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7FFBA0DD_6DCB60BC.xml" ContentType="application/vnd.ms-powerpoint.comments+xml"/>
  <Override PartName="/ppt/notesSlides/notesSlide4.xml" ContentType="application/vnd.openxmlformats-officedocument.presentationml.notesSlide+xml"/>
  <Override PartName="/ppt/comments/modernComment_7FFBA0DE_F25D6CF5.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2"/>
  </p:notesMasterIdLst>
  <p:handoutMasterIdLst>
    <p:handoutMasterId r:id="rId23"/>
  </p:handoutMasterIdLst>
  <p:sldIdLst>
    <p:sldId id="335" r:id="rId2"/>
    <p:sldId id="338" r:id="rId3"/>
    <p:sldId id="339" r:id="rId4"/>
    <p:sldId id="2147197140" r:id="rId5"/>
    <p:sldId id="2147197141" r:id="rId6"/>
    <p:sldId id="2147197146" r:id="rId7"/>
    <p:sldId id="2147197147" r:id="rId8"/>
    <p:sldId id="2147197142" r:id="rId9"/>
    <p:sldId id="2147197149" r:id="rId10"/>
    <p:sldId id="2147197150" r:id="rId11"/>
    <p:sldId id="2147197153" r:id="rId12"/>
    <p:sldId id="2147197151" r:id="rId13"/>
    <p:sldId id="2147197152" r:id="rId14"/>
    <p:sldId id="2147197158" r:id="rId15"/>
    <p:sldId id="2147197156" r:id="rId16"/>
    <p:sldId id="2147197164" r:id="rId17"/>
    <p:sldId id="2147197157" r:id="rId18"/>
    <p:sldId id="2147197162" r:id="rId19"/>
    <p:sldId id="2147197163" r:id="rId20"/>
    <p:sldId id="2147197155" r:id="rId21"/>
  </p:sldIdLst>
  <p:sldSz cx="12192000" cy="6858000"/>
  <p:notesSz cx="6858000" cy="9144000"/>
  <p:embeddedFontLst>
    <p:embeddedFont>
      <p:font typeface="Cambria Math" panose="02040503050406030204" pitchFamily="18" charset="0"/>
      <p:regular r:id="rId24"/>
    </p:embeddedFont>
    <p:embeddedFont>
      <p:font typeface="FS Me Pro" panose="02000506040000020004" pitchFamily="50" charset="0"/>
      <p:regular r:id="rId25"/>
      <p:bold r:id="rId26"/>
    </p:embeddedFont>
    <p:embeddedFont>
      <p:font typeface="PP Object Sans Heavy" panose="00000900000000000000" pitchFamily="50" charset="0"/>
      <p:bold r:id="rId27"/>
    </p:embeddedFont>
    <p:embeddedFont>
      <p:font typeface="Segoe UI" panose="020B0502040204020203" pitchFamily="34" charset="0"/>
      <p:regular r:id="rId28"/>
      <p:bold r:id="rId29"/>
      <p:italic r:id="rId30"/>
      <p:boldItalic r:id="rId31"/>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id="{D8377ECA-2B90-4ADD-BE31-6873C31BB8DD}">
          <p14:sldIdLst/>
        </p14:section>
        <p14:section name="Template-set TNO" id="{A24A5A4D-D47A-4561-9FD3-2B551CA1ADB0}">
          <p14:sldIdLst>
            <p14:sldId id="335"/>
            <p14:sldId id="338"/>
            <p14:sldId id="339"/>
            <p14:sldId id="2147197140"/>
            <p14:sldId id="2147197141"/>
            <p14:sldId id="2147197146"/>
            <p14:sldId id="2147197147"/>
            <p14:sldId id="2147197142"/>
            <p14:sldId id="2147197149"/>
            <p14:sldId id="2147197150"/>
            <p14:sldId id="2147197153"/>
            <p14:sldId id="2147197151"/>
            <p14:sldId id="2147197152"/>
            <p14:sldId id="2147197158"/>
            <p14:sldId id="2147197156"/>
            <p14:sldId id="2147197164"/>
            <p14:sldId id="2147197157"/>
            <p14:sldId id="2147197162"/>
            <p14:sldId id="2147197163"/>
            <p14:sldId id="214719715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58558D8-62C4-4817-590E-2F9655A53906}" name="Schoot, W.E. (Ward) van der" initials="SW(vd" userId="S::ward.vanderschoot@tno.nl::e4a0a477-41d3-4231-88cf-f4a805121f5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elle de Korte" initials="JdK" lastIdx="1" clrIdx="0">
    <p:extLst>
      <p:ext uri="{19B8F6BF-5375-455C-9EA6-DF929625EA0E}">
        <p15:presenceInfo xmlns:p15="http://schemas.microsoft.com/office/powerpoint/2012/main" userId="Jelle de Korte" providerId="None"/>
      </p:ext>
    </p:extLst>
  </p:cmAuthor>
  <p:cmAuthor id="2" name="Martyna Dziarnowska" initials="MD" lastIdx="16" clrIdx="1">
    <p:extLst>
      <p:ext uri="{19B8F6BF-5375-455C-9EA6-DF929625EA0E}">
        <p15:presenceInfo xmlns:p15="http://schemas.microsoft.com/office/powerpoint/2012/main" userId="S::martyna@pptsolutions.nl::86dfe841-816e-4f6c-a274-8b345ffb85d3" providerId="AD"/>
      </p:ext>
    </p:extLst>
  </p:cmAuthor>
  <p:cmAuthor id="3" name="Sera de Vries" initials="SdV" lastIdx="1" clrIdx="2">
    <p:extLst>
      <p:ext uri="{19B8F6BF-5375-455C-9EA6-DF929625EA0E}">
        <p15:presenceInfo xmlns:p15="http://schemas.microsoft.com/office/powerpoint/2012/main" userId="S::sera@pptsolutions.nl::3303f409-83b3-4a68-9145-6c8f86f24839" providerId="AD"/>
      </p:ext>
    </p:extLst>
  </p:cmAuthor>
  <p:cmAuthor id="4" name="Jiska de Ridder" initials="JdR" lastIdx="7" clrIdx="3">
    <p:extLst>
      <p:ext uri="{19B8F6BF-5375-455C-9EA6-DF929625EA0E}">
        <p15:presenceInfo xmlns:p15="http://schemas.microsoft.com/office/powerpoint/2012/main" userId="S::Jiska@pptsolutions.nl::192712f2-a7f1-44ba-8ec8-25df3178e6f1" providerId="AD"/>
      </p:ext>
    </p:extLst>
  </p:cmAuthor>
  <p:cmAuthor id="5" name="Poots, J. (Jeroen)" initials="PJ(" lastIdx="18" clrIdx="4">
    <p:extLst>
      <p:ext uri="{19B8F6BF-5375-455C-9EA6-DF929625EA0E}">
        <p15:presenceInfo xmlns:p15="http://schemas.microsoft.com/office/powerpoint/2012/main" userId="S::jeroen.poots@tno.nl::89bca92d-4945-4aba-b321-a958240e9b4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26"/>
    <a:srgbClr val="FFFFFF"/>
    <a:srgbClr val="00030A"/>
    <a:srgbClr val="C9E8ED"/>
    <a:srgbClr val="66BECC"/>
    <a:srgbClr val="2EA339"/>
    <a:srgbClr val="9FA2D1"/>
    <a:srgbClr val="F89A5A"/>
    <a:srgbClr val="FBAE79"/>
    <a:srgbClr val="FCC2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1" autoAdjust="0"/>
    <p:restoredTop sz="96517" autoAdjust="0"/>
  </p:normalViewPr>
  <p:slideViewPr>
    <p:cSldViewPr snapToGrid="0">
      <p:cViewPr varScale="1">
        <p:scale>
          <a:sx n="63" d="100"/>
          <a:sy n="63" d="100"/>
        </p:scale>
        <p:origin x="84" y="296"/>
      </p:cViewPr>
      <p:guideLst/>
    </p:cSldViewPr>
  </p:slideViewPr>
  <p:notesTextViewPr>
    <p:cViewPr>
      <p:scale>
        <a:sx n="3" d="2"/>
        <a:sy n="3" d="2"/>
      </p:scale>
      <p:origin x="0" y="0"/>
    </p:cViewPr>
  </p:notesTextViewPr>
  <p:notesViewPr>
    <p:cSldViewPr snapToGrid="0" showGuides="1">
      <p:cViewPr varScale="1">
        <p:scale>
          <a:sx n="80" d="100"/>
          <a:sy n="80" d="100"/>
        </p:scale>
        <p:origin x="247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commentAuthors" Target="commentAuthors.xml"/><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omments/modernComment_7FFBA0DD_6DCB60BC.xml><?xml version="1.0" encoding="utf-8"?>
<p188:cmLst xmlns:a="http://schemas.openxmlformats.org/drawingml/2006/main" xmlns:r="http://schemas.openxmlformats.org/officeDocument/2006/relationships" xmlns:p188="http://schemas.microsoft.com/office/powerpoint/2018/8/main">
  <p188:cm id="{235D22F8-B7C1-4E70-B929-02459F040ECF}" authorId="{258558D8-62C4-4817-590E-2F9655A53906}" created="2024-06-24T10:54:14.478">
    <pc:sldMkLst xmlns:pc="http://schemas.microsoft.com/office/powerpoint/2013/main/command">
      <pc:docMk/>
      <pc:sldMk cId="3243918923" sldId="2147197139"/>
    </pc:sldMkLst>
    <p188:txBody>
      <a:bodyPr/>
      <a:lstStyle/>
      <a:p>
        <a:r>
          <a:rPr lang="en-GB"/>
          <a:t>For the success of the ERP, it is important to sketch the credibility and feasibility of this project within TNO and its impact, which I will do through four topics. I will first sketch why TNO has the relevant computing knowledge. We believe that TNO has the right knowledge for this due to the expertise of the ACE and ACQuA departments: ACE being experts on the current types of compute CPU and GPU, and ACQuA being experts on quantum computing. Of course, knowledge of other alternate types of computing is still missing, but this could be gained within the ERP. In addition, HTI has the relevant hardware knowledge for all types of compute, and ACE has the relevant knowledge for computer integration. Notice that this also shows where the relevant knowledge will land within TNO.
Secondly, we believe TNO has the relevant domain knowledge, with various high-performance computing use cases we consider. To mention some examples, the networks department has relevant HPC use cases in next-generation networks, healthy living has relevant use cases in adaptive computing such as medical sensors and wearables, and data science has a wide scope of relevant use cases in AI. 
Our approach of the ERP would mainly focus on the identification, development and implementation of use cases through various type of compute, the details of which still have to be fleshed out. To scope the sERP we want to focus on a specific new type of computing called neuromorphic computing, due to the potential it is currently showing. The ambition is to do PoC on this use case identification, implementation and orchestration of neuromorphic computing amongst current type of computes. In addition, the sERP is an important place to build the relevant partnerships. Within the ICT challenge we have made a first overview of the neuromorphic computing ecosystem, and we have conducted interviews with about half of this ecosystem. All parties have indicated interest in partnerships, which could be further built within the sERP.
The expected impact of this ERP is threefold. Firstly, of course, use case-specific process flows and prototypes would be designed, detailing how different types of compute can be utilised for specific use cases. Secondly, standardised terminology and benchmarking would be developed, something which many partners complain is still lacking. Lastly, and perhaps most importantly, we wish to design hybrid compute platforms, in which different use cases can be solved using all the relevant types of compute.</a:t>
        </a:r>
      </a:p>
    </p188:txBody>
    <p188:extLst>
      <p:ext xmlns:p="http://schemas.openxmlformats.org/presentationml/2006/main" uri="{57CB4572-C831-44C2-8A1C-0ADB6CCDFE69}">
        <p223:reactions xmlns:p223="http://schemas.microsoft.com/office/powerpoint/2022/03/main">
          <p223:rxn type="👍">
            <p223:instance time="2025-06-19T13:10:09.921" authorId="{258558D8-62C4-4817-590E-2F9655A53906}"/>
          </p223:rxn>
        </p223:reactions>
      </p:ext>
    </p188:extLst>
  </p188:cm>
</p188:cmLst>
</file>

<file path=ppt/comments/modernComment_7FFBA0DE_F25D6CF5.xml><?xml version="1.0" encoding="utf-8"?>
<p188:cmLst xmlns:a="http://schemas.openxmlformats.org/drawingml/2006/main" xmlns:r="http://schemas.openxmlformats.org/officeDocument/2006/relationships" xmlns:p188="http://schemas.microsoft.com/office/powerpoint/2018/8/main">
  <p188:cm id="{4979E488-BDCF-453E-A685-1DD241956B0F}" authorId="{258558D8-62C4-4817-590E-2F9655A53906}" created="2024-06-24T10:54:14.478">
    <pc:sldMkLst xmlns:pc="http://schemas.microsoft.com/office/powerpoint/2013/main/command">
      <pc:docMk/>
      <pc:sldMk cId="3243918923" sldId="2147197139"/>
    </pc:sldMkLst>
    <p188:txBody>
      <a:bodyPr/>
      <a:lstStyle/>
      <a:p>
        <a:r>
          <a:rPr lang="en-GB"/>
          <a:t>For the success of the ERP, it is important to sketch the credibility and feasibility of this project within TNO and its impact, which I will do through four topics. I will first sketch why TNO has the relevant computing knowledge. We believe that TNO has the right knowledge for this due to the expertise of the ACE and ACQuA departments: ACE being experts on the current types of compute CPU and GPU, and ACQuA being experts on quantum computing. Of course, knowledge of other alternate types of computing is still missing, but this could be gained within the ERP. In addition, HTI has the relevant hardware knowledge for all types of compute, and ACE has the relevant knowledge for computer integration. Notice that this also shows where the relevant knowledge will land within TNO.
Secondly, we believe TNO has the relevant domain knowledge, with various high-performance computing use cases we consider. To mention some examples, the networks department has relevant HPC use cases in next-generation networks, healthy living has relevant use cases in adaptive computing such as medical sensors and wearables, and data science has a wide scope of relevant use cases in AI. 
Our approach of the ERP would mainly focus on the identification, development and implementation of use cases through various type of compute, the details of which still have to be fleshed out. To scope the sERP we want to focus on a specific new type of computing called neuromorphic computing, due to the potential it is currently showing. The ambition is to do PoC on this use case identification, implementation and orchestration of neuromorphic computing amongst current type of computes. In addition, the sERP is an important place to build the relevant partnerships. Within the ICT challenge we have made a first overview of the neuromorphic computing ecosystem, and we have conducted interviews with about half of this ecosystem. All parties have indicated interest in partnerships, which could be further built within the sERP.
The expected impact of this ERP is threefold. Firstly, of course, use case-specific process flows and prototypes would be designed, detailing how different types of compute can be utilised for specific use cases. Secondly, standardised terminology and benchmarking would be developed, something which many partners complain is still lacking. Lastly, and perhaps most importantly, we wish to design hybrid compute platforms, in which different use cases can be solved using all the relevant types of compute.</a:t>
        </a:r>
      </a:p>
    </p188:txBody>
    <p188:extLst>
      <p:ext xmlns:p="http://schemas.openxmlformats.org/presentationml/2006/main" uri="{57CB4572-C831-44C2-8A1C-0ADB6CCDFE69}">
        <p223:reactions xmlns:p223="http://schemas.microsoft.com/office/powerpoint/2022/03/main">
          <p223:rxn type="👍">
            <p223:instance time="2025-06-19T13:10:09.921" authorId="{258558D8-62C4-4817-590E-2F9655A53906}"/>
          </p223:rxn>
        </p223:reactions>
      </p:ext>
    </p188:extLst>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5B4EA9E2-9158-7974-DCAC-25A19B2428E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a:extLst>
              <a:ext uri="{FF2B5EF4-FFF2-40B4-BE49-F238E27FC236}">
                <a16:creationId xmlns:a16="http://schemas.microsoft.com/office/drawing/2014/main" id="{068F33D8-9CA6-B57C-1DD5-00F8C64910F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nl-NL" dirty="0"/>
          </a:p>
        </p:txBody>
      </p:sp>
      <p:sp>
        <p:nvSpPr>
          <p:cNvPr id="4" name="Tijdelijke aanduiding voor voettekst 3">
            <a:extLst>
              <a:ext uri="{FF2B5EF4-FFF2-40B4-BE49-F238E27FC236}">
                <a16:creationId xmlns:a16="http://schemas.microsoft.com/office/drawing/2014/main" id="{654095CB-6EA5-87F8-2163-A7CA9AD02A6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nl-NL"/>
              <a:t>Koen Mesman, Ward van der Schoot, Matthias Möller, Niels Neumann</a:t>
            </a:r>
            <a:endParaRPr lang="nl-NL" dirty="0"/>
          </a:p>
        </p:txBody>
      </p:sp>
      <p:sp>
        <p:nvSpPr>
          <p:cNvPr id="5" name="Tijdelijke aanduiding voor dianummer 4" hidden="1">
            <a:extLst>
              <a:ext uri="{FF2B5EF4-FFF2-40B4-BE49-F238E27FC236}">
                <a16:creationId xmlns:a16="http://schemas.microsoft.com/office/drawing/2014/main" id="{0717F887-E472-0A69-5C6A-EBEC56EEB0A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F6B602E-058C-4888-B9C8-661F1F5280E2}" type="slidenum">
              <a:rPr lang="nl-NL" smtClean="0"/>
              <a:t>‹#›</a:t>
            </a:fld>
            <a:endParaRPr lang="nl-NL" dirty="0"/>
          </a:p>
        </p:txBody>
      </p:sp>
    </p:spTree>
    <p:extLst>
      <p:ext uri="{BB962C8B-B14F-4D97-AF65-F5344CB8AC3E}">
        <p14:creationId xmlns:p14="http://schemas.microsoft.com/office/powerpoint/2010/main" val="273417944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790A07-196B-4F4B-8E8C-301FB387CBE5}" type="datetimeFigureOut">
              <a:rPr lang="nl-NL" smtClean="0"/>
              <a:t>19-6-2025</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nl-NL"/>
              <a:t>Koen Mesman, Ward van der Schoot, Matthias Möller, Niels Neumann</a:t>
            </a:r>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C176B4-2F3E-4542-A88B-B482618D0CAA}" type="slidenum">
              <a:rPr lang="nl-NL" smtClean="0"/>
              <a:t>‹#›</a:t>
            </a:fld>
            <a:endParaRPr lang="nl-NL" dirty="0"/>
          </a:p>
        </p:txBody>
      </p:sp>
    </p:spTree>
    <p:extLst>
      <p:ext uri="{BB962C8B-B14F-4D97-AF65-F5344CB8AC3E}">
        <p14:creationId xmlns:p14="http://schemas.microsoft.com/office/powerpoint/2010/main" val="401779260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48C176B4-2F3E-4542-A88B-B482618D0CAA}" type="slidenum">
              <a:rPr lang="nl-NL" smtClean="0"/>
              <a:t>1</a:t>
            </a:fld>
            <a:endParaRPr lang="nl-NL" dirty="0"/>
          </a:p>
        </p:txBody>
      </p:sp>
    </p:spTree>
    <p:extLst>
      <p:ext uri="{BB962C8B-B14F-4D97-AF65-F5344CB8AC3E}">
        <p14:creationId xmlns:p14="http://schemas.microsoft.com/office/powerpoint/2010/main" val="459047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48C176B4-2F3E-4542-A88B-B482618D0CAA}" type="slidenum">
              <a:rPr lang="nl-NL" smtClean="0"/>
              <a:t>2</a:t>
            </a:fld>
            <a:endParaRPr lang="nl-NL" dirty="0"/>
          </a:p>
        </p:txBody>
      </p:sp>
    </p:spTree>
    <p:extLst>
      <p:ext uri="{BB962C8B-B14F-4D97-AF65-F5344CB8AC3E}">
        <p14:creationId xmlns:p14="http://schemas.microsoft.com/office/powerpoint/2010/main" val="4150277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39820-A8B4-A4ED-4F7B-1067E6EBF00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070B897-1ABA-E982-EBDB-8FEBE4CD58A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296FA72-AB28-5BD4-706C-CC6F6B77D4FF}"/>
              </a:ext>
            </a:extLst>
          </p:cNvPr>
          <p:cNvSpPr>
            <a:spLocks noGrp="1"/>
          </p:cNvSpPr>
          <p:nvPr>
            <p:ph type="body" idx="1"/>
          </p:nvPr>
        </p:nvSpPr>
        <p:spPr/>
        <p:txBody>
          <a:bodyPr/>
          <a:lstStyle/>
          <a:p>
            <a:endParaRPr lang="en-GB" dirty="0"/>
          </a:p>
        </p:txBody>
      </p:sp>
      <p:sp>
        <p:nvSpPr>
          <p:cNvPr id="4" name="Tijdelijke aanduiding voor dianummer 3">
            <a:extLst>
              <a:ext uri="{FF2B5EF4-FFF2-40B4-BE49-F238E27FC236}">
                <a16:creationId xmlns:a16="http://schemas.microsoft.com/office/drawing/2014/main" id="{A9F63867-2DD5-A8C1-88CE-F1B301C1042D}"/>
              </a:ext>
            </a:extLst>
          </p:cNvPr>
          <p:cNvSpPr>
            <a:spLocks noGrp="1"/>
          </p:cNvSpPr>
          <p:nvPr>
            <p:ph type="sldNum" sz="quarter" idx="5"/>
          </p:nvPr>
        </p:nvSpPr>
        <p:spPr/>
        <p:txBody>
          <a:bodyPr/>
          <a:lstStyle/>
          <a:p>
            <a:fld id="{48C176B4-2F3E-4542-A88B-B482618D0CAA}" type="slidenum">
              <a:rPr lang="nl-NL" smtClean="0"/>
              <a:t>9</a:t>
            </a:fld>
            <a:endParaRPr lang="nl-NL" dirty="0"/>
          </a:p>
        </p:txBody>
      </p:sp>
    </p:spTree>
    <p:extLst>
      <p:ext uri="{BB962C8B-B14F-4D97-AF65-F5344CB8AC3E}">
        <p14:creationId xmlns:p14="http://schemas.microsoft.com/office/powerpoint/2010/main" val="3112571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9B34E0-4983-9F14-3D43-642FBB2D867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1E97199-0DD1-AACC-1F5D-1B44A3A518B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A954FB1-CB25-7362-0782-321458A5C46B}"/>
              </a:ext>
            </a:extLst>
          </p:cNvPr>
          <p:cNvSpPr>
            <a:spLocks noGrp="1"/>
          </p:cNvSpPr>
          <p:nvPr>
            <p:ph type="body" idx="1"/>
          </p:nvPr>
        </p:nvSpPr>
        <p:spPr/>
        <p:txBody>
          <a:bodyPr/>
          <a:lstStyle/>
          <a:p>
            <a:endParaRPr lang="en-GB" dirty="0"/>
          </a:p>
        </p:txBody>
      </p:sp>
      <p:sp>
        <p:nvSpPr>
          <p:cNvPr id="4" name="Tijdelijke aanduiding voor dianummer 3">
            <a:extLst>
              <a:ext uri="{FF2B5EF4-FFF2-40B4-BE49-F238E27FC236}">
                <a16:creationId xmlns:a16="http://schemas.microsoft.com/office/drawing/2014/main" id="{F7D3FF90-6BDD-9CCA-CEF3-A2A52CEEB4C4}"/>
              </a:ext>
            </a:extLst>
          </p:cNvPr>
          <p:cNvSpPr>
            <a:spLocks noGrp="1"/>
          </p:cNvSpPr>
          <p:nvPr>
            <p:ph type="sldNum" sz="quarter" idx="5"/>
          </p:nvPr>
        </p:nvSpPr>
        <p:spPr/>
        <p:txBody>
          <a:bodyPr/>
          <a:lstStyle/>
          <a:p>
            <a:fld id="{48C176B4-2F3E-4542-A88B-B482618D0CAA}" type="slidenum">
              <a:rPr lang="nl-NL" smtClean="0"/>
              <a:t>10</a:t>
            </a:fld>
            <a:endParaRPr lang="nl-NL" dirty="0"/>
          </a:p>
        </p:txBody>
      </p:sp>
    </p:spTree>
    <p:extLst>
      <p:ext uri="{BB962C8B-B14F-4D97-AF65-F5344CB8AC3E}">
        <p14:creationId xmlns:p14="http://schemas.microsoft.com/office/powerpoint/2010/main" val="3878368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18" Type="http://schemas.openxmlformats.org/officeDocument/2006/relationships/image" Target="../media/image21.png"/><Relationship Id="rId3" Type="http://schemas.openxmlformats.org/officeDocument/2006/relationships/image" Target="../media/image2.svg"/><Relationship Id="rId21" Type="http://schemas.openxmlformats.org/officeDocument/2006/relationships/hyperlink" Target="https://youtu.be/u-AgyEON7cU" TargetMode="External"/><Relationship Id="rId7" Type="http://schemas.openxmlformats.org/officeDocument/2006/relationships/image" Target="../media/image10.svg"/><Relationship Id="rId12" Type="http://schemas.openxmlformats.org/officeDocument/2006/relationships/image" Target="../media/image15.png"/><Relationship Id="rId17" Type="http://schemas.openxmlformats.org/officeDocument/2006/relationships/image" Target="../media/image20.svg"/><Relationship Id="rId25" Type="http://schemas.openxmlformats.org/officeDocument/2006/relationships/hyperlink" Target="https://pptsolutions.nl/community-en-nl/" TargetMode="External"/><Relationship Id="rId2" Type="http://schemas.openxmlformats.org/officeDocument/2006/relationships/image" Target="../media/image1.png"/><Relationship Id="rId16" Type="http://schemas.openxmlformats.org/officeDocument/2006/relationships/image" Target="../media/image19.png"/><Relationship Id="rId20" Type="http://schemas.openxmlformats.org/officeDocument/2006/relationships/hyperlink" Target="https://youtu.be/0S5JXp8v6iM" TargetMode="External"/><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svg"/><Relationship Id="rId24" Type="http://schemas.openxmlformats.org/officeDocument/2006/relationships/hyperlink" Target="https://youtu.be/o9RYr_eARno" TargetMode="External"/><Relationship Id="rId5" Type="http://schemas.openxmlformats.org/officeDocument/2006/relationships/image" Target="../media/image8.svg"/><Relationship Id="rId15" Type="http://schemas.openxmlformats.org/officeDocument/2006/relationships/image" Target="../media/image18.svg"/><Relationship Id="rId23" Type="http://schemas.openxmlformats.org/officeDocument/2006/relationships/hyperlink" Target="https://youtu.be/t1mKSiMRSxE" TargetMode="External"/><Relationship Id="rId10" Type="http://schemas.openxmlformats.org/officeDocument/2006/relationships/image" Target="../media/image13.png"/><Relationship Id="rId19" Type="http://schemas.openxmlformats.org/officeDocument/2006/relationships/image" Target="../media/image22.svg"/><Relationship Id="rId4" Type="http://schemas.openxmlformats.org/officeDocument/2006/relationships/image" Target="../media/image7.png"/><Relationship Id="rId9" Type="http://schemas.openxmlformats.org/officeDocument/2006/relationships/image" Target="../media/image12.svg"/><Relationship Id="rId14" Type="http://schemas.openxmlformats.org/officeDocument/2006/relationships/image" Target="../media/image17.png"/><Relationship Id="rId22" Type="http://schemas.openxmlformats.org/officeDocument/2006/relationships/hyperlink" Target="https://youtu.be/oNGTAj4ajJ4"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TNO Digital">
    <p:bg>
      <p:bgPr>
        <a:solidFill>
          <a:schemeClr val="accent2"/>
        </a:solidFill>
        <a:effectLst/>
      </p:bgPr>
    </p:bg>
    <p:spTree>
      <p:nvGrpSpPr>
        <p:cNvPr id="1" name=""/>
        <p:cNvGrpSpPr/>
        <p:nvPr/>
      </p:nvGrpSpPr>
      <p:grpSpPr>
        <a:xfrm>
          <a:off x="0" y="0"/>
          <a:ext cx="0" cy="0"/>
          <a:chOff x="0" y="0"/>
          <a:chExt cx="0" cy="0"/>
        </a:xfrm>
      </p:grpSpPr>
      <p:sp>
        <p:nvSpPr>
          <p:cNvPr id="153" name="Rechthoek 152">
            <a:extLst>
              <a:ext uri="{FF2B5EF4-FFF2-40B4-BE49-F238E27FC236}">
                <a16:creationId xmlns:a16="http://schemas.microsoft.com/office/drawing/2014/main" id="{F50AF329-6F26-2310-D7F2-4EA5444F404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dirty="0"/>
          </a:p>
        </p:txBody>
      </p:sp>
      <p:sp>
        <p:nvSpPr>
          <p:cNvPr id="198" name="Vrije vorm: vorm 197">
            <a:extLst>
              <a:ext uri="{FF2B5EF4-FFF2-40B4-BE49-F238E27FC236}">
                <a16:creationId xmlns:a16="http://schemas.microsoft.com/office/drawing/2014/main" id="{857F210E-B01D-43E7-8688-7793F9C6BEF6}"/>
              </a:ext>
            </a:extLst>
          </p:cNvPr>
          <p:cNvSpPr/>
          <p:nvPr userDrawn="1"/>
        </p:nvSpPr>
        <p:spPr>
          <a:xfrm>
            <a:off x="8242567" y="3480414"/>
            <a:ext cx="612961" cy="331953"/>
          </a:xfrm>
          <a:custGeom>
            <a:avLst/>
            <a:gdLst>
              <a:gd name="connsiteX0" fmla="*/ 499893 w 612961"/>
              <a:gd name="connsiteY0" fmla="*/ 119555 h 331953"/>
              <a:gd name="connsiteX1" fmla="*/ 444083 w 612961"/>
              <a:gd name="connsiteY1" fmla="*/ 181422 h 331953"/>
              <a:gd name="connsiteX2" fmla="*/ 556725 w 612961"/>
              <a:gd name="connsiteY2" fmla="*/ 181422 h 331953"/>
              <a:gd name="connsiteX3" fmla="*/ 499893 w 612961"/>
              <a:gd name="connsiteY3" fmla="*/ 119555 h 331953"/>
              <a:gd name="connsiteX4" fmla="*/ 130391 w 612961"/>
              <a:gd name="connsiteY4" fmla="*/ 88237 h 331953"/>
              <a:gd name="connsiteX5" fmla="*/ 184323 w 612961"/>
              <a:gd name="connsiteY5" fmla="*/ 88237 h 331953"/>
              <a:gd name="connsiteX6" fmla="*/ 184323 w 612961"/>
              <a:gd name="connsiteY6" fmla="*/ 325383 h 331953"/>
              <a:gd name="connsiteX7" fmla="*/ 130391 w 612961"/>
              <a:gd name="connsiteY7" fmla="*/ 325383 h 331953"/>
              <a:gd name="connsiteX8" fmla="*/ 499893 w 612961"/>
              <a:gd name="connsiteY8" fmla="*/ 81836 h 331953"/>
              <a:gd name="connsiteX9" fmla="*/ 612961 w 612961"/>
              <a:gd name="connsiteY9" fmla="*/ 206340 h 331953"/>
              <a:gd name="connsiteX10" fmla="*/ 612961 w 612961"/>
              <a:gd name="connsiteY10" fmla="*/ 214617 h 331953"/>
              <a:gd name="connsiteX11" fmla="*/ 443142 w 612961"/>
              <a:gd name="connsiteY11" fmla="*/ 214617 h 331953"/>
              <a:gd name="connsiteX12" fmla="*/ 443142 w 612961"/>
              <a:gd name="connsiteY12" fmla="*/ 216069 h 331953"/>
              <a:gd name="connsiteX13" fmla="*/ 504074 w 612961"/>
              <a:gd name="connsiteY13" fmla="*/ 291847 h 331953"/>
              <a:gd name="connsiteX14" fmla="*/ 559455 w 612961"/>
              <a:gd name="connsiteY14" fmla="*/ 251653 h 331953"/>
              <a:gd name="connsiteX15" fmla="*/ 610656 w 612961"/>
              <a:gd name="connsiteY15" fmla="*/ 257200 h 331953"/>
              <a:gd name="connsiteX16" fmla="*/ 501342 w 612961"/>
              <a:gd name="connsiteY16" fmla="*/ 331953 h 331953"/>
              <a:gd name="connsiteX17" fmla="*/ 386396 w 612961"/>
              <a:gd name="connsiteY17" fmla="*/ 207365 h 331953"/>
              <a:gd name="connsiteX18" fmla="*/ 499893 w 612961"/>
              <a:gd name="connsiteY18" fmla="*/ 81836 h 331953"/>
              <a:gd name="connsiteX19" fmla="*/ 130391 w 612961"/>
              <a:gd name="connsiteY19" fmla="*/ 5205 h 331953"/>
              <a:gd name="connsiteX20" fmla="*/ 184323 w 612961"/>
              <a:gd name="connsiteY20" fmla="*/ 5205 h 331953"/>
              <a:gd name="connsiteX21" fmla="*/ 184323 w 612961"/>
              <a:gd name="connsiteY21" fmla="*/ 49409 h 331953"/>
              <a:gd name="connsiteX22" fmla="*/ 130391 w 612961"/>
              <a:gd name="connsiteY22" fmla="*/ 49409 h 331953"/>
              <a:gd name="connsiteX23" fmla="*/ 0 w 612961"/>
              <a:gd name="connsiteY23" fmla="*/ 5121 h 331953"/>
              <a:gd name="connsiteX24" fmla="*/ 53931 w 612961"/>
              <a:gd name="connsiteY24" fmla="*/ 5121 h 331953"/>
              <a:gd name="connsiteX25" fmla="*/ 53931 w 612961"/>
              <a:gd name="connsiteY25" fmla="*/ 325383 h 331953"/>
              <a:gd name="connsiteX26" fmla="*/ 0 w 612961"/>
              <a:gd name="connsiteY26" fmla="*/ 325383 h 331953"/>
              <a:gd name="connsiteX27" fmla="*/ 342535 w 612961"/>
              <a:gd name="connsiteY27" fmla="*/ 0 h 331953"/>
              <a:gd name="connsiteX28" fmla="*/ 388274 w 612961"/>
              <a:gd name="connsiteY28" fmla="*/ 4182 h 331953"/>
              <a:gd name="connsiteX29" fmla="*/ 388274 w 612961"/>
              <a:gd name="connsiteY29" fmla="*/ 42924 h 331953"/>
              <a:gd name="connsiteX30" fmla="*/ 356870 w 612961"/>
              <a:gd name="connsiteY30" fmla="*/ 39682 h 331953"/>
              <a:gd name="connsiteX31" fmla="*/ 317615 w 612961"/>
              <a:gd name="connsiteY31" fmla="*/ 81752 h 331953"/>
              <a:gd name="connsiteX32" fmla="*/ 317615 w 612961"/>
              <a:gd name="connsiteY32" fmla="*/ 88237 h 331953"/>
              <a:gd name="connsiteX33" fmla="*/ 375303 w 612961"/>
              <a:gd name="connsiteY33" fmla="*/ 88237 h 331953"/>
              <a:gd name="connsiteX34" fmla="*/ 375303 w 612961"/>
              <a:gd name="connsiteY34" fmla="*/ 124590 h 331953"/>
              <a:gd name="connsiteX35" fmla="*/ 318554 w 612961"/>
              <a:gd name="connsiteY35" fmla="*/ 124590 h 331953"/>
              <a:gd name="connsiteX36" fmla="*/ 318554 w 612961"/>
              <a:gd name="connsiteY36" fmla="*/ 325297 h 331953"/>
              <a:gd name="connsiteX37" fmla="*/ 266500 w 612961"/>
              <a:gd name="connsiteY37" fmla="*/ 325297 h 331953"/>
              <a:gd name="connsiteX38" fmla="*/ 266500 w 612961"/>
              <a:gd name="connsiteY38" fmla="*/ 124504 h 331953"/>
              <a:gd name="connsiteX39" fmla="*/ 227247 w 612961"/>
              <a:gd name="connsiteY39" fmla="*/ 124504 h 331953"/>
              <a:gd name="connsiteX40" fmla="*/ 227247 w 612961"/>
              <a:gd name="connsiteY40" fmla="*/ 88151 h 331953"/>
              <a:gd name="connsiteX41" fmla="*/ 266500 w 612961"/>
              <a:gd name="connsiteY41" fmla="*/ 88151 h 331953"/>
              <a:gd name="connsiteX42" fmla="*/ 266500 w 612961"/>
              <a:gd name="connsiteY42" fmla="*/ 83543 h 331953"/>
              <a:gd name="connsiteX43" fmla="*/ 342535 w 612961"/>
              <a:gd name="connsiteY43" fmla="*/ 0 h 331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12961" h="331953">
                <a:moveTo>
                  <a:pt x="499893" y="119555"/>
                </a:moveTo>
                <a:cubicBezTo>
                  <a:pt x="468999" y="119555"/>
                  <a:pt x="447326" y="141657"/>
                  <a:pt x="444083" y="181422"/>
                </a:cubicBezTo>
                <a:lnTo>
                  <a:pt x="556725" y="181422"/>
                </a:lnTo>
                <a:cubicBezTo>
                  <a:pt x="555359" y="140804"/>
                  <a:pt x="535048" y="119555"/>
                  <a:pt x="499893" y="119555"/>
                </a:cubicBezTo>
                <a:close/>
                <a:moveTo>
                  <a:pt x="130391" y="88237"/>
                </a:moveTo>
                <a:lnTo>
                  <a:pt x="184323" y="88237"/>
                </a:lnTo>
                <a:lnTo>
                  <a:pt x="184323" y="325383"/>
                </a:lnTo>
                <a:lnTo>
                  <a:pt x="130391" y="325383"/>
                </a:lnTo>
                <a:close/>
                <a:moveTo>
                  <a:pt x="499893" y="81836"/>
                </a:moveTo>
                <a:cubicBezTo>
                  <a:pt x="568757" y="81836"/>
                  <a:pt x="612961" y="129282"/>
                  <a:pt x="612961" y="206340"/>
                </a:cubicBezTo>
                <a:lnTo>
                  <a:pt x="612961" y="214617"/>
                </a:lnTo>
                <a:lnTo>
                  <a:pt x="443142" y="214617"/>
                </a:lnTo>
                <a:lnTo>
                  <a:pt x="443142" y="216069"/>
                </a:lnTo>
                <a:cubicBezTo>
                  <a:pt x="443142" y="264538"/>
                  <a:pt x="466696" y="291847"/>
                  <a:pt x="504074" y="291847"/>
                </a:cubicBezTo>
                <a:cubicBezTo>
                  <a:pt x="529929" y="291847"/>
                  <a:pt x="550751" y="277510"/>
                  <a:pt x="559455" y="251653"/>
                </a:cubicBezTo>
                <a:lnTo>
                  <a:pt x="610656" y="257200"/>
                </a:lnTo>
                <a:cubicBezTo>
                  <a:pt x="593589" y="305670"/>
                  <a:pt x="555359" y="331953"/>
                  <a:pt x="501342" y="331953"/>
                </a:cubicBezTo>
                <a:cubicBezTo>
                  <a:pt x="432051" y="331953"/>
                  <a:pt x="386396" y="282630"/>
                  <a:pt x="386396" y="207365"/>
                </a:cubicBezTo>
                <a:cubicBezTo>
                  <a:pt x="386396" y="132100"/>
                  <a:pt x="432476" y="81836"/>
                  <a:pt x="499893" y="81836"/>
                </a:cubicBezTo>
                <a:close/>
                <a:moveTo>
                  <a:pt x="130391" y="5205"/>
                </a:moveTo>
                <a:lnTo>
                  <a:pt x="184323" y="5205"/>
                </a:lnTo>
                <a:lnTo>
                  <a:pt x="184323" y="49409"/>
                </a:lnTo>
                <a:lnTo>
                  <a:pt x="130391" y="49409"/>
                </a:lnTo>
                <a:close/>
                <a:moveTo>
                  <a:pt x="0" y="5121"/>
                </a:moveTo>
                <a:lnTo>
                  <a:pt x="53931" y="5121"/>
                </a:lnTo>
                <a:lnTo>
                  <a:pt x="53931" y="325383"/>
                </a:lnTo>
                <a:lnTo>
                  <a:pt x="0" y="325383"/>
                </a:lnTo>
                <a:close/>
                <a:moveTo>
                  <a:pt x="342535" y="0"/>
                </a:moveTo>
                <a:cubicBezTo>
                  <a:pt x="358748" y="0"/>
                  <a:pt x="373937" y="939"/>
                  <a:pt x="388274" y="4182"/>
                </a:cubicBezTo>
                <a:lnTo>
                  <a:pt x="388274" y="42924"/>
                </a:lnTo>
                <a:cubicBezTo>
                  <a:pt x="374874" y="40619"/>
                  <a:pt x="364721" y="39682"/>
                  <a:pt x="356870" y="39682"/>
                </a:cubicBezTo>
                <a:cubicBezTo>
                  <a:pt x="329137" y="39682"/>
                  <a:pt x="317615" y="52651"/>
                  <a:pt x="317615" y="81752"/>
                </a:cubicBezTo>
                <a:lnTo>
                  <a:pt x="317615" y="88237"/>
                </a:lnTo>
                <a:lnTo>
                  <a:pt x="375303" y="88237"/>
                </a:lnTo>
                <a:lnTo>
                  <a:pt x="375303" y="124590"/>
                </a:lnTo>
                <a:lnTo>
                  <a:pt x="318554" y="124590"/>
                </a:lnTo>
                <a:lnTo>
                  <a:pt x="318554" y="325297"/>
                </a:lnTo>
                <a:lnTo>
                  <a:pt x="266500" y="325297"/>
                </a:lnTo>
                <a:lnTo>
                  <a:pt x="266500" y="124504"/>
                </a:lnTo>
                <a:lnTo>
                  <a:pt x="227247" y="124504"/>
                </a:lnTo>
                <a:lnTo>
                  <a:pt x="227247" y="88151"/>
                </a:lnTo>
                <a:lnTo>
                  <a:pt x="266500" y="88151"/>
                </a:lnTo>
                <a:lnTo>
                  <a:pt x="266500" y="83543"/>
                </a:lnTo>
                <a:cubicBezTo>
                  <a:pt x="266500" y="26710"/>
                  <a:pt x="290480" y="0"/>
                  <a:pt x="342535" y="0"/>
                </a:cubicBezTo>
                <a:close/>
              </a:path>
            </a:pathLst>
          </a:custGeom>
          <a:solidFill>
            <a:schemeClr val="bg1"/>
          </a:solidFill>
          <a:ln w="4777" cap="flat">
            <a:noFill/>
            <a:prstDash val="solid"/>
            <a:miter/>
          </a:ln>
        </p:spPr>
        <p:txBody>
          <a:bodyPr rtlCol="0" anchor="ctr"/>
          <a:lstStyle/>
          <a:p>
            <a:endParaRPr lang="en-GB" dirty="0"/>
          </a:p>
        </p:txBody>
      </p:sp>
      <p:sp>
        <p:nvSpPr>
          <p:cNvPr id="192" name="Vrije vorm: vorm 191">
            <a:extLst>
              <a:ext uri="{FF2B5EF4-FFF2-40B4-BE49-F238E27FC236}">
                <a16:creationId xmlns:a16="http://schemas.microsoft.com/office/drawing/2014/main" id="{9F123195-9A29-4656-E853-17AE6C8F6F1B}"/>
              </a:ext>
            </a:extLst>
          </p:cNvPr>
          <p:cNvSpPr/>
          <p:nvPr/>
        </p:nvSpPr>
        <p:spPr>
          <a:xfrm>
            <a:off x="7558010" y="3050751"/>
            <a:ext cx="2177659" cy="326577"/>
          </a:xfrm>
          <a:custGeom>
            <a:avLst/>
            <a:gdLst>
              <a:gd name="connsiteX0" fmla="*/ 1107982 w 1219677"/>
              <a:gd name="connsiteY0" fmla="*/ 46504 h 182911"/>
              <a:gd name="connsiteX1" fmla="*/ 1107982 w 1219677"/>
              <a:gd name="connsiteY1" fmla="*/ 179327 h 182911"/>
              <a:gd name="connsiteX2" fmla="*/ 1137184 w 1219677"/>
              <a:gd name="connsiteY2" fmla="*/ 179327 h 182911"/>
              <a:gd name="connsiteX3" fmla="*/ 1137184 w 1219677"/>
              <a:gd name="connsiteY3" fmla="*/ 103333 h 182911"/>
              <a:gd name="connsiteX4" fmla="*/ 1167964 w 1219677"/>
              <a:gd name="connsiteY4" fmla="*/ 65575 h 182911"/>
              <a:gd name="connsiteX5" fmla="*/ 1190476 w 1219677"/>
              <a:gd name="connsiteY5" fmla="*/ 94538 h 182911"/>
              <a:gd name="connsiteX6" fmla="*/ 1190476 w 1219677"/>
              <a:gd name="connsiteY6" fmla="*/ 179279 h 182911"/>
              <a:gd name="connsiteX7" fmla="*/ 1219678 w 1219677"/>
              <a:gd name="connsiteY7" fmla="*/ 179279 h 182911"/>
              <a:gd name="connsiteX8" fmla="*/ 1219678 w 1219677"/>
              <a:gd name="connsiteY8" fmla="*/ 94299 h 182911"/>
              <a:gd name="connsiteX9" fmla="*/ 1176519 w 1219677"/>
              <a:gd name="connsiteY9" fmla="*/ 42872 h 182911"/>
              <a:gd name="connsiteX10" fmla="*/ 1135416 w 1219677"/>
              <a:gd name="connsiteY10" fmla="*/ 69207 h 182911"/>
              <a:gd name="connsiteX11" fmla="*/ 1135368 w 1219677"/>
              <a:gd name="connsiteY11" fmla="*/ 46457 h 182911"/>
              <a:gd name="connsiteX12" fmla="*/ 1107982 w 1219677"/>
              <a:gd name="connsiteY12" fmla="*/ 46457 h 182911"/>
              <a:gd name="connsiteX13" fmla="*/ 1017171 w 1219677"/>
              <a:gd name="connsiteY13" fmla="*/ 64571 h 182911"/>
              <a:gd name="connsiteX14" fmla="*/ 1048954 w 1219677"/>
              <a:gd name="connsiteY14" fmla="*/ 112892 h 182911"/>
              <a:gd name="connsiteX15" fmla="*/ 1017171 w 1219677"/>
              <a:gd name="connsiteY15" fmla="*/ 160973 h 182911"/>
              <a:gd name="connsiteX16" fmla="*/ 985626 w 1219677"/>
              <a:gd name="connsiteY16" fmla="*/ 112892 h 182911"/>
              <a:gd name="connsiteX17" fmla="*/ 1017171 w 1219677"/>
              <a:gd name="connsiteY17" fmla="*/ 64571 h 182911"/>
              <a:gd name="connsiteX18" fmla="*/ 1017171 w 1219677"/>
              <a:gd name="connsiteY18" fmla="*/ 42872 h 182911"/>
              <a:gd name="connsiteX19" fmla="*/ 953843 w 1219677"/>
              <a:gd name="connsiteY19" fmla="*/ 112892 h 182911"/>
              <a:gd name="connsiteX20" fmla="*/ 1017171 w 1219677"/>
              <a:gd name="connsiteY20" fmla="*/ 182911 h 182911"/>
              <a:gd name="connsiteX21" fmla="*/ 1080739 w 1219677"/>
              <a:gd name="connsiteY21" fmla="*/ 112892 h 182911"/>
              <a:gd name="connsiteX22" fmla="*/ 1017171 w 1219677"/>
              <a:gd name="connsiteY22" fmla="*/ 42872 h 182911"/>
              <a:gd name="connsiteX23" fmla="*/ 896633 w 1219677"/>
              <a:gd name="connsiteY23" fmla="*/ 179327 h 182911"/>
              <a:gd name="connsiteX24" fmla="*/ 926838 w 1219677"/>
              <a:gd name="connsiteY24" fmla="*/ 179327 h 182911"/>
              <a:gd name="connsiteX25" fmla="*/ 926838 w 1219677"/>
              <a:gd name="connsiteY25" fmla="*/ 46504 h 182911"/>
              <a:gd name="connsiteX26" fmla="*/ 896633 w 1219677"/>
              <a:gd name="connsiteY26" fmla="*/ 46504 h 182911"/>
              <a:gd name="connsiteX27" fmla="*/ 896633 w 1219677"/>
              <a:gd name="connsiteY27" fmla="*/ 179327 h 182911"/>
              <a:gd name="connsiteX28" fmla="*/ 896633 w 1219677"/>
              <a:gd name="connsiteY28" fmla="*/ 24758 h 182911"/>
              <a:gd name="connsiteX29" fmla="*/ 926838 w 1219677"/>
              <a:gd name="connsiteY29" fmla="*/ 24758 h 182911"/>
              <a:gd name="connsiteX30" fmla="*/ 926838 w 1219677"/>
              <a:gd name="connsiteY30" fmla="*/ 0 h 182911"/>
              <a:gd name="connsiteX31" fmla="*/ 896633 w 1219677"/>
              <a:gd name="connsiteY31" fmla="*/ 0 h 182911"/>
              <a:gd name="connsiteX32" fmla="*/ 896633 w 1219677"/>
              <a:gd name="connsiteY32" fmla="*/ 24758 h 182911"/>
              <a:gd name="connsiteX33" fmla="*/ 831775 w 1219677"/>
              <a:gd name="connsiteY33" fmla="*/ 9798 h 182911"/>
              <a:gd name="connsiteX34" fmla="*/ 803862 w 1219677"/>
              <a:gd name="connsiteY34" fmla="*/ 12092 h 182911"/>
              <a:gd name="connsiteX35" fmla="*/ 802859 w 1219677"/>
              <a:gd name="connsiteY35" fmla="*/ 46457 h 182911"/>
              <a:gd name="connsiteX36" fmla="*/ 779821 w 1219677"/>
              <a:gd name="connsiteY36" fmla="*/ 46457 h 182911"/>
              <a:gd name="connsiteX37" fmla="*/ 779821 w 1219677"/>
              <a:gd name="connsiteY37" fmla="*/ 66865 h 182911"/>
              <a:gd name="connsiteX38" fmla="*/ 802046 w 1219677"/>
              <a:gd name="connsiteY38" fmla="*/ 66865 h 182911"/>
              <a:gd name="connsiteX39" fmla="*/ 802046 w 1219677"/>
              <a:gd name="connsiteY39" fmla="*/ 133300 h 182911"/>
              <a:gd name="connsiteX40" fmla="*/ 843867 w 1219677"/>
              <a:gd name="connsiteY40" fmla="*/ 182863 h 182911"/>
              <a:gd name="connsiteX41" fmla="*/ 865088 w 1219677"/>
              <a:gd name="connsiteY41" fmla="*/ 180283 h 182911"/>
              <a:gd name="connsiteX42" fmla="*/ 865088 w 1219677"/>
              <a:gd name="connsiteY42" fmla="*/ 157293 h 182911"/>
              <a:gd name="connsiteX43" fmla="*/ 850319 w 1219677"/>
              <a:gd name="connsiteY43" fmla="*/ 159109 h 182911"/>
              <a:gd name="connsiteX44" fmla="*/ 831727 w 1219677"/>
              <a:gd name="connsiteY44" fmla="*/ 131197 h 182911"/>
              <a:gd name="connsiteX45" fmla="*/ 831727 w 1219677"/>
              <a:gd name="connsiteY45" fmla="*/ 66913 h 182911"/>
              <a:gd name="connsiteX46" fmla="*/ 861407 w 1219677"/>
              <a:gd name="connsiteY46" fmla="*/ 66913 h 182911"/>
              <a:gd name="connsiteX47" fmla="*/ 861407 w 1219677"/>
              <a:gd name="connsiteY47" fmla="*/ 46504 h 182911"/>
              <a:gd name="connsiteX48" fmla="*/ 831727 w 1219677"/>
              <a:gd name="connsiteY48" fmla="*/ 46504 h 182911"/>
              <a:gd name="connsiteX49" fmla="*/ 831727 w 1219677"/>
              <a:gd name="connsiteY49" fmla="*/ 9798 h 182911"/>
              <a:gd name="connsiteX50" fmla="*/ 728681 w 1219677"/>
              <a:gd name="connsiteY50" fmla="*/ 113178 h 182911"/>
              <a:gd name="connsiteX51" fmla="*/ 728681 w 1219677"/>
              <a:gd name="connsiteY51" fmla="*/ 122737 h 182911"/>
              <a:gd name="connsiteX52" fmla="*/ 693790 w 1219677"/>
              <a:gd name="connsiteY52" fmla="*/ 161308 h 182911"/>
              <a:gd name="connsiteX53" fmla="*/ 669989 w 1219677"/>
              <a:gd name="connsiteY53" fmla="*/ 141377 h 182911"/>
              <a:gd name="connsiteX54" fmla="*/ 721990 w 1219677"/>
              <a:gd name="connsiteY54" fmla="*/ 113178 h 182911"/>
              <a:gd name="connsiteX55" fmla="*/ 728681 w 1219677"/>
              <a:gd name="connsiteY55" fmla="*/ 113178 h 182911"/>
              <a:gd name="connsiteX56" fmla="*/ 642125 w 1219677"/>
              <a:gd name="connsiteY56" fmla="*/ 80869 h 182911"/>
              <a:gd name="connsiteX57" fmla="*/ 670036 w 1219677"/>
              <a:gd name="connsiteY57" fmla="*/ 84262 h 182911"/>
              <a:gd name="connsiteX58" fmla="*/ 701055 w 1219677"/>
              <a:gd name="connsiteY58" fmla="*/ 63567 h 182911"/>
              <a:gd name="connsiteX59" fmla="*/ 728729 w 1219677"/>
              <a:gd name="connsiteY59" fmla="*/ 88373 h 182911"/>
              <a:gd name="connsiteX60" fmla="*/ 728729 w 1219677"/>
              <a:gd name="connsiteY60" fmla="*/ 95351 h 182911"/>
              <a:gd name="connsiteX61" fmla="*/ 725910 w 1219677"/>
              <a:gd name="connsiteY61" fmla="*/ 95351 h 182911"/>
              <a:gd name="connsiteX62" fmla="*/ 638540 w 1219677"/>
              <a:gd name="connsiteY62" fmla="*/ 142907 h 182911"/>
              <a:gd name="connsiteX63" fmla="*/ 684231 w 1219677"/>
              <a:gd name="connsiteY63" fmla="*/ 182672 h 182911"/>
              <a:gd name="connsiteX64" fmla="*/ 729255 w 1219677"/>
              <a:gd name="connsiteY64" fmla="*/ 156337 h 182911"/>
              <a:gd name="connsiteX65" fmla="*/ 732074 w 1219677"/>
              <a:gd name="connsiteY65" fmla="*/ 179327 h 182911"/>
              <a:gd name="connsiteX66" fmla="*/ 761804 w 1219677"/>
              <a:gd name="connsiteY66" fmla="*/ 179327 h 182911"/>
              <a:gd name="connsiteX67" fmla="*/ 757932 w 1219677"/>
              <a:gd name="connsiteY67" fmla="*/ 152992 h 182911"/>
              <a:gd name="connsiteX68" fmla="*/ 757932 w 1219677"/>
              <a:gd name="connsiteY68" fmla="*/ 95064 h 182911"/>
              <a:gd name="connsiteX69" fmla="*/ 704210 w 1219677"/>
              <a:gd name="connsiteY69" fmla="*/ 42872 h 182911"/>
              <a:gd name="connsiteX70" fmla="*/ 642125 w 1219677"/>
              <a:gd name="connsiteY70" fmla="*/ 80869 h 182911"/>
              <a:gd name="connsiteX71" fmla="*/ 549546 w 1219677"/>
              <a:gd name="connsiteY71" fmla="*/ 179327 h 182911"/>
              <a:gd name="connsiteX72" fmla="*/ 576693 w 1219677"/>
              <a:gd name="connsiteY72" fmla="*/ 179327 h 182911"/>
              <a:gd name="connsiteX73" fmla="*/ 623723 w 1219677"/>
              <a:gd name="connsiteY73" fmla="*/ 46504 h 182911"/>
              <a:gd name="connsiteX74" fmla="*/ 599157 w 1219677"/>
              <a:gd name="connsiteY74" fmla="*/ 46504 h 182911"/>
              <a:gd name="connsiteX75" fmla="*/ 566082 w 1219677"/>
              <a:gd name="connsiteY75" fmla="*/ 147591 h 182911"/>
              <a:gd name="connsiteX76" fmla="*/ 533248 w 1219677"/>
              <a:gd name="connsiteY76" fmla="*/ 46504 h 182911"/>
              <a:gd name="connsiteX77" fmla="*/ 502993 w 1219677"/>
              <a:gd name="connsiteY77" fmla="*/ 46504 h 182911"/>
              <a:gd name="connsiteX78" fmla="*/ 549546 w 1219677"/>
              <a:gd name="connsiteY78" fmla="*/ 179327 h 182911"/>
              <a:gd name="connsiteX79" fmla="*/ 426235 w 1219677"/>
              <a:gd name="connsiteY79" fmla="*/ 64571 h 182911"/>
              <a:gd name="connsiteX80" fmla="*/ 458067 w 1219677"/>
              <a:gd name="connsiteY80" fmla="*/ 112892 h 182911"/>
              <a:gd name="connsiteX81" fmla="*/ 426235 w 1219677"/>
              <a:gd name="connsiteY81" fmla="*/ 160973 h 182911"/>
              <a:gd name="connsiteX82" fmla="*/ 394691 w 1219677"/>
              <a:gd name="connsiteY82" fmla="*/ 112892 h 182911"/>
              <a:gd name="connsiteX83" fmla="*/ 426235 w 1219677"/>
              <a:gd name="connsiteY83" fmla="*/ 64571 h 182911"/>
              <a:gd name="connsiteX84" fmla="*/ 426235 w 1219677"/>
              <a:gd name="connsiteY84" fmla="*/ 42872 h 182911"/>
              <a:gd name="connsiteX85" fmla="*/ 362954 w 1219677"/>
              <a:gd name="connsiteY85" fmla="*/ 112892 h 182911"/>
              <a:gd name="connsiteX86" fmla="*/ 426235 w 1219677"/>
              <a:gd name="connsiteY86" fmla="*/ 182911 h 182911"/>
              <a:gd name="connsiteX87" fmla="*/ 489802 w 1219677"/>
              <a:gd name="connsiteY87" fmla="*/ 112892 h 182911"/>
              <a:gd name="connsiteX88" fmla="*/ 426235 w 1219677"/>
              <a:gd name="connsiteY88" fmla="*/ 42872 h 182911"/>
              <a:gd name="connsiteX89" fmla="*/ 224302 w 1219677"/>
              <a:gd name="connsiteY89" fmla="*/ 46504 h 182911"/>
              <a:gd name="connsiteX90" fmla="*/ 224302 w 1219677"/>
              <a:gd name="connsiteY90" fmla="*/ 179327 h 182911"/>
              <a:gd name="connsiteX91" fmla="*/ 253456 w 1219677"/>
              <a:gd name="connsiteY91" fmla="*/ 179327 h 182911"/>
              <a:gd name="connsiteX92" fmla="*/ 253456 w 1219677"/>
              <a:gd name="connsiteY92" fmla="*/ 103333 h 182911"/>
              <a:gd name="connsiteX93" fmla="*/ 284236 w 1219677"/>
              <a:gd name="connsiteY93" fmla="*/ 65575 h 182911"/>
              <a:gd name="connsiteX94" fmla="*/ 306699 w 1219677"/>
              <a:gd name="connsiteY94" fmla="*/ 94538 h 182911"/>
              <a:gd name="connsiteX95" fmla="*/ 306699 w 1219677"/>
              <a:gd name="connsiteY95" fmla="*/ 179279 h 182911"/>
              <a:gd name="connsiteX96" fmla="*/ 335903 w 1219677"/>
              <a:gd name="connsiteY96" fmla="*/ 179279 h 182911"/>
              <a:gd name="connsiteX97" fmla="*/ 335903 w 1219677"/>
              <a:gd name="connsiteY97" fmla="*/ 94299 h 182911"/>
              <a:gd name="connsiteX98" fmla="*/ 292792 w 1219677"/>
              <a:gd name="connsiteY98" fmla="*/ 42872 h 182911"/>
              <a:gd name="connsiteX99" fmla="*/ 251688 w 1219677"/>
              <a:gd name="connsiteY99" fmla="*/ 69207 h 182911"/>
              <a:gd name="connsiteX100" fmla="*/ 251640 w 1219677"/>
              <a:gd name="connsiteY100" fmla="*/ 46457 h 182911"/>
              <a:gd name="connsiteX101" fmla="*/ 224302 w 1219677"/>
              <a:gd name="connsiteY101" fmla="*/ 46457 h 182911"/>
              <a:gd name="connsiteX102" fmla="*/ 77189 w 1219677"/>
              <a:gd name="connsiteY102" fmla="*/ 46504 h 182911"/>
              <a:gd name="connsiteX103" fmla="*/ 77189 w 1219677"/>
              <a:gd name="connsiteY103" fmla="*/ 179327 h 182911"/>
              <a:gd name="connsiteX104" fmla="*/ 106391 w 1219677"/>
              <a:gd name="connsiteY104" fmla="*/ 179327 h 182911"/>
              <a:gd name="connsiteX105" fmla="*/ 106391 w 1219677"/>
              <a:gd name="connsiteY105" fmla="*/ 103333 h 182911"/>
              <a:gd name="connsiteX106" fmla="*/ 137172 w 1219677"/>
              <a:gd name="connsiteY106" fmla="*/ 65575 h 182911"/>
              <a:gd name="connsiteX107" fmla="*/ 159635 w 1219677"/>
              <a:gd name="connsiteY107" fmla="*/ 94538 h 182911"/>
              <a:gd name="connsiteX108" fmla="*/ 159635 w 1219677"/>
              <a:gd name="connsiteY108" fmla="*/ 179279 h 182911"/>
              <a:gd name="connsiteX109" fmla="*/ 188838 w 1219677"/>
              <a:gd name="connsiteY109" fmla="*/ 179279 h 182911"/>
              <a:gd name="connsiteX110" fmla="*/ 188838 w 1219677"/>
              <a:gd name="connsiteY110" fmla="*/ 94299 h 182911"/>
              <a:gd name="connsiteX111" fmla="*/ 145679 w 1219677"/>
              <a:gd name="connsiteY111" fmla="*/ 42872 h 182911"/>
              <a:gd name="connsiteX112" fmla="*/ 104623 w 1219677"/>
              <a:gd name="connsiteY112" fmla="*/ 69207 h 182911"/>
              <a:gd name="connsiteX113" fmla="*/ 104575 w 1219677"/>
              <a:gd name="connsiteY113" fmla="*/ 46457 h 182911"/>
              <a:gd name="connsiteX114" fmla="*/ 77189 w 1219677"/>
              <a:gd name="connsiteY114" fmla="*/ 46457 h 182911"/>
              <a:gd name="connsiteX115" fmla="*/ 0 w 1219677"/>
              <a:gd name="connsiteY115" fmla="*/ 179327 h 182911"/>
              <a:gd name="connsiteX116" fmla="*/ 30207 w 1219677"/>
              <a:gd name="connsiteY116" fmla="*/ 179327 h 182911"/>
              <a:gd name="connsiteX117" fmla="*/ 30207 w 1219677"/>
              <a:gd name="connsiteY117" fmla="*/ 46504 h 182911"/>
              <a:gd name="connsiteX118" fmla="*/ 0 w 1219677"/>
              <a:gd name="connsiteY118" fmla="*/ 46504 h 182911"/>
              <a:gd name="connsiteX119" fmla="*/ 0 w 1219677"/>
              <a:gd name="connsiteY119" fmla="*/ 179327 h 182911"/>
              <a:gd name="connsiteX120" fmla="*/ 0 w 1219677"/>
              <a:gd name="connsiteY120" fmla="*/ 24758 h 182911"/>
              <a:gd name="connsiteX121" fmla="*/ 30207 w 1219677"/>
              <a:gd name="connsiteY121" fmla="*/ 24758 h 182911"/>
              <a:gd name="connsiteX122" fmla="*/ 30207 w 1219677"/>
              <a:gd name="connsiteY122" fmla="*/ 0 h 182911"/>
              <a:gd name="connsiteX123" fmla="*/ 0 w 1219677"/>
              <a:gd name="connsiteY123" fmla="*/ 0 h 182911"/>
              <a:gd name="connsiteX124" fmla="*/ 0 w 1219677"/>
              <a:gd name="connsiteY124" fmla="*/ 24758 h 1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219677" h="182911">
                <a:moveTo>
                  <a:pt x="1107982" y="46504"/>
                </a:moveTo>
                <a:lnTo>
                  <a:pt x="1107982" y="179327"/>
                </a:lnTo>
                <a:lnTo>
                  <a:pt x="1137184" y="179327"/>
                </a:lnTo>
                <a:lnTo>
                  <a:pt x="1137184" y="103333"/>
                </a:lnTo>
                <a:cubicBezTo>
                  <a:pt x="1137232" y="80343"/>
                  <a:pt x="1150662" y="65575"/>
                  <a:pt x="1167964" y="65575"/>
                </a:cubicBezTo>
                <a:cubicBezTo>
                  <a:pt x="1182445" y="65575"/>
                  <a:pt x="1190476" y="75373"/>
                  <a:pt x="1190476" y="94538"/>
                </a:cubicBezTo>
                <a:lnTo>
                  <a:pt x="1190476" y="179279"/>
                </a:lnTo>
                <a:lnTo>
                  <a:pt x="1219678" y="179279"/>
                </a:lnTo>
                <a:lnTo>
                  <a:pt x="1219678" y="94299"/>
                </a:lnTo>
                <a:cubicBezTo>
                  <a:pt x="1219678" y="59935"/>
                  <a:pt x="1205483" y="42872"/>
                  <a:pt x="1176519" y="42872"/>
                </a:cubicBezTo>
                <a:cubicBezTo>
                  <a:pt x="1158691" y="42872"/>
                  <a:pt x="1144975" y="51666"/>
                  <a:pt x="1135416" y="69207"/>
                </a:cubicBezTo>
                <a:lnTo>
                  <a:pt x="1135368" y="46457"/>
                </a:lnTo>
                <a:lnTo>
                  <a:pt x="1107982" y="46457"/>
                </a:lnTo>
                <a:close/>
                <a:moveTo>
                  <a:pt x="1017171" y="64571"/>
                </a:moveTo>
                <a:cubicBezTo>
                  <a:pt x="1036576" y="64571"/>
                  <a:pt x="1048954" y="81873"/>
                  <a:pt x="1048954" y="112892"/>
                </a:cubicBezTo>
                <a:cubicBezTo>
                  <a:pt x="1048954" y="143911"/>
                  <a:pt x="1036576" y="160973"/>
                  <a:pt x="1017171" y="160973"/>
                </a:cubicBezTo>
                <a:cubicBezTo>
                  <a:pt x="997527" y="160973"/>
                  <a:pt x="985626" y="144150"/>
                  <a:pt x="985626" y="112892"/>
                </a:cubicBezTo>
                <a:cubicBezTo>
                  <a:pt x="985626" y="81634"/>
                  <a:pt x="997479" y="64571"/>
                  <a:pt x="1017171" y="64571"/>
                </a:cubicBezTo>
                <a:moveTo>
                  <a:pt x="1017171" y="42872"/>
                </a:moveTo>
                <a:cubicBezTo>
                  <a:pt x="979652" y="42872"/>
                  <a:pt x="953843" y="70259"/>
                  <a:pt x="953843" y="112892"/>
                </a:cubicBezTo>
                <a:cubicBezTo>
                  <a:pt x="953843" y="155573"/>
                  <a:pt x="979413" y="182911"/>
                  <a:pt x="1017171" y="182911"/>
                </a:cubicBezTo>
                <a:cubicBezTo>
                  <a:pt x="1054929" y="182911"/>
                  <a:pt x="1080739" y="155573"/>
                  <a:pt x="1080739" y="112892"/>
                </a:cubicBezTo>
                <a:cubicBezTo>
                  <a:pt x="1080739" y="70259"/>
                  <a:pt x="1054881" y="42872"/>
                  <a:pt x="1017171" y="42872"/>
                </a:cubicBezTo>
                <a:moveTo>
                  <a:pt x="896633" y="179327"/>
                </a:moveTo>
                <a:lnTo>
                  <a:pt x="926838" y="179327"/>
                </a:lnTo>
                <a:lnTo>
                  <a:pt x="926838" y="46504"/>
                </a:lnTo>
                <a:lnTo>
                  <a:pt x="896633" y="46504"/>
                </a:lnTo>
                <a:lnTo>
                  <a:pt x="896633" y="179327"/>
                </a:lnTo>
                <a:close/>
                <a:moveTo>
                  <a:pt x="896633" y="24758"/>
                </a:moveTo>
                <a:lnTo>
                  <a:pt x="926838" y="24758"/>
                </a:lnTo>
                <a:lnTo>
                  <a:pt x="926838" y="0"/>
                </a:lnTo>
                <a:lnTo>
                  <a:pt x="896633" y="0"/>
                </a:lnTo>
                <a:lnTo>
                  <a:pt x="896633" y="24758"/>
                </a:lnTo>
                <a:close/>
                <a:moveTo>
                  <a:pt x="831775" y="9798"/>
                </a:moveTo>
                <a:lnTo>
                  <a:pt x="803862" y="12092"/>
                </a:lnTo>
                <a:lnTo>
                  <a:pt x="802859" y="46457"/>
                </a:lnTo>
                <a:lnTo>
                  <a:pt x="779821" y="46457"/>
                </a:lnTo>
                <a:lnTo>
                  <a:pt x="779821" y="66865"/>
                </a:lnTo>
                <a:lnTo>
                  <a:pt x="802046" y="66865"/>
                </a:lnTo>
                <a:lnTo>
                  <a:pt x="802046" y="133300"/>
                </a:lnTo>
                <a:cubicBezTo>
                  <a:pt x="802046" y="167904"/>
                  <a:pt x="812131" y="182863"/>
                  <a:pt x="843867" y="182863"/>
                </a:cubicBezTo>
                <a:cubicBezTo>
                  <a:pt x="850845" y="182863"/>
                  <a:pt x="857823" y="181812"/>
                  <a:pt x="865088" y="180283"/>
                </a:cubicBezTo>
                <a:lnTo>
                  <a:pt x="865088" y="157293"/>
                </a:lnTo>
                <a:cubicBezTo>
                  <a:pt x="859925" y="158584"/>
                  <a:pt x="855004" y="159109"/>
                  <a:pt x="850319" y="159109"/>
                </a:cubicBezTo>
                <a:cubicBezTo>
                  <a:pt x="834547" y="159109"/>
                  <a:pt x="831727" y="150602"/>
                  <a:pt x="831727" y="131197"/>
                </a:cubicBezTo>
                <a:lnTo>
                  <a:pt x="831727" y="66913"/>
                </a:lnTo>
                <a:lnTo>
                  <a:pt x="861407" y="66913"/>
                </a:lnTo>
                <a:lnTo>
                  <a:pt x="861407" y="46504"/>
                </a:lnTo>
                <a:lnTo>
                  <a:pt x="831727" y="46504"/>
                </a:lnTo>
                <a:lnTo>
                  <a:pt x="831727" y="9798"/>
                </a:lnTo>
                <a:close/>
                <a:moveTo>
                  <a:pt x="728681" y="113178"/>
                </a:moveTo>
                <a:lnTo>
                  <a:pt x="728681" y="122737"/>
                </a:lnTo>
                <a:cubicBezTo>
                  <a:pt x="728681" y="144484"/>
                  <a:pt x="713195" y="161308"/>
                  <a:pt x="693790" y="161308"/>
                </a:cubicBezTo>
                <a:cubicBezTo>
                  <a:pt x="679022" y="161308"/>
                  <a:pt x="669989" y="153278"/>
                  <a:pt x="669989" y="141377"/>
                </a:cubicBezTo>
                <a:cubicBezTo>
                  <a:pt x="669989" y="122737"/>
                  <a:pt x="687291" y="113178"/>
                  <a:pt x="721990" y="113178"/>
                </a:cubicBezTo>
                <a:lnTo>
                  <a:pt x="728681" y="113178"/>
                </a:lnTo>
                <a:close/>
                <a:moveTo>
                  <a:pt x="642125" y="80869"/>
                </a:moveTo>
                <a:lnTo>
                  <a:pt x="670036" y="84262"/>
                </a:lnTo>
                <a:cubicBezTo>
                  <a:pt x="672857" y="70545"/>
                  <a:pt x="683228" y="63567"/>
                  <a:pt x="701055" y="63567"/>
                </a:cubicBezTo>
                <a:cubicBezTo>
                  <a:pt x="719696" y="63567"/>
                  <a:pt x="728729" y="71549"/>
                  <a:pt x="728729" y="88373"/>
                </a:cubicBezTo>
                <a:lnTo>
                  <a:pt x="728729" y="95351"/>
                </a:lnTo>
                <a:lnTo>
                  <a:pt x="725910" y="95351"/>
                </a:lnTo>
                <a:cubicBezTo>
                  <a:pt x="667169" y="95351"/>
                  <a:pt x="638540" y="110836"/>
                  <a:pt x="638540" y="142907"/>
                </a:cubicBezTo>
                <a:cubicBezTo>
                  <a:pt x="638540" y="166135"/>
                  <a:pt x="656368" y="182672"/>
                  <a:pt x="684231" y="182672"/>
                </a:cubicBezTo>
                <a:cubicBezTo>
                  <a:pt x="704163" y="182672"/>
                  <a:pt x="720221" y="173400"/>
                  <a:pt x="729255" y="156337"/>
                </a:cubicBezTo>
                <a:cubicBezTo>
                  <a:pt x="729494" y="164845"/>
                  <a:pt x="730306" y="172396"/>
                  <a:pt x="732074" y="179327"/>
                </a:cubicBezTo>
                <a:lnTo>
                  <a:pt x="761804" y="179327"/>
                </a:lnTo>
                <a:cubicBezTo>
                  <a:pt x="758935" y="172396"/>
                  <a:pt x="757932" y="163602"/>
                  <a:pt x="757932" y="152992"/>
                </a:cubicBezTo>
                <a:lnTo>
                  <a:pt x="757932" y="95064"/>
                </a:lnTo>
                <a:cubicBezTo>
                  <a:pt x="757932" y="58883"/>
                  <a:pt x="742686" y="42872"/>
                  <a:pt x="704210" y="42872"/>
                </a:cubicBezTo>
                <a:cubicBezTo>
                  <a:pt x="668985" y="42872"/>
                  <a:pt x="648051" y="55777"/>
                  <a:pt x="642125" y="80869"/>
                </a:cubicBezTo>
                <a:moveTo>
                  <a:pt x="549546" y="179327"/>
                </a:moveTo>
                <a:lnTo>
                  <a:pt x="576693" y="179327"/>
                </a:lnTo>
                <a:lnTo>
                  <a:pt x="623723" y="46504"/>
                </a:lnTo>
                <a:lnTo>
                  <a:pt x="599157" y="46504"/>
                </a:lnTo>
                <a:lnTo>
                  <a:pt x="566082" y="147591"/>
                </a:lnTo>
                <a:lnTo>
                  <a:pt x="533248" y="46504"/>
                </a:lnTo>
                <a:lnTo>
                  <a:pt x="502993" y="46504"/>
                </a:lnTo>
                <a:lnTo>
                  <a:pt x="549546" y="179327"/>
                </a:lnTo>
                <a:close/>
                <a:moveTo>
                  <a:pt x="426235" y="64571"/>
                </a:moveTo>
                <a:cubicBezTo>
                  <a:pt x="445640" y="64571"/>
                  <a:pt x="458067" y="81873"/>
                  <a:pt x="458067" y="112892"/>
                </a:cubicBezTo>
                <a:cubicBezTo>
                  <a:pt x="458067" y="143911"/>
                  <a:pt x="445640" y="160973"/>
                  <a:pt x="426235" y="160973"/>
                </a:cubicBezTo>
                <a:cubicBezTo>
                  <a:pt x="406592" y="160973"/>
                  <a:pt x="394691" y="144150"/>
                  <a:pt x="394691" y="112892"/>
                </a:cubicBezTo>
                <a:cubicBezTo>
                  <a:pt x="394738" y="81634"/>
                  <a:pt x="406592" y="64571"/>
                  <a:pt x="426235" y="64571"/>
                </a:cubicBezTo>
                <a:moveTo>
                  <a:pt x="426235" y="42872"/>
                </a:moveTo>
                <a:cubicBezTo>
                  <a:pt x="388764" y="42872"/>
                  <a:pt x="362954" y="70259"/>
                  <a:pt x="362954" y="112892"/>
                </a:cubicBezTo>
                <a:cubicBezTo>
                  <a:pt x="362954" y="155573"/>
                  <a:pt x="388477" y="182911"/>
                  <a:pt x="426235" y="182911"/>
                </a:cubicBezTo>
                <a:cubicBezTo>
                  <a:pt x="463993" y="182911"/>
                  <a:pt x="489802" y="155573"/>
                  <a:pt x="489802" y="112892"/>
                </a:cubicBezTo>
                <a:cubicBezTo>
                  <a:pt x="489802" y="70259"/>
                  <a:pt x="463993" y="42872"/>
                  <a:pt x="426235" y="42872"/>
                </a:cubicBezTo>
                <a:moveTo>
                  <a:pt x="224302" y="46504"/>
                </a:moveTo>
                <a:lnTo>
                  <a:pt x="224302" y="179327"/>
                </a:lnTo>
                <a:lnTo>
                  <a:pt x="253456" y="179327"/>
                </a:lnTo>
                <a:lnTo>
                  <a:pt x="253456" y="103333"/>
                </a:lnTo>
                <a:cubicBezTo>
                  <a:pt x="253504" y="80343"/>
                  <a:pt x="266982" y="65575"/>
                  <a:pt x="284236" y="65575"/>
                </a:cubicBezTo>
                <a:cubicBezTo>
                  <a:pt x="298718" y="65575"/>
                  <a:pt x="306699" y="75373"/>
                  <a:pt x="306699" y="94538"/>
                </a:cubicBezTo>
                <a:lnTo>
                  <a:pt x="306699" y="179279"/>
                </a:lnTo>
                <a:lnTo>
                  <a:pt x="335903" y="179279"/>
                </a:lnTo>
                <a:lnTo>
                  <a:pt x="335903" y="94299"/>
                </a:lnTo>
                <a:cubicBezTo>
                  <a:pt x="335903" y="59935"/>
                  <a:pt x="321708" y="42872"/>
                  <a:pt x="292792" y="42872"/>
                </a:cubicBezTo>
                <a:cubicBezTo>
                  <a:pt x="274964" y="42872"/>
                  <a:pt x="261247" y="51666"/>
                  <a:pt x="251688" y="69207"/>
                </a:cubicBezTo>
                <a:lnTo>
                  <a:pt x="251640" y="46457"/>
                </a:lnTo>
                <a:lnTo>
                  <a:pt x="224302" y="46457"/>
                </a:lnTo>
                <a:close/>
                <a:moveTo>
                  <a:pt x="77189" y="46504"/>
                </a:moveTo>
                <a:lnTo>
                  <a:pt x="77189" y="179327"/>
                </a:lnTo>
                <a:lnTo>
                  <a:pt x="106391" y="179327"/>
                </a:lnTo>
                <a:lnTo>
                  <a:pt x="106391" y="103333"/>
                </a:lnTo>
                <a:cubicBezTo>
                  <a:pt x="106439" y="80343"/>
                  <a:pt x="119870" y="65575"/>
                  <a:pt x="137172" y="65575"/>
                </a:cubicBezTo>
                <a:cubicBezTo>
                  <a:pt x="151653" y="65575"/>
                  <a:pt x="159635" y="75373"/>
                  <a:pt x="159635" y="94538"/>
                </a:cubicBezTo>
                <a:lnTo>
                  <a:pt x="159635" y="179279"/>
                </a:lnTo>
                <a:lnTo>
                  <a:pt x="188838" y="179279"/>
                </a:lnTo>
                <a:lnTo>
                  <a:pt x="188838" y="94299"/>
                </a:lnTo>
                <a:cubicBezTo>
                  <a:pt x="188838" y="59935"/>
                  <a:pt x="174643" y="42872"/>
                  <a:pt x="145679" y="42872"/>
                </a:cubicBezTo>
                <a:cubicBezTo>
                  <a:pt x="127851" y="42872"/>
                  <a:pt x="114182" y="51666"/>
                  <a:pt x="104623" y="69207"/>
                </a:cubicBezTo>
                <a:lnTo>
                  <a:pt x="104575" y="46457"/>
                </a:lnTo>
                <a:lnTo>
                  <a:pt x="77189" y="46457"/>
                </a:lnTo>
                <a:close/>
                <a:moveTo>
                  <a:pt x="0" y="179327"/>
                </a:moveTo>
                <a:lnTo>
                  <a:pt x="30207" y="179327"/>
                </a:lnTo>
                <a:lnTo>
                  <a:pt x="30207" y="46504"/>
                </a:lnTo>
                <a:lnTo>
                  <a:pt x="0" y="46504"/>
                </a:lnTo>
                <a:lnTo>
                  <a:pt x="0" y="179327"/>
                </a:lnTo>
                <a:close/>
                <a:moveTo>
                  <a:pt x="0" y="24758"/>
                </a:moveTo>
                <a:lnTo>
                  <a:pt x="30207" y="24758"/>
                </a:lnTo>
                <a:lnTo>
                  <a:pt x="30207" y="0"/>
                </a:lnTo>
                <a:lnTo>
                  <a:pt x="0" y="0"/>
                </a:lnTo>
                <a:lnTo>
                  <a:pt x="0" y="24758"/>
                </a:lnTo>
                <a:close/>
              </a:path>
            </a:pathLst>
          </a:custGeom>
          <a:solidFill>
            <a:schemeClr val="bg1"/>
          </a:solidFill>
          <a:ln w="4777" cap="flat">
            <a:noFill/>
            <a:prstDash val="solid"/>
            <a:miter/>
          </a:ln>
        </p:spPr>
        <p:txBody>
          <a:bodyPr rtlCol="0" anchor="ctr"/>
          <a:lstStyle/>
          <a:p>
            <a:endParaRPr lang="en-GB" dirty="0"/>
          </a:p>
        </p:txBody>
      </p:sp>
      <p:sp>
        <p:nvSpPr>
          <p:cNvPr id="203" name="Vrije vorm: vorm 202">
            <a:extLst>
              <a:ext uri="{FF2B5EF4-FFF2-40B4-BE49-F238E27FC236}">
                <a16:creationId xmlns:a16="http://schemas.microsoft.com/office/drawing/2014/main" id="{61507882-5C09-AFEB-B812-B6EAEF4772AD}"/>
              </a:ext>
            </a:extLst>
          </p:cNvPr>
          <p:cNvSpPr/>
          <p:nvPr userDrawn="1"/>
        </p:nvSpPr>
        <p:spPr>
          <a:xfrm>
            <a:off x="7536165" y="3480414"/>
            <a:ext cx="568159" cy="331869"/>
          </a:xfrm>
          <a:custGeom>
            <a:avLst/>
            <a:gdLst>
              <a:gd name="connsiteX0" fmla="*/ 283398 w 568159"/>
              <a:gd name="connsiteY0" fmla="*/ 120492 h 331869"/>
              <a:gd name="connsiteX1" fmla="*/ 227076 w 568159"/>
              <a:gd name="connsiteY1" fmla="*/ 206853 h 331869"/>
              <a:gd name="connsiteX2" fmla="*/ 283398 w 568159"/>
              <a:gd name="connsiteY2" fmla="*/ 292700 h 331869"/>
              <a:gd name="connsiteX3" fmla="*/ 340230 w 568159"/>
              <a:gd name="connsiteY3" fmla="*/ 206853 h 331869"/>
              <a:gd name="connsiteX4" fmla="*/ 283398 w 568159"/>
              <a:gd name="connsiteY4" fmla="*/ 120492 h 331869"/>
              <a:gd name="connsiteX5" fmla="*/ 555700 w 568159"/>
              <a:gd name="connsiteY5" fmla="*/ 81752 h 331869"/>
              <a:gd name="connsiteX6" fmla="*/ 568159 w 568159"/>
              <a:gd name="connsiteY6" fmla="*/ 82263 h 331869"/>
              <a:gd name="connsiteX7" fmla="*/ 568159 w 568159"/>
              <a:gd name="connsiteY7" fmla="*/ 133378 h 331869"/>
              <a:gd name="connsiteX8" fmla="*/ 556638 w 568159"/>
              <a:gd name="connsiteY8" fmla="*/ 132867 h 331869"/>
              <a:gd name="connsiteX9" fmla="*/ 493406 w 568159"/>
              <a:gd name="connsiteY9" fmla="*/ 207706 h 331869"/>
              <a:gd name="connsiteX10" fmla="*/ 493406 w 568159"/>
              <a:gd name="connsiteY10" fmla="*/ 325297 h 331869"/>
              <a:gd name="connsiteX11" fmla="*/ 440413 w 568159"/>
              <a:gd name="connsiteY11" fmla="*/ 325297 h 331869"/>
              <a:gd name="connsiteX12" fmla="*/ 440413 w 568159"/>
              <a:gd name="connsiteY12" fmla="*/ 88151 h 331869"/>
              <a:gd name="connsiteX13" fmla="*/ 488798 w 568159"/>
              <a:gd name="connsiteY13" fmla="*/ 88151 h 331869"/>
              <a:gd name="connsiteX14" fmla="*/ 488798 w 568159"/>
              <a:gd name="connsiteY14" fmla="*/ 139352 h 331869"/>
              <a:gd name="connsiteX15" fmla="*/ 555700 w 568159"/>
              <a:gd name="connsiteY15" fmla="*/ 81752 h 331869"/>
              <a:gd name="connsiteX16" fmla="*/ 283398 w 568159"/>
              <a:gd name="connsiteY16" fmla="*/ 81752 h 331869"/>
              <a:gd name="connsiteX17" fmla="*/ 396893 w 568159"/>
              <a:gd name="connsiteY17" fmla="*/ 206853 h 331869"/>
              <a:gd name="connsiteX18" fmla="*/ 283398 w 568159"/>
              <a:gd name="connsiteY18" fmla="*/ 331869 h 331869"/>
              <a:gd name="connsiteX19" fmla="*/ 170413 w 568159"/>
              <a:gd name="connsiteY19" fmla="*/ 206853 h 331869"/>
              <a:gd name="connsiteX20" fmla="*/ 283398 w 568159"/>
              <a:gd name="connsiteY20" fmla="*/ 81752 h 331869"/>
              <a:gd name="connsiteX21" fmla="*/ 115372 w 568159"/>
              <a:gd name="connsiteY21" fmla="*/ 0 h 331869"/>
              <a:gd name="connsiteX22" fmla="*/ 161027 w 568159"/>
              <a:gd name="connsiteY22" fmla="*/ 4182 h 331869"/>
              <a:gd name="connsiteX23" fmla="*/ 161113 w 568159"/>
              <a:gd name="connsiteY23" fmla="*/ 4182 h 331869"/>
              <a:gd name="connsiteX24" fmla="*/ 161113 w 568159"/>
              <a:gd name="connsiteY24" fmla="*/ 42924 h 331869"/>
              <a:gd name="connsiteX25" fmla="*/ 129709 w 568159"/>
              <a:gd name="connsiteY25" fmla="*/ 39682 h 331869"/>
              <a:gd name="connsiteX26" fmla="*/ 90454 w 568159"/>
              <a:gd name="connsiteY26" fmla="*/ 81752 h 331869"/>
              <a:gd name="connsiteX27" fmla="*/ 90454 w 568159"/>
              <a:gd name="connsiteY27" fmla="*/ 88237 h 331869"/>
              <a:gd name="connsiteX28" fmla="*/ 148142 w 568159"/>
              <a:gd name="connsiteY28" fmla="*/ 88237 h 331869"/>
              <a:gd name="connsiteX29" fmla="*/ 148142 w 568159"/>
              <a:gd name="connsiteY29" fmla="*/ 124590 h 331869"/>
              <a:gd name="connsiteX30" fmla="*/ 91393 w 568159"/>
              <a:gd name="connsiteY30" fmla="*/ 124590 h 331869"/>
              <a:gd name="connsiteX31" fmla="*/ 91393 w 568159"/>
              <a:gd name="connsiteY31" fmla="*/ 325297 h 331869"/>
              <a:gd name="connsiteX32" fmla="*/ 39255 w 568159"/>
              <a:gd name="connsiteY32" fmla="*/ 325297 h 331869"/>
              <a:gd name="connsiteX33" fmla="*/ 39255 w 568159"/>
              <a:gd name="connsiteY33" fmla="*/ 124504 h 331869"/>
              <a:gd name="connsiteX34" fmla="*/ 0 w 568159"/>
              <a:gd name="connsiteY34" fmla="*/ 124504 h 331869"/>
              <a:gd name="connsiteX35" fmla="*/ 0 w 568159"/>
              <a:gd name="connsiteY35" fmla="*/ 88151 h 331869"/>
              <a:gd name="connsiteX36" fmla="*/ 39255 w 568159"/>
              <a:gd name="connsiteY36" fmla="*/ 88151 h 331869"/>
              <a:gd name="connsiteX37" fmla="*/ 39255 w 568159"/>
              <a:gd name="connsiteY37" fmla="*/ 83543 h 331869"/>
              <a:gd name="connsiteX38" fmla="*/ 115372 w 568159"/>
              <a:gd name="connsiteY38" fmla="*/ 0 h 33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68159" h="331869">
                <a:moveTo>
                  <a:pt x="283398" y="120492"/>
                </a:moveTo>
                <a:cubicBezTo>
                  <a:pt x="248324" y="120492"/>
                  <a:pt x="227076" y="150872"/>
                  <a:pt x="227076" y="206853"/>
                </a:cubicBezTo>
                <a:cubicBezTo>
                  <a:pt x="227076" y="262662"/>
                  <a:pt x="248324" y="292700"/>
                  <a:pt x="283398" y="292700"/>
                </a:cubicBezTo>
                <a:cubicBezTo>
                  <a:pt x="318042" y="292700"/>
                  <a:pt x="340230" y="262235"/>
                  <a:pt x="340230" y="206853"/>
                </a:cubicBezTo>
                <a:cubicBezTo>
                  <a:pt x="340230" y="151384"/>
                  <a:pt x="318042" y="120492"/>
                  <a:pt x="283398" y="120492"/>
                </a:cubicBezTo>
                <a:close/>
                <a:moveTo>
                  <a:pt x="555700" y="81752"/>
                </a:moveTo>
                <a:cubicBezTo>
                  <a:pt x="559369" y="81752"/>
                  <a:pt x="563551" y="81752"/>
                  <a:pt x="568159" y="82263"/>
                </a:cubicBezTo>
                <a:lnTo>
                  <a:pt x="568159" y="133378"/>
                </a:lnTo>
                <a:cubicBezTo>
                  <a:pt x="563124" y="132867"/>
                  <a:pt x="558943" y="132867"/>
                  <a:pt x="556638" y="132867"/>
                </a:cubicBezTo>
                <a:cubicBezTo>
                  <a:pt x="518408" y="132867"/>
                  <a:pt x="493492" y="161027"/>
                  <a:pt x="493406" y="207706"/>
                </a:cubicBezTo>
                <a:lnTo>
                  <a:pt x="493406" y="325297"/>
                </a:lnTo>
                <a:lnTo>
                  <a:pt x="440413" y="325297"/>
                </a:lnTo>
                <a:lnTo>
                  <a:pt x="440413" y="88151"/>
                </a:lnTo>
                <a:lnTo>
                  <a:pt x="488798" y="88151"/>
                </a:lnTo>
                <a:lnTo>
                  <a:pt x="488798" y="139352"/>
                </a:lnTo>
                <a:cubicBezTo>
                  <a:pt x="500746" y="100610"/>
                  <a:pt x="522420" y="81752"/>
                  <a:pt x="555700" y="81752"/>
                </a:cubicBezTo>
                <a:close/>
                <a:moveTo>
                  <a:pt x="283398" y="81752"/>
                </a:moveTo>
                <a:cubicBezTo>
                  <a:pt x="350812" y="81752"/>
                  <a:pt x="396893" y="130648"/>
                  <a:pt x="396893" y="206853"/>
                </a:cubicBezTo>
                <a:cubicBezTo>
                  <a:pt x="396893" y="282971"/>
                  <a:pt x="350812" y="331869"/>
                  <a:pt x="283398" y="331869"/>
                </a:cubicBezTo>
                <a:cubicBezTo>
                  <a:pt x="216067" y="331869"/>
                  <a:pt x="170413" y="282971"/>
                  <a:pt x="170413" y="206853"/>
                </a:cubicBezTo>
                <a:cubicBezTo>
                  <a:pt x="170413" y="130648"/>
                  <a:pt x="216495" y="81752"/>
                  <a:pt x="283398" y="81752"/>
                </a:cubicBezTo>
                <a:close/>
                <a:moveTo>
                  <a:pt x="115372" y="0"/>
                </a:moveTo>
                <a:cubicBezTo>
                  <a:pt x="131501" y="0"/>
                  <a:pt x="146690" y="939"/>
                  <a:pt x="161027" y="4182"/>
                </a:cubicBezTo>
                <a:lnTo>
                  <a:pt x="161113" y="4182"/>
                </a:lnTo>
                <a:lnTo>
                  <a:pt x="161113" y="42924"/>
                </a:lnTo>
                <a:cubicBezTo>
                  <a:pt x="147715" y="40619"/>
                  <a:pt x="137559" y="39682"/>
                  <a:pt x="129709" y="39682"/>
                </a:cubicBezTo>
                <a:cubicBezTo>
                  <a:pt x="101976" y="39682"/>
                  <a:pt x="90454" y="52651"/>
                  <a:pt x="90454" y="81752"/>
                </a:cubicBezTo>
                <a:lnTo>
                  <a:pt x="90454" y="88237"/>
                </a:lnTo>
                <a:lnTo>
                  <a:pt x="148142" y="88237"/>
                </a:lnTo>
                <a:lnTo>
                  <a:pt x="148142" y="124590"/>
                </a:lnTo>
                <a:lnTo>
                  <a:pt x="91393" y="124590"/>
                </a:lnTo>
                <a:lnTo>
                  <a:pt x="91393" y="325297"/>
                </a:lnTo>
                <a:lnTo>
                  <a:pt x="39255" y="325297"/>
                </a:lnTo>
                <a:lnTo>
                  <a:pt x="39255" y="124504"/>
                </a:lnTo>
                <a:lnTo>
                  <a:pt x="0" y="124504"/>
                </a:lnTo>
                <a:lnTo>
                  <a:pt x="0" y="88151"/>
                </a:lnTo>
                <a:lnTo>
                  <a:pt x="39255" y="88151"/>
                </a:lnTo>
                <a:lnTo>
                  <a:pt x="39255" y="83543"/>
                </a:lnTo>
                <a:cubicBezTo>
                  <a:pt x="39255" y="26710"/>
                  <a:pt x="63233" y="0"/>
                  <a:pt x="115372" y="0"/>
                </a:cubicBezTo>
                <a:close/>
              </a:path>
            </a:pathLst>
          </a:custGeom>
          <a:solidFill>
            <a:schemeClr val="bg1"/>
          </a:solidFill>
          <a:ln w="4777" cap="flat">
            <a:noFill/>
            <a:prstDash val="solid"/>
            <a:miter/>
          </a:ln>
        </p:spPr>
        <p:txBody>
          <a:bodyPr rtlCol="0" anchor="ctr"/>
          <a:lstStyle/>
          <a:p>
            <a:endParaRPr lang="en-GB" dirty="0"/>
          </a:p>
        </p:txBody>
      </p:sp>
      <p:sp>
        <p:nvSpPr>
          <p:cNvPr id="204" name="Rechthoek 203">
            <a:extLst>
              <a:ext uri="{FF2B5EF4-FFF2-40B4-BE49-F238E27FC236}">
                <a16:creationId xmlns:a16="http://schemas.microsoft.com/office/drawing/2014/main" id="{D2823E83-337B-EBE8-2DC9-AC1B405239E1}"/>
              </a:ext>
            </a:extLst>
          </p:cNvPr>
          <p:cNvSpPr/>
          <p:nvPr userDrawn="1"/>
        </p:nvSpPr>
        <p:spPr>
          <a:xfrm>
            <a:off x="0" y="0"/>
            <a:ext cx="739792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dirty="0"/>
          </a:p>
        </p:txBody>
      </p:sp>
      <p:sp>
        <p:nvSpPr>
          <p:cNvPr id="10" name="Vrije vorm: vorm 9">
            <a:extLst>
              <a:ext uri="{FF2B5EF4-FFF2-40B4-BE49-F238E27FC236}">
                <a16:creationId xmlns:a16="http://schemas.microsoft.com/office/drawing/2014/main" id="{68632D5D-A90B-D2B1-47A3-4C3307001C3E}"/>
              </a:ext>
            </a:extLst>
          </p:cNvPr>
          <p:cNvSpPr/>
          <p:nvPr/>
        </p:nvSpPr>
        <p:spPr>
          <a:xfrm>
            <a:off x="2271909" y="1104462"/>
            <a:ext cx="10854" cy="1519651"/>
          </a:xfrm>
          <a:custGeom>
            <a:avLst/>
            <a:gdLst>
              <a:gd name="connsiteX0" fmla="*/ -7 w 11947"/>
              <a:gd name="connsiteY0" fmla="*/ -7 h 1672682"/>
              <a:gd name="connsiteX1" fmla="*/ -7 w 11947"/>
              <a:gd name="connsiteY1" fmla="*/ 1672676 h 1672682"/>
            </a:gdLst>
            <a:ahLst/>
            <a:cxnLst>
              <a:cxn ang="0">
                <a:pos x="connsiteX0" y="connsiteY0"/>
              </a:cxn>
              <a:cxn ang="0">
                <a:pos x="connsiteX1" y="connsiteY1"/>
              </a:cxn>
            </a:cxnLst>
            <a:rect l="l" t="t" r="r" b="b"/>
            <a:pathLst>
              <a:path w="11947" h="1672682">
                <a:moveTo>
                  <a:pt x="-7" y="-7"/>
                </a:moveTo>
                <a:lnTo>
                  <a:pt x="-7" y="1672676"/>
                </a:lnTo>
              </a:path>
            </a:pathLst>
          </a:custGeom>
          <a:noFill/>
          <a:ln w="83617" cap="flat">
            <a:gradFill>
              <a:gsLst>
                <a:gs pos="0">
                  <a:srgbClr val="F0F9FA">
                    <a:alpha val="0"/>
                  </a:srgbClr>
                </a:gs>
                <a:gs pos="50000">
                  <a:srgbClr val="F0F9FA">
                    <a:alpha val="49804"/>
                  </a:srgbClr>
                </a:gs>
                <a:gs pos="100000">
                  <a:srgbClr val="F0F9FA"/>
                </a:gs>
              </a:gsLst>
              <a:lin ang="5400000" scaled="1"/>
            </a:gradFill>
            <a:prstDash val="solid"/>
            <a:miter/>
          </a:ln>
        </p:spPr>
        <p:txBody>
          <a:bodyPr rtlCol="0" anchor="ctr"/>
          <a:lstStyle/>
          <a:p>
            <a:endParaRPr lang="en-GB" dirty="0"/>
          </a:p>
        </p:txBody>
      </p:sp>
      <p:sp>
        <p:nvSpPr>
          <p:cNvPr id="11" name="Vrije vorm: vorm 10">
            <a:extLst>
              <a:ext uri="{FF2B5EF4-FFF2-40B4-BE49-F238E27FC236}">
                <a16:creationId xmlns:a16="http://schemas.microsoft.com/office/drawing/2014/main" id="{49659C9C-DC5D-D0BB-EA8D-E6CF1126029A}"/>
              </a:ext>
            </a:extLst>
          </p:cNvPr>
          <p:cNvSpPr/>
          <p:nvPr/>
        </p:nvSpPr>
        <p:spPr>
          <a:xfrm>
            <a:off x="1512083" y="344636"/>
            <a:ext cx="10854" cy="1519651"/>
          </a:xfrm>
          <a:custGeom>
            <a:avLst/>
            <a:gdLst>
              <a:gd name="connsiteX0" fmla="*/ -7 w 11947"/>
              <a:gd name="connsiteY0" fmla="*/ -7 h 1672682"/>
              <a:gd name="connsiteX1" fmla="*/ -7 w 11947"/>
              <a:gd name="connsiteY1" fmla="*/ 1672676 h 1672682"/>
            </a:gdLst>
            <a:ahLst/>
            <a:cxnLst>
              <a:cxn ang="0">
                <a:pos x="connsiteX0" y="connsiteY0"/>
              </a:cxn>
              <a:cxn ang="0">
                <a:pos x="connsiteX1" y="connsiteY1"/>
              </a:cxn>
            </a:cxnLst>
            <a:rect l="l" t="t" r="r" b="b"/>
            <a:pathLst>
              <a:path w="11947" h="1672682">
                <a:moveTo>
                  <a:pt x="-7" y="-7"/>
                </a:moveTo>
                <a:lnTo>
                  <a:pt x="-7" y="1672676"/>
                </a:lnTo>
              </a:path>
            </a:pathLst>
          </a:custGeom>
          <a:noFill/>
          <a:ln w="83617" cap="flat">
            <a:gradFill>
              <a:gsLst>
                <a:gs pos="0">
                  <a:srgbClr val="F0F9FA">
                    <a:alpha val="0"/>
                  </a:srgbClr>
                </a:gs>
                <a:gs pos="50000">
                  <a:srgbClr val="F0F9FA">
                    <a:alpha val="49804"/>
                  </a:srgbClr>
                </a:gs>
                <a:gs pos="100000">
                  <a:srgbClr val="F0F9FA"/>
                </a:gs>
              </a:gsLst>
              <a:lin ang="5400000" scaled="1"/>
            </a:gradFill>
            <a:prstDash val="solid"/>
            <a:miter/>
          </a:ln>
        </p:spPr>
        <p:txBody>
          <a:bodyPr rtlCol="0" anchor="ctr"/>
          <a:lstStyle/>
          <a:p>
            <a:endParaRPr lang="en-GB" dirty="0"/>
          </a:p>
        </p:txBody>
      </p:sp>
      <p:sp>
        <p:nvSpPr>
          <p:cNvPr id="12" name="Vrije vorm: vorm 11">
            <a:extLst>
              <a:ext uri="{FF2B5EF4-FFF2-40B4-BE49-F238E27FC236}">
                <a16:creationId xmlns:a16="http://schemas.microsoft.com/office/drawing/2014/main" id="{18923D7B-20D6-582F-7E76-D16285387676}"/>
              </a:ext>
            </a:extLst>
          </p:cNvPr>
          <p:cNvSpPr/>
          <p:nvPr/>
        </p:nvSpPr>
        <p:spPr>
          <a:xfrm>
            <a:off x="3031735" y="344636"/>
            <a:ext cx="10854" cy="1519651"/>
          </a:xfrm>
          <a:custGeom>
            <a:avLst/>
            <a:gdLst>
              <a:gd name="connsiteX0" fmla="*/ -7 w 11947"/>
              <a:gd name="connsiteY0" fmla="*/ 1672676 h 1672682"/>
              <a:gd name="connsiteX1" fmla="*/ -7 w 11947"/>
              <a:gd name="connsiteY1" fmla="*/ -7 h 1672682"/>
            </a:gdLst>
            <a:ahLst/>
            <a:cxnLst>
              <a:cxn ang="0">
                <a:pos x="connsiteX0" y="connsiteY0"/>
              </a:cxn>
              <a:cxn ang="0">
                <a:pos x="connsiteX1" y="connsiteY1"/>
              </a:cxn>
            </a:cxnLst>
            <a:rect l="l" t="t" r="r" b="b"/>
            <a:pathLst>
              <a:path w="11947" h="1672682">
                <a:moveTo>
                  <a:pt x="-7" y="1672676"/>
                </a:moveTo>
                <a:lnTo>
                  <a:pt x="-7" y="-7"/>
                </a:lnTo>
              </a:path>
            </a:pathLst>
          </a:custGeom>
          <a:noFill/>
          <a:ln w="83617" cap="flat">
            <a:gradFill>
              <a:gsLst>
                <a:gs pos="0">
                  <a:srgbClr val="F0F9FA">
                    <a:alpha val="0"/>
                  </a:srgbClr>
                </a:gs>
                <a:gs pos="50000">
                  <a:srgbClr val="F0F9FA">
                    <a:alpha val="49804"/>
                  </a:srgbClr>
                </a:gs>
                <a:gs pos="100000">
                  <a:srgbClr val="F0F9FA"/>
                </a:gs>
              </a:gsLst>
              <a:lin ang="16200000" scaled="1"/>
            </a:gradFill>
            <a:prstDash val="solid"/>
            <a:miter/>
          </a:ln>
        </p:spPr>
        <p:txBody>
          <a:bodyPr rtlCol="0" anchor="ctr"/>
          <a:lstStyle/>
          <a:p>
            <a:endParaRPr lang="en-GB" dirty="0"/>
          </a:p>
        </p:txBody>
      </p:sp>
      <p:sp>
        <p:nvSpPr>
          <p:cNvPr id="16" name="Vrije vorm: vorm 15">
            <a:extLst>
              <a:ext uri="{FF2B5EF4-FFF2-40B4-BE49-F238E27FC236}">
                <a16:creationId xmlns:a16="http://schemas.microsoft.com/office/drawing/2014/main" id="{9F2F2BDE-BC7F-5559-3A53-CFB8D21D5D99}"/>
              </a:ext>
            </a:extLst>
          </p:cNvPr>
          <p:cNvSpPr/>
          <p:nvPr/>
        </p:nvSpPr>
        <p:spPr>
          <a:xfrm>
            <a:off x="1512083" y="1864288"/>
            <a:ext cx="2279477" cy="2279477"/>
          </a:xfrm>
          <a:custGeom>
            <a:avLst/>
            <a:gdLst>
              <a:gd name="connsiteX0" fmla="*/ 2509018 w 2509024"/>
              <a:gd name="connsiteY0" fmla="*/ 2509018 h 2509024"/>
              <a:gd name="connsiteX1" fmla="*/ -7 w 2509024"/>
              <a:gd name="connsiteY1" fmla="*/ -7 h 2509024"/>
            </a:gdLst>
            <a:ahLst/>
            <a:cxnLst>
              <a:cxn ang="0">
                <a:pos x="connsiteX0" y="connsiteY0"/>
              </a:cxn>
              <a:cxn ang="0">
                <a:pos x="connsiteX1" y="connsiteY1"/>
              </a:cxn>
            </a:cxnLst>
            <a:rect l="l" t="t" r="r" b="b"/>
            <a:pathLst>
              <a:path w="2509024" h="2509024">
                <a:moveTo>
                  <a:pt x="2509018" y="2509018"/>
                </a:moveTo>
                <a:lnTo>
                  <a:pt x="-7" y="-7"/>
                </a:lnTo>
              </a:path>
            </a:pathLst>
          </a:custGeom>
          <a:noFill/>
          <a:ln w="83617" cap="flat">
            <a:gradFill>
              <a:gsLst>
                <a:gs pos="0">
                  <a:srgbClr val="F0F9FA"/>
                </a:gs>
                <a:gs pos="50000">
                  <a:srgbClr val="F0F9FA">
                    <a:alpha val="49804"/>
                  </a:srgbClr>
                </a:gs>
                <a:gs pos="100000">
                  <a:srgbClr val="F0F9FA">
                    <a:alpha val="0"/>
                  </a:srgbClr>
                </a:gs>
              </a:gsLst>
              <a:lin ang="13500000" scaled="1"/>
            </a:gradFill>
            <a:prstDash val="solid"/>
            <a:miter/>
          </a:ln>
        </p:spPr>
        <p:txBody>
          <a:bodyPr rtlCol="0" anchor="ctr"/>
          <a:lstStyle/>
          <a:p>
            <a:endParaRPr lang="en-GB" dirty="0"/>
          </a:p>
        </p:txBody>
      </p:sp>
      <p:sp>
        <p:nvSpPr>
          <p:cNvPr id="17" name="Vrije vorm: vorm 16">
            <a:extLst>
              <a:ext uri="{FF2B5EF4-FFF2-40B4-BE49-F238E27FC236}">
                <a16:creationId xmlns:a16="http://schemas.microsoft.com/office/drawing/2014/main" id="{C34EA49E-24FF-F55B-05DF-359E2FFA6D09}"/>
              </a:ext>
            </a:extLst>
          </p:cNvPr>
          <p:cNvSpPr/>
          <p:nvPr/>
        </p:nvSpPr>
        <p:spPr>
          <a:xfrm>
            <a:off x="3791561" y="4143765"/>
            <a:ext cx="10854" cy="2279477"/>
          </a:xfrm>
          <a:custGeom>
            <a:avLst/>
            <a:gdLst>
              <a:gd name="connsiteX0" fmla="*/ -7 w 11947"/>
              <a:gd name="connsiteY0" fmla="*/ -7 h 2509024"/>
              <a:gd name="connsiteX1" fmla="*/ -7 w 11947"/>
              <a:gd name="connsiteY1" fmla="*/ 2509018 h 2509024"/>
            </a:gdLst>
            <a:ahLst/>
            <a:cxnLst>
              <a:cxn ang="0">
                <a:pos x="connsiteX0" y="connsiteY0"/>
              </a:cxn>
              <a:cxn ang="0">
                <a:pos x="connsiteX1" y="connsiteY1"/>
              </a:cxn>
            </a:cxnLst>
            <a:rect l="l" t="t" r="r" b="b"/>
            <a:pathLst>
              <a:path w="11947" h="2509024">
                <a:moveTo>
                  <a:pt x="-7" y="-7"/>
                </a:moveTo>
                <a:lnTo>
                  <a:pt x="-7" y="2509018"/>
                </a:lnTo>
              </a:path>
            </a:pathLst>
          </a:custGeom>
          <a:noFill/>
          <a:ln w="83617" cap="flat">
            <a:gradFill>
              <a:gsLst>
                <a:gs pos="0">
                  <a:srgbClr val="F0F9FA"/>
                </a:gs>
                <a:gs pos="50000">
                  <a:srgbClr val="F0F9FA">
                    <a:alpha val="49804"/>
                  </a:srgbClr>
                </a:gs>
                <a:gs pos="100000">
                  <a:srgbClr val="F0F9FA">
                    <a:alpha val="0"/>
                  </a:srgbClr>
                </a:gs>
              </a:gsLst>
              <a:lin ang="5400000" scaled="1"/>
            </a:gradFill>
            <a:prstDash val="solid"/>
            <a:miter/>
          </a:ln>
        </p:spPr>
        <p:txBody>
          <a:bodyPr rtlCol="0" anchor="ctr"/>
          <a:lstStyle/>
          <a:p>
            <a:endParaRPr lang="en-GB" dirty="0"/>
          </a:p>
        </p:txBody>
      </p:sp>
      <p:sp>
        <p:nvSpPr>
          <p:cNvPr id="18" name="Vrije vorm: vorm 17">
            <a:extLst>
              <a:ext uri="{FF2B5EF4-FFF2-40B4-BE49-F238E27FC236}">
                <a16:creationId xmlns:a16="http://schemas.microsoft.com/office/drawing/2014/main" id="{E9506D2E-1797-B67D-71E3-C13E2047392C}"/>
              </a:ext>
            </a:extLst>
          </p:cNvPr>
          <p:cNvSpPr/>
          <p:nvPr/>
        </p:nvSpPr>
        <p:spPr>
          <a:xfrm>
            <a:off x="752257" y="1104462"/>
            <a:ext cx="10854" cy="1519651"/>
          </a:xfrm>
          <a:custGeom>
            <a:avLst/>
            <a:gdLst>
              <a:gd name="connsiteX0" fmla="*/ -7 w 11947"/>
              <a:gd name="connsiteY0" fmla="*/ 1672676 h 1672682"/>
              <a:gd name="connsiteX1" fmla="*/ -7 w 11947"/>
              <a:gd name="connsiteY1" fmla="*/ -7 h 1672682"/>
            </a:gdLst>
            <a:ahLst/>
            <a:cxnLst>
              <a:cxn ang="0">
                <a:pos x="connsiteX0" y="connsiteY0"/>
              </a:cxn>
              <a:cxn ang="0">
                <a:pos x="connsiteX1" y="connsiteY1"/>
              </a:cxn>
            </a:cxnLst>
            <a:rect l="l" t="t" r="r" b="b"/>
            <a:pathLst>
              <a:path w="11947" h="1672682">
                <a:moveTo>
                  <a:pt x="-7" y="1672676"/>
                </a:moveTo>
                <a:lnTo>
                  <a:pt x="-7" y="-7"/>
                </a:lnTo>
              </a:path>
            </a:pathLst>
          </a:custGeom>
          <a:noFill/>
          <a:ln w="83617" cap="flat">
            <a:gradFill>
              <a:gsLst>
                <a:gs pos="0">
                  <a:srgbClr val="F0F9FA"/>
                </a:gs>
                <a:gs pos="50000">
                  <a:srgbClr val="F0F9FA">
                    <a:alpha val="49804"/>
                  </a:srgbClr>
                </a:gs>
                <a:gs pos="100000">
                  <a:srgbClr val="F0F9FA">
                    <a:alpha val="0"/>
                  </a:srgbClr>
                </a:gs>
              </a:gsLst>
              <a:lin ang="16200000" scaled="1"/>
            </a:gradFill>
            <a:prstDash val="solid"/>
            <a:miter/>
          </a:ln>
        </p:spPr>
        <p:txBody>
          <a:bodyPr rtlCol="0" anchor="ctr"/>
          <a:lstStyle/>
          <a:p>
            <a:endParaRPr lang="en-GB" dirty="0"/>
          </a:p>
        </p:txBody>
      </p:sp>
      <p:sp>
        <p:nvSpPr>
          <p:cNvPr id="25" name="Vrije vorm: vorm 24">
            <a:extLst>
              <a:ext uri="{FF2B5EF4-FFF2-40B4-BE49-F238E27FC236}">
                <a16:creationId xmlns:a16="http://schemas.microsoft.com/office/drawing/2014/main" id="{45C43DA7-476C-9559-7ABF-CDA744749DC3}"/>
              </a:ext>
            </a:extLst>
          </p:cNvPr>
          <p:cNvSpPr/>
          <p:nvPr/>
        </p:nvSpPr>
        <p:spPr>
          <a:xfrm>
            <a:off x="1512083" y="3383940"/>
            <a:ext cx="759825" cy="759825"/>
          </a:xfrm>
          <a:custGeom>
            <a:avLst/>
            <a:gdLst>
              <a:gd name="connsiteX0" fmla="*/ -7 w 836341"/>
              <a:gd name="connsiteY0" fmla="*/ -7 h 836341"/>
              <a:gd name="connsiteX1" fmla="*/ 836335 w 836341"/>
              <a:gd name="connsiteY1" fmla="*/ 836334 h 836341"/>
            </a:gdLst>
            <a:ahLst/>
            <a:cxnLst>
              <a:cxn ang="0">
                <a:pos x="connsiteX0" y="connsiteY0"/>
              </a:cxn>
              <a:cxn ang="0">
                <a:pos x="connsiteX1" y="connsiteY1"/>
              </a:cxn>
            </a:cxnLst>
            <a:rect l="l" t="t" r="r" b="b"/>
            <a:pathLst>
              <a:path w="836341" h="836341">
                <a:moveTo>
                  <a:pt x="-7" y="-7"/>
                </a:moveTo>
                <a:lnTo>
                  <a:pt x="836335" y="836334"/>
                </a:lnTo>
              </a:path>
            </a:pathLst>
          </a:custGeom>
          <a:noFill/>
          <a:ln w="83617" cap="flat">
            <a:gradFill>
              <a:gsLst>
                <a:gs pos="0">
                  <a:srgbClr val="F0F9FA"/>
                </a:gs>
                <a:gs pos="50000">
                  <a:srgbClr val="F0F9FA">
                    <a:alpha val="49804"/>
                  </a:srgbClr>
                </a:gs>
                <a:gs pos="100000">
                  <a:srgbClr val="F0F9FA">
                    <a:alpha val="0"/>
                  </a:srgbClr>
                </a:gs>
              </a:gsLst>
              <a:lin ang="2700000" scaled="1"/>
            </a:gradFill>
            <a:prstDash val="solid"/>
            <a:miter/>
          </a:ln>
        </p:spPr>
        <p:txBody>
          <a:bodyPr rtlCol="0" anchor="ctr"/>
          <a:lstStyle/>
          <a:p>
            <a:endParaRPr lang="en-GB" dirty="0"/>
          </a:p>
        </p:txBody>
      </p:sp>
      <p:sp>
        <p:nvSpPr>
          <p:cNvPr id="27" name="Vrije vorm: vorm 26">
            <a:extLst>
              <a:ext uri="{FF2B5EF4-FFF2-40B4-BE49-F238E27FC236}">
                <a16:creationId xmlns:a16="http://schemas.microsoft.com/office/drawing/2014/main" id="{2439F630-76E2-3A05-C0B6-F3A14A03CF59}"/>
              </a:ext>
            </a:extLst>
          </p:cNvPr>
          <p:cNvSpPr/>
          <p:nvPr/>
        </p:nvSpPr>
        <p:spPr>
          <a:xfrm>
            <a:off x="752257" y="2624114"/>
            <a:ext cx="759825" cy="759825"/>
          </a:xfrm>
          <a:custGeom>
            <a:avLst/>
            <a:gdLst>
              <a:gd name="connsiteX0" fmla="*/ 836335 w 836341"/>
              <a:gd name="connsiteY0" fmla="*/ 836334 h 836341"/>
              <a:gd name="connsiteX1" fmla="*/ -7 w 836341"/>
              <a:gd name="connsiteY1" fmla="*/ -7 h 836341"/>
            </a:gdLst>
            <a:ahLst/>
            <a:cxnLst>
              <a:cxn ang="0">
                <a:pos x="connsiteX0" y="connsiteY0"/>
              </a:cxn>
              <a:cxn ang="0">
                <a:pos x="connsiteX1" y="connsiteY1"/>
              </a:cxn>
            </a:cxnLst>
            <a:rect l="l" t="t" r="r" b="b"/>
            <a:pathLst>
              <a:path w="836341" h="836341">
                <a:moveTo>
                  <a:pt x="836335" y="836334"/>
                </a:moveTo>
                <a:lnTo>
                  <a:pt x="-7" y="-7"/>
                </a:lnTo>
              </a:path>
            </a:pathLst>
          </a:custGeom>
          <a:noFill/>
          <a:ln w="83617" cap="flat">
            <a:gradFill>
              <a:gsLst>
                <a:gs pos="0">
                  <a:srgbClr val="F0F9FA"/>
                </a:gs>
                <a:gs pos="50000">
                  <a:srgbClr val="F0F9FA">
                    <a:alpha val="49804"/>
                  </a:srgbClr>
                </a:gs>
                <a:gs pos="100000">
                  <a:srgbClr val="F0F9FA">
                    <a:alpha val="0"/>
                  </a:srgbClr>
                </a:gs>
              </a:gsLst>
              <a:lin ang="13500000" scaled="1"/>
            </a:gradFill>
            <a:prstDash val="solid"/>
            <a:miter/>
          </a:ln>
        </p:spPr>
        <p:txBody>
          <a:bodyPr rtlCol="0" anchor="ctr"/>
          <a:lstStyle/>
          <a:p>
            <a:endParaRPr lang="en-GB" dirty="0"/>
          </a:p>
        </p:txBody>
      </p:sp>
      <p:sp>
        <p:nvSpPr>
          <p:cNvPr id="29" name="Vrije vorm: vorm 28">
            <a:extLst>
              <a:ext uri="{FF2B5EF4-FFF2-40B4-BE49-F238E27FC236}">
                <a16:creationId xmlns:a16="http://schemas.microsoft.com/office/drawing/2014/main" id="{7814B93F-116E-8067-DE96-90093825AF0F}"/>
              </a:ext>
            </a:extLst>
          </p:cNvPr>
          <p:cNvSpPr/>
          <p:nvPr/>
        </p:nvSpPr>
        <p:spPr>
          <a:xfrm>
            <a:off x="752257" y="4143765"/>
            <a:ext cx="759825" cy="759825"/>
          </a:xfrm>
          <a:custGeom>
            <a:avLst/>
            <a:gdLst>
              <a:gd name="connsiteX0" fmla="*/ 836335 w 836341"/>
              <a:gd name="connsiteY0" fmla="*/ 836334 h 836341"/>
              <a:gd name="connsiteX1" fmla="*/ -7 w 836341"/>
              <a:gd name="connsiteY1" fmla="*/ -7 h 836341"/>
            </a:gdLst>
            <a:ahLst/>
            <a:cxnLst>
              <a:cxn ang="0">
                <a:pos x="connsiteX0" y="connsiteY0"/>
              </a:cxn>
              <a:cxn ang="0">
                <a:pos x="connsiteX1" y="connsiteY1"/>
              </a:cxn>
            </a:cxnLst>
            <a:rect l="l" t="t" r="r" b="b"/>
            <a:pathLst>
              <a:path w="836341" h="836341">
                <a:moveTo>
                  <a:pt x="836335" y="836334"/>
                </a:moveTo>
                <a:lnTo>
                  <a:pt x="-7" y="-7"/>
                </a:lnTo>
              </a:path>
            </a:pathLst>
          </a:custGeom>
          <a:noFill/>
          <a:ln w="83617" cap="flat">
            <a:gradFill>
              <a:gsLst>
                <a:gs pos="0">
                  <a:srgbClr val="F0F9FA"/>
                </a:gs>
                <a:gs pos="50000">
                  <a:srgbClr val="F0F9FA">
                    <a:alpha val="49804"/>
                  </a:srgbClr>
                </a:gs>
                <a:gs pos="100000">
                  <a:srgbClr val="F0F9FA">
                    <a:alpha val="0"/>
                  </a:srgbClr>
                </a:gs>
              </a:gsLst>
              <a:lin ang="13500000" scaled="1"/>
            </a:gradFill>
            <a:prstDash val="solid"/>
            <a:miter/>
          </a:ln>
        </p:spPr>
        <p:txBody>
          <a:bodyPr rtlCol="0" anchor="ctr"/>
          <a:lstStyle/>
          <a:p>
            <a:endParaRPr lang="en-GB" dirty="0"/>
          </a:p>
        </p:txBody>
      </p:sp>
      <p:sp>
        <p:nvSpPr>
          <p:cNvPr id="31" name="Vrije vorm: vorm 30">
            <a:extLst>
              <a:ext uri="{FF2B5EF4-FFF2-40B4-BE49-F238E27FC236}">
                <a16:creationId xmlns:a16="http://schemas.microsoft.com/office/drawing/2014/main" id="{BD0B5104-BF46-6CE9-8695-CAD68929F25B}"/>
              </a:ext>
            </a:extLst>
          </p:cNvPr>
          <p:cNvSpPr/>
          <p:nvPr/>
        </p:nvSpPr>
        <p:spPr>
          <a:xfrm>
            <a:off x="2271909" y="4143765"/>
            <a:ext cx="10854" cy="1519651"/>
          </a:xfrm>
          <a:custGeom>
            <a:avLst/>
            <a:gdLst>
              <a:gd name="connsiteX0" fmla="*/ -7 w 11947"/>
              <a:gd name="connsiteY0" fmla="*/ -7 h 1672682"/>
              <a:gd name="connsiteX1" fmla="*/ -7 w 11947"/>
              <a:gd name="connsiteY1" fmla="*/ 1672676 h 1672682"/>
            </a:gdLst>
            <a:ahLst/>
            <a:cxnLst>
              <a:cxn ang="0">
                <a:pos x="connsiteX0" y="connsiteY0"/>
              </a:cxn>
              <a:cxn ang="0">
                <a:pos x="connsiteX1" y="connsiteY1"/>
              </a:cxn>
            </a:cxnLst>
            <a:rect l="l" t="t" r="r" b="b"/>
            <a:pathLst>
              <a:path w="11947" h="1672682">
                <a:moveTo>
                  <a:pt x="-7" y="-7"/>
                </a:moveTo>
                <a:lnTo>
                  <a:pt x="-7" y="1672676"/>
                </a:lnTo>
              </a:path>
            </a:pathLst>
          </a:custGeom>
          <a:noFill/>
          <a:ln w="83617" cap="flat">
            <a:gradFill>
              <a:gsLst>
                <a:gs pos="0">
                  <a:srgbClr val="F0F9FA"/>
                </a:gs>
                <a:gs pos="50000">
                  <a:srgbClr val="F0F9FA">
                    <a:alpha val="49804"/>
                  </a:srgbClr>
                </a:gs>
                <a:gs pos="100000">
                  <a:srgbClr val="F0F9FA">
                    <a:alpha val="0"/>
                  </a:srgbClr>
                </a:gs>
              </a:gsLst>
              <a:lin ang="5400000" scaled="1"/>
            </a:gradFill>
            <a:prstDash val="solid"/>
            <a:miter/>
          </a:ln>
        </p:spPr>
        <p:txBody>
          <a:bodyPr rtlCol="0" anchor="ctr"/>
          <a:lstStyle/>
          <a:p>
            <a:endParaRPr lang="en-GB" dirty="0"/>
          </a:p>
        </p:txBody>
      </p:sp>
      <p:sp>
        <p:nvSpPr>
          <p:cNvPr id="32" name="Vrije vorm: vorm 31">
            <a:extLst>
              <a:ext uri="{FF2B5EF4-FFF2-40B4-BE49-F238E27FC236}">
                <a16:creationId xmlns:a16="http://schemas.microsoft.com/office/drawing/2014/main" id="{F5768EF8-0301-EFC2-92CF-967EF3B1B81A}"/>
              </a:ext>
            </a:extLst>
          </p:cNvPr>
          <p:cNvSpPr/>
          <p:nvPr/>
        </p:nvSpPr>
        <p:spPr>
          <a:xfrm>
            <a:off x="1512083" y="4903591"/>
            <a:ext cx="10854" cy="1519651"/>
          </a:xfrm>
          <a:custGeom>
            <a:avLst/>
            <a:gdLst>
              <a:gd name="connsiteX0" fmla="*/ -7 w 11947"/>
              <a:gd name="connsiteY0" fmla="*/ -7 h 1672682"/>
              <a:gd name="connsiteX1" fmla="*/ -7 w 11947"/>
              <a:gd name="connsiteY1" fmla="*/ 1672676 h 1672682"/>
            </a:gdLst>
            <a:ahLst/>
            <a:cxnLst>
              <a:cxn ang="0">
                <a:pos x="connsiteX0" y="connsiteY0"/>
              </a:cxn>
              <a:cxn ang="0">
                <a:pos x="connsiteX1" y="connsiteY1"/>
              </a:cxn>
            </a:cxnLst>
            <a:rect l="l" t="t" r="r" b="b"/>
            <a:pathLst>
              <a:path w="11947" h="1672682">
                <a:moveTo>
                  <a:pt x="-7" y="-7"/>
                </a:moveTo>
                <a:lnTo>
                  <a:pt x="-7" y="1672676"/>
                </a:lnTo>
              </a:path>
            </a:pathLst>
          </a:custGeom>
          <a:noFill/>
          <a:ln w="83617" cap="flat">
            <a:gradFill>
              <a:gsLst>
                <a:gs pos="0">
                  <a:srgbClr val="F0F9FA"/>
                </a:gs>
                <a:gs pos="50000">
                  <a:srgbClr val="F0F9FA">
                    <a:alpha val="49804"/>
                  </a:srgbClr>
                </a:gs>
                <a:gs pos="100000">
                  <a:srgbClr val="F0F9FA">
                    <a:alpha val="0"/>
                  </a:srgbClr>
                </a:gs>
              </a:gsLst>
              <a:lin ang="5400000" scaled="1"/>
            </a:gradFill>
            <a:prstDash val="solid"/>
            <a:miter/>
          </a:ln>
        </p:spPr>
        <p:txBody>
          <a:bodyPr rtlCol="0" anchor="ctr"/>
          <a:lstStyle/>
          <a:p>
            <a:endParaRPr lang="en-GB" dirty="0"/>
          </a:p>
        </p:txBody>
      </p:sp>
      <p:grpSp>
        <p:nvGrpSpPr>
          <p:cNvPr id="156" name="Groep 155">
            <a:extLst>
              <a:ext uri="{FF2B5EF4-FFF2-40B4-BE49-F238E27FC236}">
                <a16:creationId xmlns:a16="http://schemas.microsoft.com/office/drawing/2014/main" id="{DE4FA4CD-86B8-5D2F-9BE5-D06D5830A4E3}"/>
              </a:ext>
            </a:extLst>
          </p:cNvPr>
          <p:cNvGrpSpPr/>
          <p:nvPr userDrawn="1"/>
        </p:nvGrpSpPr>
        <p:grpSpPr>
          <a:xfrm>
            <a:off x="1436100" y="268654"/>
            <a:ext cx="151965" cy="151965"/>
            <a:chOff x="1436100" y="268654"/>
            <a:chExt cx="151965" cy="151965"/>
          </a:xfrm>
        </p:grpSpPr>
        <p:sp>
          <p:nvSpPr>
            <p:cNvPr id="42" name="Vrije vorm: vorm 41">
              <a:extLst>
                <a:ext uri="{FF2B5EF4-FFF2-40B4-BE49-F238E27FC236}">
                  <a16:creationId xmlns:a16="http://schemas.microsoft.com/office/drawing/2014/main" id="{2D68D67D-3A99-0080-B1F5-23ABF58C749F}"/>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dirty="0"/>
            </a:p>
          </p:txBody>
        </p:sp>
        <p:sp>
          <p:nvSpPr>
            <p:cNvPr id="43" name="Vrije vorm: vorm 42">
              <a:extLst>
                <a:ext uri="{FF2B5EF4-FFF2-40B4-BE49-F238E27FC236}">
                  <a16:creationId xmlns:a16="http://schemas.microsoft.com/office/drawing/2014/main" id="{4E5C3AE7-6AAB-6EA4-9D49-942D82E1682F}"/>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55" name="Groep 154">
            <a:extLst>
              <a:ext uri="{FF2B5EF4-FFF2-40B4-BE49-F238E27FC236}">
                <a16:creationId xmlns:a16="http://schemas.microsoft.com/office/drawing/2014/main" id="{0221F5E5-E3DD-E6D5-76D9-9912C5026246}"/>
              </a:ext>
            </a:extLst>
          </p:cNvPr>
          <p:cNvGrpSpPr/>
          <p:nvPr userDrawn="1"/>
        </p:nvGrpSpPr>
        <p:grpSpPr>
          <a:xfrm>
            <a:off x="2955752" y="268654"/>
            <a:ext cx="151965" cy="151965"/>
            <a:chOff x="2955752" y="268654"/>
            <a:chExt cx="151965" cy="151965"/>
          </a:xfrm>
        </p:grpSpPr>
        <p:sp>
          <p:nvSpPr>
            <p:cNvPr id="44" name="Vrije vorm: vorm 43">
              <a:extLst>
                <a:ext uri="{FF2B5EF4-FFF2-40B4-BE49-F238E27FC236}">
                  <a16:creationId xmlns:a16="http://schemas.microsoft.com/office/drawing/2014/main" id="{A618F5AB-7911-F8D7-1D03-1E3F48595249}"/>
                </a:ext>
              </a:extLst>
            </p:cNvPr>
            <p:cNvSpPr/>
            <p:nvPr/>
          </p:nvSpPr>
          <p:spPr>
            <a:xfrm>
              <a:off x="2955752"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dirty="0"/>
            </a:p>
          </p:txBody>
        </p:sp>
        <p:sp>
          <p:nvSpPr>
            <p:cNvPr id="45" name="Vrije vorm: vorm 44">
              <a:extLst>
                <a:ext uri="{FF2B5EF4-FFF2-40B4-BE49-F238E27FC236}">
                  <a16:creationId xmlns:a16="http://schemas.microsoft.com/office/drawing/2014/main" id="{C4C69539-A594-FD56-6A35-58FF5FCE785E}"/>
                </a:ext>
              </a:extLst>
            </p:cNvPr>
            <p:cNvSpPr/>
            <p:nvPr/>
          </p:nvSpPr>
          <p:spPr>
            <a:xfrm>
              <a:off x="2955752"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3" name="Groep 162">
            <a:extLst>
              <a:ext uri="{FF2B5EF4-FFF2-40B4-BE49-F238E27FC236}">
                <a16:creationId xmlns:a16="http://schemas.microsoft.com/office/drawing/2014/main" id="{8731AB22-EB0B-7705-3405-9855734AEAE6}"/>
              </a:ext>
            </a:extLst>
          </p:cNvPr>
          <p:cNvGrpSpPr/>
          <p:nvPr userDrawn="1"/>
        </p:nvGrpSpPr>
        <p:grpSpPr>
          <a:xfrm>
            <a:off x="676275" y="1028479"/>
            <a:ext cx="151965" cy="151965"/>
            <a:chOff x="676275" y="1028479"/>
            <a:chExt cx="151965" cy="151965"/>
          </a:xfrm>
        </p:grpSpPr>
        <p:sp>
          <p:nvSpPr>
            <p:cNvPr id="54" name="Vrije vorm: vorm 53">
              <a:extLst>
                <a:ext uri="{FF2B5EF4-FFF2-40B4-BE49-F238E27FC236}">
                  <a16:creationId xmlns:a16="http://schemas.microsoft.com/office/drawing/2014/main" id="{B721ED27-068D-A9AD-5F1D-E603301402F7}"/>
                </a:ext>
              </a:extLst>
            </p:cNvPr>
            <p:cNvSpPr/>
            <p:nvPr/>
          </p:nvSpPr>
          <p:spPr>
            <a:xfrm>
              <a:off x="676275"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dirty="0"/>
            </a:p>
          </p:txBody>
        </p:sp>
        <p:sp>
          <p:nvSpPr>
            <p:cNvPr id="55" name="Vrije vorm: vorm 54">
              <a:extLst>
                <a:ext uri="{FF2B5EF4-FFF2-40B4-BE49-F238E27FC236}">
                  <a16:creationId xmlns:a16="http://schemas.microsoft.com/office/drawing/2014/main" id="{3EC05E37-E9A5-5895-70A3-26FBCAC9FDF8}"/>
                </a:ext>
              </a:extLst>
            </p:cNvPr>
            <p:cNvSpPr/>
            <p:nvPr/>
          </p:nvSpPr>
          <p:spPr>
            <a:xfrm>
              <a:off x="676275"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9732 w 167268"/>
                <a:gd name="connsiteY6" fmla="*/ 107284 h 167268"/>
                <a:gd name="connsiteX7" fmla="*/ 59254 w 167268"/>
                <a:gd name="connsiteY7" fmla="*/ 59975 h 167268"/>
                <a:gd name="connsiteX8" fmla="*/ 59732 w 167268"/>
                <a:gd name="connsiteY8" fmla="*/ 59493 h 167268"/>
                <a:gd name="connsiteX9" fmla="*/ 107045 w 167268"/>
                <a:gd name="connsiteY9" fmla="*/ 59010 h 167268"/>
                <a:gd name="connsiteX10" fmla="*/ 107523 w 167268"/>
                <a:gd name="connsiteY10" fmla="*/ 59493 h 167268"/>
                <a:gd name="connsiteX11" fmla="*/ 108001 w 167268"/>
                <a:gd name="connsiteY11" fmla="*/ 106801 h 167268"/>
                <a:gd name="connsiteX12" fmla="*/ 107523 w 167268"/>
                <a:gd name="connsiteY12" fmla="*/ 107284 h 167268"/>
                <a:gd name="connsiteX13" fmla="*/ 83627 w 167268"/>
                <a:gd name="connsiteY13"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74678" y="117093"/>
                    <a:pt x="66100" y="113572"/>
                    <a:pt x="59732" y="107284"/>
                  </a:cubicBezTo>
                  <a:cubicBezTo>
                    <a:pt x="46529" y="94354"/>
                    <a:pt x="46315" y="73173"/>
                    <a:pt x="59254" y="59975"/>
                  </a:cubicBezTo>
                  <a:cubicBezTo>
                    <a:pt x="59409" y="59813"/>
                    <a:pt x="59564" y="59652"/>
                    <a:pt x="59732" y="59493"/>
                  </a:cubicBezTo>
                  <a:cubicBezTo>
                    <a:pt x="72659" y="46295"/>
                    <a:pt x="93843" y="46079"/>
                    <a:pt x="107045" y="59010"/>
                  </a:cubicBezTo>
                  <a:cubicBezTo>
                    <a:pt x="107200" y="59169"/>
                    <a:pt x="107367" y="59330"/>
                    <a:pt x="107523" y="59493"/>
                  </a:cubicBezTo>
                  <a:cubicBezTo>
                    <a:pt x="120725" y="72424"/>
                    <a:pt x="120940" y="93603"/>
                    <a:pt x="108001" y="106801"/>
                  </a:cubicBezTo>
                  <a:cubicBezTo>
                    <a:pt x="107845" y="106963"/>
                    <a:pt x="107690" y="107125"/>
                    <a:pt x="107523" y="107284"/>
                  </a:cubicBezTo>
                  <a:cubicBezTo>
                    <a:pt x="101155" y="113572"/>
                    <a:pt x="92576" y="117093"/>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57" name="Groep 156">
            <a:extLst>
              <a:ext uri="{FF2B5EF4-FFF2-40B4-BE49-F238E27FC236}">
                <a16:creationId xmlns:a16="http://schemas.microsoft.com/office/drawing/2014/main" id="{0B80B5B9-7165-F285-68BA-300394543AC2}"/>
              </a:ext>
            </a:extLst>
          </p:cNvPr>
          <p:cNvGrpSpPr/>
          <p:nvPr userDrawn="1"/>
        </p:nvGrpSpPr>
        <p:grpSpPr>
          <a:xfrm>
            <a:off x="2195927" y="1028479"/>
            <a:ext cx="151965" cy="151965"/>
            <a:chOff x="2195927" y="1028479"/>
            <a:chExt cx="151965" cy="151965"/>
          </a:xfrm>
        </p:grpSpPr>
        <p:sp>
          <p:nvSpPr>
            <p:cNvPr id="56" name="Vrije vorm: vorm 55">
              <a:extLst>
                <a:ext uri="{FF2B5EF4-FFF2-40B4-BE49-F238E27FC236}">
                  <a16:creationId xmlns:a16="http://schemas.microsoft.com/office/drawing/2014/main" id="{ECCEBEA7-6B2E-AA98-177C-74E7A9DD60EB}"/>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dirty="0"/>
            </a:p>
          </p:txBody>
        </p:sp>
        <p:sp>
          <p:nvSpPr>
            <p:cNvPr id="57" name="Vrije vorm: vorm 56">
              <a:extLst>
                <a:ext uri="{FF2B5EF4-FFF2-40B4-BE49-F238E27FC236}">
                  <a16:creationId xmlns:a16="http://schemas.microsoft.com/office/drawing/2014/main" id="{2AF6DBA9-A6EF-A638-E228-9F1A50B158A5}"/>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7 h 167268"/>
                <a:gd name="connsiteX7" fmla="*/ 84105 w 167268"/>
                <a:gd name="connsiteY7" fmla="*/ 50175 h 167268"/>
                <a:gd name="connsiteX8" fmla="*/ 117320 w 167268"/>
                <a:gd name="connsiteY8" fmla="*/ 83869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8"/>
                    <a:pt x="50281" y="101863"/>
                    <a:pt x="50412" y="83387"/>
                  </a:cubicBezTo>
                  <a:cubicBezTo>
                    <a:pt x="50544" y="64912"/>
                    <a:pt x="65634" y="50042"/>
                    <a:pt x="84105" y="50175"/>
                  </a:cubicBezTo>
                  <a:cubicBezTo>
                    <a:pt x="102588" y="50309"/>
                    <a:pt x="117451" y="65393"/>
                    <a:pt x="117320" y="83869"/>
                  </a:cubicBezTo>
                  <a:cubicBezTo>
                    <a:pt x="117260" y="92657"/>
                    <a:pt x="113736" y="101068"/>
                    <a:pt x="107523" y="107284"/>
                  </a:cubicBezTo>
                  <a:cubicBezTo>
                    <a:pt x="101178" y="113593"/>
                    <a:pt x="92576" y="117119"/>
                    <a:pt x="83627" y="117081"/>
                  </a:cubicBezTo>
                  <a:close/>
                </a:path>
              </a:pathLst>
            </a:custGeom>
            <a:solidFill>
              <a:schemeClr val="bg1"/>
            </a:solidFill>
            <a:ln w="11945" cap="flat">
              <a:noFill/>
              <a:prstDash val="solid"/>
              <a:miter/>
            </a:ln>
          </p:spPr>
          <p:txBody>
            <a:bodyPr rtlCol="0" anchor="ctr"/>
            <a:lstStyle/>
            <a:p>
              <a:endParaRPr lang="en-GB" dirty="0"/>
            </a:p>
          </p:txBody>
        </p:sp>
      </p:grpSp>
      <p:sp>
        <p:nvSpPr>
          <p:cNvPr id="58" name="Vrije vorm: vorm 57">
            <a:extLst>
              <a:ext uri="{FF2B5EF4-FFF2-40B4-BE49-F238E27FC236}">
                <a16:creationId xmlns:a16="http://schemas.microsoft.com/office/drawing/2014/main" id="{D090E259-762B-0CF2-4F6D-1D780A48E7CC}"/>
              </a:ext>
            </a:extLst>
          </p:cNvPr>
          <p:cNvSpPr/>
          <p:nvPr/>
        </p:nvSpPr>
        <p:spPr>
          <a:xfrm>
            <a:off x="3715579"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dirty="0"/>
          </a:p>
        </p:txBody>
      </p:sp>
      <p:sp>
        <p:nvSpPr>
          <p:cNvPr id="59" name="Vrije vorm: vorm 58">
            <a:extLst>
              <a:ext uri="{FF2B5EF4-FFF2-40B4-BE49-F238E27FC236}">
                <a16:creationId xmlns:a16="http://schemas.microsoft.com/office/drawing/2014/main" id="{0D38E2A2-3088-7EED-DB4A-EAA535911290}"/>
              </a:ext>
            </a:extLst>
          </p:cNvPr>
          <p:cNvSpPr/>
          <p:nvPr/>
        </p:nvSpPr>
        <p:spPr>
          <a:xfrm>
            <a:off x="3715579"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7 h 167268"/>
              <a:gd name="connsiteX7" fmla="*/ 84105 w 167268"/>
              <a:gd name="connsiteY7" fmla="*/ 50175 h 167268"/>
              <a:gd name="connsiteX8" fmla="*/ 117320 w 167268"/>
              <a:gd name="connsiteY8" fmla="*/ 83869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8"/>
                  <a:pt x="50281" y="101863"/>
                  <a:pt x="50412" y="83387"/>
                </a:cubicBezTo>
                <a:cubicBezTo>
                  <a:pt x="50544" y="64912"/>
                  <a:pt x="65634" y="50042"/>
                  <a:pt x="84105" y="50175"/>
                </a:cubicBezTo>
                <a:cubicBezTo>
                  <a:pt x="102588" y="50309"/>
                  <a:pt x="117451" y="65393"/>
                  <a:pt x="117320" y="83869"/>
                </a:cubicBezTo>
                <a:cubicBezTo>
                  <a:pt x="117260" y="92657"/>
                  <a:pt x="113736" y="101068"/>
                  <a:pt x="107523" y="107284"/>
                </a:cubicBezTo>
                <a:cubicBezTo>
                  <a:pt x="101178" y="113593"/>
                  <a:pt x="92576" y="117119"/>
                  <a:pt x="83627" y="117081"/>
                </a:cubicBezTo>
                <a:close/>
              </a:path>
            </a:pathLst>
          </a:custGeom>
          <a:solidFill>
            <a:schemeClr val="accent1"/>
          </a:solidFill>
          <a:ln w="11945" cap="flat">
            <a:noFill/>
            <a:prstDash val="solid"/>
            <a:miter/>
          </a:ln>
        </p:spPr>
        <p:txBody>
          <a:bodyPr rtlCol="0" anchor="ctr"/>
          <a:lstStyle/>
          <a:p>
            <a:endParaRPr lang="en-GB" dirty="0"/>
          </a:p>
        </p:txBody>
      </p:sp>
      <p:grpSp>
        <p:nvGrpSpPr>
          <p:cNvPr id="162" name="Groep 161">
            <a:extLst>
              <a:ext uri="{FF2B5EF4-FFF2-40B4-BE49-F238E27FC236}">
                <a16:creationId xmlns:a16="http://schemas.microsoft.com/office/drawing/2014/main" id="{7B7D2BA0-D05A-A0A2-0B6B-6A26CC015F37}"/>
              </a:ext>
            </a:extLst>
          </p:cNvPr>
          <p:cNvGrpSpPr/>
          <p:nvPr userDrawn="1"/>
        </p:nvGrpSpPr>
        <p:grpSpPr>
          <a:xfrm>
            <a:off x="1436100" y="1788305"/>
            <a:ext cx="151965" cy="151965"/>
            <a:chOff x="1436100" y="1788305"/>
            <a:chExt cx="151965" cy="151965"/>
          </a:xfrm>
        </p:grpSpPr>
        <p:sp>
          <p:nvSpPr>
            <p:cNvPr id="68" name="Vrije vorm: vorm 67">
              <a:extLst>
                <a:ext uri="{FF2B5EF4-FFF2-40B4-BE49-F238E27FC236}">
                  <a16:creationId xmlns:a16="http://schemas.microsoft.com/office/drawing/2014/main" id="{8A125716-26D8-31F5-8C30-D9F2919D2C94}"/>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dirty="0"/>
            </a:p>
          </p:txBody>
        </p:sp>
        <p:sp>
          <p:nvSpPr>
            <p:cNvPr id="69" name="Vrije vorm: vorm 68">
              <a:extLst>
                <a:ext uri="{FF2B5EF4-FFF2-40B4-BE49-F238E27FC236}">
                  <a16:creationId xmlns:a16="http://schemas.microsoft.com/office/drawing/2014/main" id="{BB004EFC-EFCE-790B-285E-3BE07FAE7556}"/>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58" name="Groep 157">
            <a:extLst>
              <a:ext uri="{FF2B5EF4-FFF2-40B4-BE49-F238E27FC236}">
                <a16:creationId xmlns:a16="http://schemas.microsoft.com/office/drawing/2014/main" id="{984FA816-DE39-A0E1-8328-81C54E0D0358}"/>
              </a:ext>
            </a:extLst>
          </p:cNvPr>
          <p:cNvGrpSpPr/>
          <p:nvPr userDrawn="1"/>
        </p:nvGrpSpPr>
        <p:grpSpPr>
          <a:xfrm>
            <a:off x="2955752" y="1788305"/>
            <a:ext cx="151965" cy="151965"/>
            <a:chOff x="2955752" y="1788305"/>
            <a:chExt cx="151965" cy="151965"/>
          </a:xfrm>
        </p:grpSpPr>
        <p:sp>
          <p:nvSpPr>
            <p:cNvPr id="70" name="Vrije vorm: vorm 69">
              <a:extLst>
                <a:ext uri="{FF2B5EF4-FFF2-40B4-BE49-F238E27FC236}">
                  <a16:creationId xmlns:a16="http://schemas.microsoft.com/office/drawing/2014/main" id="{AD86F847-8E61-1D6F-78D0-FB5A19372180}"/>
                </a:ext>
              </a:extLst>
            </p:cNvPr>
            <p:cNvSpPr/>
            <p:nvPr/>
          </p:nvSpPr>
          <p:spPr>
            <a:xfrm>
              <a:off x="2955752"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dirty="0"/>
            </a:p>
          </p:txBody>
        </p:sp>
        <p:sp>
          <p:nvSpPr>
            <p:cNvPr id="71" name="Vrije vorm: vorm 70">
              <a:extLst>
                <a:ext uri="{FF2B5EF4-FFF2-40B4-BE49-F238E27FC236}">
                  <a16:creationId xmlns:a16="http://schemas.microsoft.com/office/drawing/2014/main" id="{FDEAE792-505A-B947-5B3D-F2D7F7551D23}"/>
                </a:ext>
              </a:extLst>
            </p:cNvPr>
            <p:cNvSpPr/>
            <p:nvPr/>
          </p:nvSpPr>
          <p:spPr>
            <a:xfrm>
              <a:off x="2955752"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4" name="Groep 163">
            <a:extLst>
              <a:ext uri="{FF2B5EF4-FFF2-40B4-BE49-F238E27FC236}">
                <a16:creationId xmlns:a16="http://schemas.microsoft.com/office/drawing/2014/main" id="{B0A7183E-C35F-6C61-AEE0-F1C935378057}"/>
              </a:ext>
            </a:extLst>
          </p:cNvPr>
          <p:cNvGrpSpPr/>
          <p:nvPr userDrawn="1"/>
        </p:nvGrpSpPr>
        <p:grpSpPr>
          <a:xfrm>
            <a:off x="676275" y="2548131"/>
            <a:ext cx="151965" cy="151965"/>
            <a:chOff x="676275" y="2548131"/>
            <a:chExt cx="151965" cy="151965"/>
          </a:xfrm>
        </p:grpSpPr>
        <p:sp>
          <p:nvSpPr>
            <p:cNvPr id="80" name="Vrije vorm: vorm 79">
              <a:extLst>
                <a:ext uri="{FF2B5EF4-FFF2-40B4-BE49-F238E27FC236}">
                  <a16:creationId xmlns:a16="http://schemas.microsoft.com/office/drawing/2014/main" id="{D2E2D6AA-4CA8-D20E-CBDB-5434A2E39CED}"/>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dirty="0"/>
            </a:p>
          </p:txBody>
        </p:sp>
        <p:sp>
          <p:nvSpPr>
            <p:cNvPr id="81" name="Vrije vorm: vorm 80">
              <a:extLst>
                <a:ext uri="{FF2B5EF4-FFF2-40B4-BE49-F238E27FC236}">
                  <a16:creationId xmlns:a16="http://schemas.microsoft.com/office/drawing/2014/main" id="{4301B2DD-311B-2255-EA5B-04951991C33C}"/>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1" name="Groep 160">
            <a:extLst>
              <a:ext uri="{FF2B5EF4-FFF2-40B4-BE49-F238E27FC236}">
                <a16:creationId xmlns:a16="http://schemas.microsoft.com/office/drawing/2014/main" id="{CE4F4FA7-E506-2F57-F370-F6834CB0762A}"/>
              </a:ext>
            </a:extLst>
          </p:cNvPr>
          <p:cNvGrpSpPr/>
          <p:nvPr userDrawn="1"/>
        </p:nvGrpSpPr>
        <p:grpSpPr>
          <a:xfrm>
            <a:off x="2195927" y="2548131"/>
            <a:ext cx="151965" cy="151965"/>
            <a:chOff x="2195927" y="2548131"/>
            <a:chExt cx="151965" cy="151965"/>
          </a:xfrm>
        </p:grpSpPr>
        <p:sp>
          <p:nvSpPr>
            <p:cNvPr id="82" name="Vrije vorm: vorm 81">
              <a:extLst>
                <a:ext uri="{FF2B5EF4-FFF2-40B4-BE49-F238E27FC236}">
                  <a16:creationId xmlns:a16="http://schemas.microsoft.com/office/drawing/2014/main" id="{567D651F-B8AF-EB1B-946A-90EC4F80C48D}"/>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dirty="0"/>
            </a:p>
          </p:txBody>
        </p:sp>
        <p:sp>
          <p:nvSpPr>
            <p:cNvPr id="83" name="Vrije vorm: vorm 82">
              <a:extLst>
                <a:ext uri="{FF2B5EF4-FFF2-40B4-BE49-F238E27FC236}">
                  <a16:creationId xmlns:a16="http://schemas.microsoft.com/office/drawing/2014/main" id="{C58E6801-4084-0EAD-A0FE-E6C5FE4198EF}"/>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0" name="Groep 159">
            <a:extLst>
              <a:ext uri="{FF2B5EF4-FFF2-40B4-BE49-F238E27FC236}">
                <a16:creationId xmlns:a16="http://schemas.microsoft.com/office/drawing/2014/main" id="{C9687D3C-EE2D-58ED-5ED2-6F58BFF75D3D}"/>
              </a:ext>
            </a:extLst>
          </p:cNvPr>
          <p:cNvGrpSpPr/>
          <p:nvPr userDrawn="1"/>
        </p:nvGrpSpPr>
        <p:grpSpPr>
          <a:xfrm>
            <a:off x="3715579" y="2548131"/>
            <a:ext cx="151965" cy="151965"/>
            <a:chOff x="3715579" y="2548131"/>
            <a:chExt cx="151965" cy="151965"/>
          </a:xfrm>
        </p:grpSpPr>
        <p:sp>
          <p:nvSpPr>
            <p:cNvPr id="84" name="Vrije vorm: vorm 83">
              <a:extLst>
                <a:ext uri="{FF2B5EF4-FFF2-40B4-BE49-F238E27FC236}">
                  <a16:creationId xmlns:a16="http://schemas.microsoft.com/office/drawing/2014/main" id="{9CFB7428-1640-7106-71E3-CEEC9C2199A2}"/>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dirty="0"/>
            </a:p>
          </p:txBody>
        </p:sp>
        <p:sp>
          <p:nvSpPr>
            <p:cNvPr id="85" name="Vrije vorm: vorm 84">
              <a:extLst>
                <a:ext uri="{FF2B5EF4-FFF2-40B4-BE49-F238E27FC236}">
                  <a16:creationId xmlns:a16="http://schemas.microsoft.com/office/drawing/2014/main" id="{E639F2F6-22F6-E6C0-30E7-C9A4563FD620}"/>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endParaRPr lang="en-GB" dirty="0"/>
            </a:p>
          </p:txBody>
        </p:sp>
      </p:grpSp>
      <p:grpSp>
        <p:nvGrpSpPr>
          <p:cNvPr id="165" name="Groep 164">
            <a:extLst>
              <a:ext uri="{FF2B5EF4-FFF2-40B4-BE49-F238E27FC236}">
                <a16:creationId xmlns:a16="http://schemas.microsoft.com/office/drawing/2014/main" id="{03DF1EB7-0FEA-269F-398C-FE1B27505950}"/>
              </a:ext>
            </a:extLst>
          </p:cNvPr>
          <p:cNvGrpSpPr/>
          <p:nvPr userDrawn="1"/>
        </p:nvGrpSpPr>
        <p:grpSpPr>
          <a:xfrm>
            <a:off x="1436100" y="3307957"/>
            <a:ext cx="151965" cy="151965"/>
            <a:chOff x="1436100" y="3307957"/>
            <a:chExt cx="151965" cy="151965"/>
          </a:xfrm>
        </p:grpSpPr>
        <p:sp>
          <p:nvSpPr>
            <p:cNvPr id="94" name="Vrije vorm: vorm 93">
              <a:extLst>
                <a:ext uri="{FF2B5EF4-FFF2-40B4-BE49-F238E27FC236}">
                  <a16:creationId xmlns:a16="http://schemas.microsoft.com/office/drawing/2014/main" id="{5E364CBB-B959-5E3F-73C1-837472B06288}"/>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dirty="0"/>
            </a:p>
          </p:txBody>
        </p:sp>
        <p:sp>
          <p:nvSpPr>
            <p:cNvPr id="95" name="Vrije vorm: vorm 94">
              <a:extLst>
                <a:ext uri="{FF2B5EF4-FFF2-40B4-BE49-F238E27FC236}">
                  <a16:creationId xmlns:a16="http://schemas.microsoft.com/office/drawing/2014/main" id="{CD16A07E-9EFA-E89B-BC1C-46C9F7A82B72}"/>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6" name="Groep 165">
            <a:extLst>
              <a:ext uri="{FF2B5EF4-FFF2-40B4-BE49-F238E27FC236}">
                <a16:creationId xmlns:a16="http://schemas.microsoft.com/office/drawing/2014/main" id="{C1B70BE9-407A-0E6A-3837-8939A0171A04}"/>
              </a:ext>
            </a:extLst>
          </p:cNvPr>
          <p:cNvGrpSpPr/>
          <p:nvPr userDrawn="1"/>
        </p:nvGrpSpPr>
        <p:grpSpPr>
          <a:xfrm>
            <a:off x="2955752" y="3307957"/>
            <a:ext cx="151965" cy="151965"/>
            <a:chOff x="2955752" y="3307957"/>
            <a:chExt cx="151965" cy="151965"/>
          </a:xfrm>
        </p:grpSpPr>
        <p:sp>
          <p:nvSpPr>
            <p:cNvPr id="96" name="Vrije vorm: vorm 95">
              <a:extLst>
                <a:ext uri="{FF2B5EF4-FFF2-40B4-BE49-F238E27FC236}">
                  <a16:creationId xmlns:a16="http://schemas.microsoft.com/office/drawing/2014/main" id="{88F45089-4D4B-BB1C-967C-CCCB812909CD}"/>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dirty="0"/>
            </a:p>
          </p:txBody>
        </p:sp>
        <p:sp>
          <p:nvSpPr>
            <p:cNvPr id="97" name="Vrije vorm: vorm 96">
              <a:extLst>
                <a:ext uri="{FF2B5EF4-FFF2-40B4-BE49-F238E27FC236}">
                  <a16:creationId xmlns:a16="http://schemas.microsoft.com/office/drawing/2014/main" id="{FEB8741D-9861-0DD8-5ED8-7FA803D11C83}"/>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7" name="Groep 166">
            <a:extLst>
              <a:ext uri="{FF2B5EF4-FFF2-40B4-BE49-F238E27FC236}">
                <a16:creationId xmlns:a16="http://schemas.microsoft.com/office/drawing/2014/main" id="{E06E8170-EAEE-0BF4-0C2B-18C473117278}"/>
              </a:ext>
            </a:extLst>
          </p:cNvPr>
          <p:cNvGrpSpPr/>
          <p:nvPr userDrawn="1"/>
        </p:nvGrpSpPr>
        <p:grpSpPr>
          <a:xfrm>
            <a:off x="676275" y="4067783"/>
            <a:ext cx="151965" cy="151965"/>
            <a:chOff x="676275" y="4067783"/>
            <a:chExt cx="151965" cy="151965"/>
          </a:xfrm>
        </p:grpSpPr>
        <p:sp>
          <p:nvSpPr>
            <p:cNvPr id="106" name="Vrije vorm: vorm 105">
              <a:extLst>
                <a:ext uri="{FF2B5EF4-FFF2-40B4-BE49-F238E27FC236}">
                  <a16:creationId xmlns:a16="http://schemas.microsoft.com/office/drawing/2014/main" id="{511D45D6-CD2D-0AA6-E1D5-D47F40E65CCC}"/>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dirty="0"/>
            </a:p>
          </p:txBody>
        </p:sp>
        <p:sp>
          <p:nvSpPr>
            <p:cNvPr id="107" name="Vrije vorm: vorm 106">
              <a:extLst>
                <a:ext uri="{FF2B5EF4-FFF2-40B4-BE49-F238E27FC236}">
                  <a16:creationId xmlns:a16="http://schemas.microsoft.com/office/drawing/2014/main" id="{8EAFF20B-5065-ACDD-E494-01B2BB3E9DAC}"/>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8" name="Groep 167">
            <a:extLst>
              <a:ext uri="{FF2B5EF4-FFF2-40B4-BE49-F238E27FC236}">
                <a16:creationId xmlns:a16="http://schemas.microsoft.com/office/drawing/2014/main" id="{1B6FD9A4-DACA-37B9-98F4-C71FEFD0B974}"/>
              </a:ext>
            </a:extLst>
          </p:cNvPr>
          <p:cNvGrpSpPr/>
          <p:nvPr userDrawn="1"/>
        </p:nvGrpSpPr>
        <p:grpSpPr>
          <a:xfrm>
            <a:off x="2195927" y="4067783"/>
            <a:ext cx="151965" cy="151965"/>
            <a:chOff x="2195927" y="4067783"/>
            <a:chExt cx="151965" cy="151965"/>
          </a:xfrm>
        </p:grpSpPr>
        <p:sp>
          <p:nvSpPr>
            <p:cNvPr id="108" name="Vrije vorm: vorm 107">
              <a:extLst>
                <a:ext uri="{FF2B5EF4-FFF2-40B4-BE49-F238E27FC236}">
                  <a16:creationId xmlns:a16="http://schemas.microsoft.com/office/drawing/2014/main" id="{CCED135B-B3C7-89A4-FFCF-16DF9B96CF81}"/>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dirty="0"/>
            </a:p>
          </p:txBody>
        </p:sp>
        <p:sp>
          <p:nvSpPr>
            <p:cNvPr id="109" name="Vrije vorm: vorm 108">
              <a:extLst>
                <a:ext uri="{FF2B5EF4-FFF2-40B4-BE49-F238E27FC236}">
                  <a16:creationId xmlns:a16="http://schemas.microsoft.com/office/drawing/2014/main" id="{86E06E43-40C0-FE50-372F-270A08CD1B3D}"/>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9" name="Groep 168">
            <a:extLst>
              <a:ext uri="{FF2B5EF4-FFF2-40B4-BE49-F238E27FC236}">
                <a16:creationId xmlns:a16="http://schemas.microsoft.com/office/drawing/2014/main" id="{5A57400C-83D1-42EE-0DA7-984A6AF4083F}"/>
              </a:ext>
            </a:extLst>
          </p:cNvPr>
          <p:cNvGrpSpPr/>
          <p:nvPr userDrawn="1"/>
        </p:nvGrpSpPr>
        <p:grpSpPr>
          <a:xfrm>
            <a:off x="3715579" y="4067783"/>
            <a:ext cx="151965" cy="151965"/>
            <a:chOff x="3715579" y="4067783"/>
            <a:chExt cx="151965" cy="151965"/>
          </a:xfrm>
        </p:grpSpPr>
        <p:sp>
          <p:nvSpPr>
            <p:cNvPr id="110" name="Vrije vorm: vorm 109">
              <a:extLst>
                <a:ext uri="{FF2B5EF4-FFF2-40B4-BE49-F238E27FC236}">
                  <a16:creationId xmlns:a16="http://schemas.microsoft.com/office/drawing/2014/main" id="{EABEDE96-38F2-5BAA-68C2-E6590E25BE89}"/>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dirty="0"/>
            </a:p>
          </p:txBody>
        </p:sp>
        <p:sp>
          <p:nvSpPr>
            <p:cNvPr id="111" name="Vrije vorm: vorm 110">
              <a:extLst>
                <a:ext uri="{FF2B5EF4-FFF2-40B4-BE49-F238E27FC236}">
                  <a16:creationId xmlns:a16="http://schemas.microsoft.com/office/drawing/2014/main" id="{176FE4EA-22C5-CD7D-7E9E-873C98741317}"/>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73" name="Groep 172">
            <a:extLst>
              <a:ext uri="{FF2B5EF4-FFF2-40B4-BE49-F238E27FC236}">
                <a16:creationId xmlns:a16="http://schemas.microsoft.com/office/drawing/2014/main" id="{FC4D7A25-396F-3AFA-1066-5827587DA31B}"/>
              </a:ext>
            </a:extLst>
          </p:cNvPr>
          <p:cNvGrpSpPr/>
          <p:nvPr userDrawn="1"/>
        </p:nvGrpSpPr>
        <p:grpSpPr>
          <a:xfrm>
            <a:off x="1436100" y="4827608"/>
            <a:ext cx="151965" cy="151965"/>
            <a:chOff x="1436100" y="4827608"/>
            <a:chExt cx="151965" cy="151965"/>
          </a:xfrm>
        </p:grpSpPr>
        <p:sp>
          <p:nvSpPr>
            <p:cNvPr id="120" name="Vrije vorm: vorm 119">
              <a:extLst>
                <a:ext uri="{FF2B5EF4-FFF2-40B4-BE49-F238E27FC236}">
                  <a16:creationId xmlns:a16="http://schemas.microsoft.com/office/drawing/2014/main" id="{B99BE0C3-DDCF-3D29-E6AA-729C69DF8DCA}"/>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dirty="0"/>
            </a:p>
          </p:txBody>
        </p:sp>
        <p:sp>
          <p:nvSpPr>
            <p:cNvPr id="121" name="Vrije vorm: vorm 120">
              <a:extLst>
                <a:ext uri="{FF2B5EF4-FFF2-40B4-BE49-F238E27FC236}">
                  <a16:creationId xmlns:a16="http://schemas.microsoft.com/office/drawing/2014/main" id="{95341127-ED96-6205-BED2-8464D0EF171F}"/>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72" name="Groep 171">
            <a:extLst>
              <a:ext uri="{FF2B5EF4-FFF2-40B4-BE49-F238E27FC236}">
                <a16:creationId xmlns:a16="http://schemas.microsoft.com/office/drawing/2014/main" id="{28B60DA0-1E7D-BC41-6366-B45B6A63782F}"/>
              </a:ext>
            </a:extLst>
          </p:cNvPr>
          <p:cNvGrpSpPr/>
          <p:nvPr userDrawn="1"/>
        </p:nvGrpSpPr>
        <p:grpSpPr>
          <a:xfrm>
            <a:off x="2955752" y="4827608"/>
            <a:ext cx="151965" cy="151965"/>
            <a:chOff x="2955752" y="4827608"/>
            <a:chExt cx="151965" cy="151965"/>
          </a:xfrm>
        </p:grpSpPr>
        <p:sp>
          <p:nvSpPr>
            <p:cNvPr id="122" name="Vrije vorm: vorm 121">
              <a:extLst>
                <a:ext uri="{FF2B5EF4-FFF2-40B4-BE49-F238E27FC236}">
                  <a16:creationId xmlns:a16="http://schemas.microsoft.com/office/drawing/2014/main" id="{4BB71F70-ACAD-5A30-7281-776037A25D62}"/>
                </a:ext>
              </a:extLst>
            </p:cNvPr>
            <p:cNvSpPr/>
            <p:nvPr/>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dirty="0"/>
            </a:p>
          </p:txBody>
        </p:sp>
        <p:sp>
          <p:nvSpPr>
            <p:cNvPr id="123" name="Vrije vorm: vorm 122">
              <a:extLst>
                <a:ext uri="{FF2B5EF4-FFF2-40B4-BE49-F238E27FC236}">
                  <a16:creationId xmlns:a16="http://schemas.microsoft.com/office/drawing/2014/main" id="{5D68C5F5-57DF-AB10-6C5B-3431B86D4D32}"/>
                </a:ext>
              </a:extLst>
            </p:cNvPr>
            <p:cNvSpPr/>
            <p:nvPr/>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sp>
        <p:nvSpPr>
          <p:cNvPr id="133" name="Vrije vorm: vorm 132">
            <a:extLst>
              <a:ext uri="{FF2B5EF4-FFF2-40B4-BE49-F238E27FC236}">
                <a16:creationId xmlns:a16="http://schemas.microsoft.com/office/drawing/2014/main" id="{C60C56A3-815B-AE9B-03C5-7AF6E64A4793}"/>
              </a:ext>
            </a:extLst>
          </p:cNvPr>
          <p:cNvSpPr/>
          <p:nvPr/>
        </p:nvSpPr>
        <p:spPr>
          <a:xfrm>
            <a:off x="676275"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alpha val="20000"/>
            </a:schemeClr>
          </a:solidFill>
          <a:ln w="11945" cap="flat">
            <a:noFill/>
            <a:prstDash val="solid"/>
            <a:miter/>
          </a:ln>
        </p:spPr>
        <p:txBody>
          <a:bodyPr rtlCol="0" anchor="ctr"/>
          <a:lstStyle/>
          <a:p>
            <a:endParaRPr lang="en-GB" dirty="0"/>
          </a:p>
        </p:txBody>
      </p:sp>
      <p:grpSp>
        <p:nvGrpSpPr>
          <p:cNvPr id="175" name="Groep 174">
            <a:extLst>
              <a:ext uri="{FF2B5EF4-FFF2-40B4-BE49-F238E27FC236}">
                <a16:creationId xmlns:a16="http://schemas.microsoft.com/office/drawing/2014/main" id="{F144AE15-1859-C558-5995-5A64A15E93E7}"/>
              </a:ext>
            </a:extLst>
          </p:cNvPr>
          <p:cNvGrpSpPr/>
          <p:nvPr userDrawn="1"/>
        </p:nvGrpSpPr>
        <p:grpSpPr>
          <a:xfrm>
            <a:off x="2195927" y="5587435"/>
            <a:ext cx="151965" cy="151965"/>
            <a:chOff x="2195927" y="5587435"/>
            <a:chExt cx="151965" cy="151965"/>
          </a:xfrm>
        </p:grpSpPr>
        <p:sp>
          <p:nvSpPr>
            <p:cNvPr id="134" name="Vrije vorm: vorm 133">
              <a:extLst>
                <a:ext uri="{FF2B5EF4-FFF2-40B4-BE49-F238E27FC236}">
                  <a16:creationId xmlns:a16="http://schemas.microsoft.com/office/drawing/2014/main" id="{EA4DC19E-7F78-D7B2-1F34-4DF8F33D195D}"/>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dirty="0"/>
            </a:p>
          </p:txBody>
        </p:sp>
        <p:sp>
          <p:nvSpPr>
            <p:cNvPr id="135" name="Vrije vorm: vorm 134">
              <a:extLst>
                <a:ext uri="{FF2B5EF4-FFF2-40B4-BE49-F238E27FC236}">
                  <a16:creationId xmlns:a16="http://schemas.microsoft.com/office/drawing/2014/main" id="{E5D83847-8FB2-630F-4432-B7C10E2FC3C2}"/>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76" name="Groep 175">
            <a:extLst>
              <a:ext uri="{FF2B5EF4-FFF2-40B4-BE49-F238E27FC236}">
                <a16:creationId xmlns:a16="http://schemas.microsoft.com/office/drawing/2014/main" id="{A9468737-5BF2-67A4-F738-FC0A3656D10C}"/>
              </a:ext>
            </a:extLst>
          </p:cNvPr>
          <p:cNvGrpSpPr/>
          <p:nvPr userDrawn="1"/>
        </p:nvGrpSpPr>
        <p:grpSpPr>
          <a:xfrm>
            <a:off x="3715579" y="5587435"/>
            <a:ext cx="151965" cy="151965"/>
            <a:chOff x="3715579" y="5587435"/>
            <a:chExt cx="151965" cy="151965"/>
          </a:xfrm>
        </p:grpSpPr>
        <p:sp>
          <p:nvSpPr>
            <p:cNvPr id="136" name="Vrije vorm: vorm 135">
              <a:extLst>
                <a:ext uri="{FF2B5EF4-FFF2-40B4-BE49-F238E27FC236}">
                  <a16:creationId xmlns:a16="http://schemas.microsoft.com/office/drawing/2014/main" id="{F97241AD-ECDD-F220-12EA-3C2C973141B2}"/>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dirty="0"/>
            </a:p>
          </p:txBody>
        </p:sp>
        <p:sp>
          <p:nvSpPr>
            <p:cNvPr id="137" name="Vrije vorm: vorm 136">
              <a:extLst>
                <a:ext uri="{FF2B5EF4-FFF2-40B4-BE49-F238E27FC236}">
                  <a16:creationId xmlns:a16="http://schemas.microsoft.com/office/drawing/2014/main" id="{54FAEAC3-B54A-3D25-2565-095439C1DC7D}"/>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79" name="Groep 178">
            <a:extLst>
              <a:ext uri="{FF2B5EF4-FFF2-40B4-BE49-F238E27FC236}">
                <a16:creationId xmlns:a16="http://schemas.microsoft.com/office/drawing/2014/main" id="{C575942B-F4ED-A097-3F6C-66CFF5E59E26}"/>
              </a:ext>
            </a:extLst>
          </p:cNvPr>
          <p:cNvGrpSpPr/>
          <p:nvPr userDrawn="1"/>
        </p:nvGrpSpPr>
        <p:grpSpPr>
          <a:xfrm>
            <a:off x="1436100" y="6347260"/>
            <a:ext cx="151965" cy="151965"/>
            <a:chOff x="1436100" y="6347260"/>
            <a:chExt cx="151965" cy="151965"/>
          </a:xfrm>
        </p:grpSpPr>
        <p:sp>
          <p:nvSpPr>
            <p:cNvPr id="146" name="Vrije vorm: vorm 145">
              <a:extLst>
                <a:ext uri="{FF2B5EF4-FFF2-40B4-BE49-F238E27FC236}">
                  <a16:creationId xmlns:a16="http://schemas.microsoft.com/office/drawing/2014/main" id="{37AD87F1-07C6-9CC6-D5AA-74F12BF3245E}"/>
                </a:ext>
              </a:extLst>
            </p:cNvPr>
            <p:cNvSpPr/>
            <p:nvPr/>
          </p:nvSpPr>
          <p:spPr>
            <a:xfrm>
              <a:off x="1436100"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dirty="0"/>
            </a:p>
          </p:txBody>
        </p:sp>
        <p:sp>
          <p:nvSpPr>
            <p:cNvPr id="147" name="Vrije vorm: vorm 146">
              <a:extLst>
                <a:ext uri="{FF2B5EF4-FFF2-40B4-BE49-F238E27FC236}">
                  <a16:creationId xmlns:a16="http://schemas.microsoft.com/office/drawing/2014/main" id="{DE56784E-09B2-7D5E-6A60-1DFCF78DEF8F}"/>
                </a:ext>
              </a:extLst>
            </p:cNvPr>
            <p:cNvSpPr/>
            <p:nvPr/>
          </p:nvSpPr>
          <p:spPr>
            <a:xfrm>
              <a:off x="1436100"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en-GB" dirty="0"/>
            </a:p>
          </p:txBody>
        </p:sp>
      </p:grpSp>
      <p:sp>
        <p:nvSpPr>
          <p:cNvPr id="149" name="Vrije vorm: vorm 148">
            <a:extLst>
              <a:ext uri="{FF2B5EF4-FFF2-40B4-BE49-F238E27FC236}">
                <a16:creationId xmlns:a16="http://schemas.microsoft.com/office/drawing/2014/main" id="{65BD0B66-BE91-1D3C-EE40-4FBD0E849A73}"/>
              </a:ext>
            </a:extLst>
          </p:cNvPr>
          <p:cNvSpPr/>
          <p:nvPr/>
        </p:nvSpPr>
        <p:spPr>
          <a:xfrm>
            <a:off x="2955752"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endParaRPr lang="en-GB" dirty="0"/>
          </a:p>
        </p:txBody>
      </p:sp>
      <p:sp>
        <p:nvSpPr>
          <p:cNvPr id="185" name="Vrije vorm: vorm 184">
            <a:extLst>
              <a:ext uri="{FF2B5EF4-FFF2-40B4-BE49-F238E27FC236}">
                <a16:creationId xmlns:a16="http://schemas.microsoft.com/office/drawing/2014/main" id="{1B13F80D-F64F-411F-E09B-DEACB0B05A73}"/>
              </a:ext>
            </a:extLst>
          </p:cNvPr>
          <p:cNvSpPr/>
          <p:nvPr/>
        </p:nvSpPr>
        <p:spPr>
          <a:xfrm>
            <a:off x="3726432" y="102508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endParaRPr lang="en-GB" dirty="0"/>
          </a:p>
        </p:txBody>
      </p:sp>
      <p:sp>
        <p:nvSpPr>
          <p:cNvPr id="190" name="Vrije vorm: vorm 189">
            <a:extLst>
              <a:ext uri="{FF2B5EF4-FFF2-40B4-BE49-F238E27FC236}">
                <a16:creationId xmlns:a16="http://schemas.microsoft.com/office/drawing/2014/main" id="{CB2408CD-4200-C813-A0A5-7865C44B31FF}"/>
              </a:ext>
            </a:extLst>
          </p:cNvPr>
          <p:cNvSpPr/>
          <p:nvPr/>
        </p:nvSpPr>
        <p:spPr>
          <a:xfrm>
            <a:off x="5159247" y="3039403"/>
            <a:ext cx="2216828" cy="779193"/>
          </a:xfrm>
          <a:custGeom>
            <a:avLst/>
            <a:gdLst>
              <a:gd name="connsiteX0" fmla="*/ 1023336 w 1241615"/>
              <a:gd name="connsiteY0" fmla="*/ 283281 h 436415"/>
              <a:gd name="connsiteX1" fmla="*/ 958240 w 1241615"/>
              <a:gd name="connsiteY1" fmla="*/ 218184 h 436415"/>
              <a:gd name="connsiteX2" fmla="*/ 1023336 w 1241615"/>
              <a:gd name="connsiteY2" fmla="*/ 153087 h 436415"/>
              <a:gd name="connsiteX3" fmla="*/ 1088433 w 1241615"/>
              <a:gd name="connsiteY3" fmla="*/ 218184 h 436415"/>
              <a:gd name="connsiteX4" fmla="*/ 1023336 w 1241615"/>
              <a:gd name="connsiteY4" fmla="*/ 283281 h 436415"/>
              <a:gd name="connsiteX5" fmla="*/ 1023336 w 1241615"/>
              <a:gd name="connsiteY5" fmla="*/ 0 h 436415"/>
              <a:gd name="connsiteX6" fmla="*/ 808403 w 1241615"/>
              <a:gd name="connsiteY6" fmla="*/ 180235 h 436415"/>
              <a:gd name="connsiteX7" fmla="*/ 808403 w 1241615"/>
              <a:gd name="connsiteY7" fmla="*/ 53769 h 436415"/>
              <a:gd name="connsiteX8" fmla="*/ 761899 w 1241615"/>
              <a:gd name="connsiteY8" fmla="*/ 7265 h 436415"/>
              <a:gd name="connsiteX9" fmla="*/ 652305 w 1241615"/>
              <a:gd name="connsiteY9" fmla="*/ 7265 h 436415"/>
              <a:gd name="connsiteX10" fmla="*/ 652305 w 1241615"/>
              <a:gd name="connsiteY10" fmla="*/ 171823 h 436415"/>
              <a:gd name="connsiteX11" fmla="*/ 558579 w 1241615"/>
              <a:gd name="connsiteY11" fmla="*/ 44497 h 436415"/>
              <a:gd name="connsiteX12" fmla="*/ 484210 w 1241615"/>
              <a:gd name="connsiteY12" fmla="*/ 7265 h 436415"/>
              <a:gd name="connsiteX13" fmla="*/ 0 w 1241615"/>
              <a:gd name="connsiteY13" fmla="*/ 7265 h 436415"/>
              <a:gd name="connsiteX14" fmla="*/ 0 w 1241615"/>
              <a:gd name="connsiteY14" fmla="*/ 119392 h 436415"/>
              <a:gd name="connsiteX15" fmla="*/ 45787 w 1241615"/>
              <a:gd name="connsiteY15" fmla="*/ 165227 h 436415"/>
              <a:gd name="connsiteX16" fmla="*/ 118245 w 1241615"/>
              <a:gd name="connsiteY16" fmla="*/ 165227 h 436415"/>
              <a:gd name="connsiteX17" fmla="*/ 118245 w 1241615"/>
              <a:gd name="connsiteY17" fmla="*/ 382742 h 436415"/>
              <a:gd name="connsiteX18" fmla="*/ 164749 w 1241615"/>
              <a:gd name="connsiteY18" fmla="*/ 429246 h 436415"/>
              <a:gd name="connsiteX19" fmla="*/ 283328 w 1241615"/>
              <a:gd name="connsiteY19" fmla="*/ 429246 h 436415"/>
              <a:gd name="connsiteX20" fmla="*/ 283328 w 1241615"/>
              <a:gd name="connsiteY20" fmla="*/ 165179 h 436415"/>
              <a:gd name="connsiteX21" fmla="*/ 383411 w 1241615"/>
              <a:gd name="connsiteY21" fmla="*/ 165179 h 436415"/>
              <a:gd name="connsiteX22" fmla="*/ 383411 w 1241615"/>
              <a:gd name="connsiteY22" fmla="*/ 382694 h 436415"/>
              <a:gd name="connsiteX23" fmla="*/ 429915 w 1241615"/>
              <a:gd name="connsiteY23" fmla="*/ 429199 h 436415"/>
              <a:gd name="connsiteX24" fmla="*/ 539557 w 1241615"/>
              <a:gd name="connsiteY24" fmla="*/ 429199 h 436415"/>
              <a:gd name="connsiteX25" fmla="*/ 539557 w 1241615"/>
              <a:gd name="connsiteY25" fmla="*/ 264641 h 436415"/>
              <a:gd name="connsiteX26" fmla="*/ 632948 w 1241615"/>
              <a:gd name="connsiteY26" fmla="*/ 391966 h 436415"/>
              <a:gd name="connsiteX27" fmla="*/ 707364 w 1241615"/>
              <a:gd name="connsiteY27" fmla="*/ 429199 h 436415"/>
              <a:gd name="connsiteX28" fmla="*/ 808403 w 1241615"/>
              <a:gd name="connsiteY28" fmla="*/ 429199 h 436415"/>
              <a:gd name="connsiteX29" fmla="*/ 808403 w 1241615"/>
              <a:gd name="connsiteY29" fmla="*/ 257663 h 436415"/>
              <a:gd name="connsiteX30" fmla="*/ 1023336 w 1241615"/>
              <a:gd name="connsiteY30" fmla="*/ 436416 h 436415"/>
              <a:gd name="connsiteX31" fmla="*/ 1241616 w 1241615"/>
              <a:gd name="connsiteY31" fmla="*/ 218232 h 436415"/>
              <a:gd name="connsiteX32" fmla="*/ 1023336 w 1241615"/>
              <a:gd name="connsiteY32" fmla="*/ 0 h 436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1615" h="436415">
                <a:moveTo>
                  <a:pt x="1023336" y="283281"/>
                </a:moveTo>
                <a:cubicBezTo>
                  <a:pt x="987395" y="283281"/>
                  <a:pt x="958240" y="254174"/>
                  <a:pt x="958240" y="218184"/>
                </a:cubicBezTo>
                <a:cubicBezTo>
                  <a:pt x="958240" y="182242"/>
                  <a:pt x="987395" y="153087"/>
                  <a:pt x="1023336" y="153087"/>
                </a:cubicBezTo>
                <a:cubicBezTo>
                  <a:pt x="1059278" y="153087"/>
                  <a:pt x="1088433" y="182242"/>
                  <a:pt x="1088433" y="218184"/>
                </a:cubicBezTo>
                <a:cubicBezTo>
                  <a:pt x="1088433" y="254174"/>
                  <a:pt x="1059278" y="283281"/>
                  <a:pt x="1023336" y="283281"/>
                </a:cubicBezTo>
                <a:moveTo>
                  <a:pt x="1023336" y="0"/>
                </a:moveTo>
                <a:cubicBezTo>
                  <a:pt x="912787" y="0"/>
                  <a:pt x="825609" y="75803"/>
                  <a:pt x="808403" y="180235"/>
                </a:cubicBezTo>
                <a:lnTo>
                  <a:pt x="808403" y="53769"/>
                </a:lnTo>
                <a:cubicBezTo>
                  <a:pt x="808403" y="21221"/>
                  <a:pt x="794447" y="7265"/>
                  <a:pt x="761899" y="7265"/>
                </a:cubicBezTo>
                <a:lnTo>
                  <a:pt x="652305" y="7265"/>
                </a:lnTo>
                <a:lnTo>
                  <a:pt x="652305" y="171823"/>
                </a:lnTo>
                <a:lnTo>
                  <a:pt x="558579" y="44497"/>
                </a:lnTo>
                <a:cubicBezTo>
                  <a:pt x="538218" y="17493"/>
                  <a:pt x="518097" y="7265"/>
                  <a:pt x="484210" y="7265"/>
                </a:cubicBezTo>
                <a:lnTo>
                  <a:pt x="0" y="7265"/>
                </a:lnTo>
                <a:lnTo>
                  <a:pt x="0" y="119392"/>
                </a:lnTo>
                <a:cubicBezTo>
                  <a:pt x="0" y="151462"/>
                  <a:pt x="13765" y="165227"/>
                  <a:pt x="45787" y="165227"/>
                </a:cubicBezTo>
                <a:lnTo>
                  <a:pt x="118245" y="165227"/>
                </a:lnTo>
                <a:lnTo>
                  <a:pt x="118245" y="382742"/>
                </a:lnTo>
                <a:cubicBezTo>
                  <a:pt x="118245" y="415242"/>
                  <a:pt x="132201" y="429246"/>
                  <a:pt x="164749" y="429246"/>
                </a:cubicBezTo>
                <a:lnTo>
                  <a:pt x="283328" y="429246"/>
                </a:lnTo>
                <a:lnTo>
                  <a:pt x="283328" y="165179"/>
                </a:lnTo>
                <a:lnTo>
                  <a:pt x="383411" y="165179"/>
                </a:lnTo>
                <a:lnTo>
                  <a:pt x="383411" y="382694"/>
                </a:lnTo>
                <a:cubicBezTo>
                  <a:pt x="383411" y="415195"/>
                  <a:pt x="397415" y="429199"/>
                  <a:pt x="429915" y="429199"/>
                </a:cubicBezTo>
                <a:lnTo>
                  <a:pt x="539557" y="429199"/>
                </a:lnTo>
                <a:lnTo>
                  <a:pt x="539557" y="264641"/>
                </a:lnTo>
                <a:lnTo>
                  <a:pt x="632948" y="391966"/>
                </a:lnTo>
                <a:cubicBezTo>
                  <a:pt x="653356" y="419018"/>
                  <a:pt x="673478" y="429199"/>
                  <a:pt x="707364" y="429199"/>
                </a:cubicBezTo>
                <a:lnTo>
                  <a:pt x="808403" y="429199"/>
                </a:lnTo>
                <a:lnTo>
                  <a:pt x="808403" y="257663"/>
                </a:lnTo>
                <a:cubicBezTo>
                  <a:pt x="825418" y="363337"/>
                  <a:pt x="910349" y="436416"/>
                  <a:pt x="1023336" y="436416"/>
                </a:cubicBezTo>
                <a:cubicBezTo>
                  <a:pt x="1146934" y="436416"/>
                  <a:pt x="1241616" y="341782"/>
                  <a:pt x="1241616" y="218232"/>
                </a:cubicBezTo>
                <a:cubicBezTo>
                  <a:pt x="1241616" y="91623"/>
                  <a:pt x="1149945" y="0"/>
                  <a:pt x="1023336" y="0"/>
                </a:cubicBezTo>
              </a:path>
            </a:pathLst>
          </a:custGeom>
          <a:solidFill>
            <a:schemeClr val="bg1"/>
          </a:solidFill>
          <a:ln w="4777" cap="flat">
            <a:noFill/>
            <a:prstDash val="solid"/>
            <a:miter/>
          </a:ln>
        </p:spPr>
        <p:txBody>
          <a:bodyPr rtlCol="0" anchor="ctr"/>
          <a:lstStyle/>
          <a:p>
            <a:endParaRPr lang="en-GB" dirty="0"/>
          </a:p>
        </p:txBody>
      </p:sp>
    </p:spTree>
    <p:extLst>
      <p:ext uri="{BB962C8B-B14F-4D97-AF65-F5344CB8AC3E}">
        <p14:creationId xmlns:p14="http://schemas.microsoft.com/office/powerpoint/2010/main" val="4258500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500"/>
                                  </p:stCondLst>
                                  <p:childTnLst>
                                    <p:set>
                                      <p:cBhvr>
                                        <p:cTn id="6" dur="1" fill="hold">
                                          <p:stCondLst>
                                            <p:cond delay="0"/>
                                          </p:stCondLst>
                                        </p:cTn>
                                        <p:tgtEl>
                                          <p:spTgt spid="156"/>
                                        </p:tgtEl>
                                        <p:attrNameLst>
                                          <p:attrName>style.visibility</p:attrName>
                                        </p:attrNameLst>
                                      </p:cBhvr>
                                      <p:to>
                                        <p:strVal val="visible"/>
                                      </p:to>
                                    </p:set>
                                    <p:anim calcmode="lin" valueType="num">
                                      <p:cBhvr>
                                        <p:cTn id="7" dur="500" fill="hold"/>
                                        <p:tgtEl>
                                          <p:spTgt spid="156"/>
                                        </p:tgtEl>
                                        <p:attrNameLst>
                                          <p:attrName>ppt_w</p:attrName>
                                        </p:attrNameLst>
                                      </p:cBhvr>
                                      <p:tavLst>
                                        <p:tav tm="0">
                                          <p:val>
                                            <p:fltVal val="0"/>
                                          </p:val>
                                        </p:tav>
                                        <p:tav tm="100000">
                                          <p:val>
                                            <p:strVal val="#ppt_w"/>
                                          </p:val>
                                        </p:tav>
                                      </p:tavLst>
                                    </p:anim>
                                    <p:anim calcmode="lin" valueType="num">
                                      <p:cBhvr>
                                        <p:cTn id="8" dur="500" fill="hold"/>
                                        <p:tgtEl>
                                          <p:spTgt spid="156"/>
                                        </p:tgtEl>
                                        <p:attrNameLst>
                                          <p:attrName>ppt_h</p:attrName>
                                        </p:attrNameLst>
                                      </p:cBhvr>
                                      <p:tavLst>
                                        <p:tav tm="0">
                                          <p:val>
                                            <p:fltVal val="0"/>
                                          </p:val>
                                        </p:tav>
                                        <p:tav tm="100000">
                                          <p:val>
                                            <p:strVal val="#ppt_h"/>
                                          </p:val>
                                        </p:tav>
                                      </p:tavLst>
                                    </p:anim>
                                  </p:childTnLst>
                                </p:cTn>
                              </p:par>
                              <p:par>
                                <p:cTn id="9" presetID="6" presetClass="emph" presetSubtype="0" autoRev="1" fill="hold" nodeType="withEffect">
                                  <p:stCondLst>
                                    <p:cond delay="1000"/>
                                  </p:stCondLst>
                                  <p:childTnLst>
                                    <p:animScale>
                                      <p:cBhvr>
                                        <p:cTn id="10" dur="100" fill="hold"/>
                                        <p:tgtEl>
                                          <p:spTgt spid="156"/>
                                        </p:tgtEl>
                                      </p:cBhvr>
                                      <p:by x="130000" y="130000"/>
                                    </p:animScale>
                                  </p:childTnLst>
                                </p:cTn>
                              </p:par>
                              <p:par>
                                <p:cTn id="11" presetID="23" presetClass="entr" presetSubtype="16" fill="hold" nodeType="withEffect">
                                  <p:stCondLst>
                                    <p:cond delay="0"/>
                                  </p:stCondLst>
                                  <p:childTnLst>
                                    <p:set>
                                      <p:cBhvr>
                                        <p:cTn id="12" dur="1" fill="hold">
                                          <p:stCondLst>
                                            <p:cond delay="0"/>
                                          </p:stCondLst>
                                        </p:cTn>
                                        <p:tgtEl>
                                          <p:spTgt spid="155"/>
                                        </p:tgtEl>
                                        <p:attrNameLst>
                                          <p:attrName>style.visibility</p:attrName>
                                        </p:attrNameLst>
                                      </p:cBhvr>
                                      <p:to>
                                        <p:strVal val="visible"/>
                                      </p:to>
                                    </p:set>
                                    <p:anim calcmode="lin" valueType="num">
                                      <p:cBhvr>
                                        <p:cTn id="13" dur="500" fill="hold"/>
                                        <p:tgtEl>
                                          <p:spTgt spid="155"/>
                                        </p:tgtEl>
                                        <p:attrNameLst>
                                          <p:attrName>ppt_w</p:attrName>
                                        </p:attrNameLst>
                                      </p:cBhvr>
                                      <p:tavLst>
                                        <p:tav tm="0">
                                          <p:val>
                                            <p:fltVal val="0"/>
                                          </p:val>
                                        </p:tav>
                                        <p:tav tm="100000">
                                          <p:val>
                                            <p:strVal val="#ppt_w"/>
                                          </p:val>
                                        </p:tav>
                                      </p:tavLst>
                                    </p:anim>
                                    <p:anim calcmode="lin" valueType="num">
                                      <p:cBhvr>
                                        <p:cTn id="14" dur="500" fill="hold"/>
                                        <p:tgtEl>
                                          <p:spTgt spid="155"/>
                                        </p:tgtEl>
                                        <p:attrNameLst>
                                          <p:attrName>ppt_h</p:attrName>
                                        </p:attrNameLst>
                                      </p:cBhvr>
                                      <p:tavLst>
                                        <p:tav tm="0">
                                          <p:val>
                                            <p:fltVal val="0"/>
                                          </p:val>
                                        </p:tav>
                                        <p:tav tm="100000">
                                          <p:val>
                                            <p:strVal val="#ppt_h"/>
                                          </p:val>
                                        </p:tav>
                                      </p:tavLst>
                                    </p:anim>
                                  </p:childTnLst>
                                </p:cTn>
                              </p:par>
                              <p:par>
                                <p:cTn id="15" presetID="6" presetClass="emph" presetSubtype="0" autoRev="1" fill="hold" nodeType="withEffect">
                                  <p:stCondLst>
                                    <p:cond delay="500"/>
                                  </p:stCondLst>
                                  <p:childTnLst>
                                    <p:animScale>
                                      <p:cBhvr>
                                        <p:cTn id="16" dur="100" fill="hold"/>
                                        <p:tgtEl>
                                          <p:spTgt spid="155"/>
                                        </p:tgtEl>
                                      </p:cBhvr>
                                      <p:by x="130000" y="130000"/>
                                    </p:animScale>
                                  </p:childTnLst>
                                </p:cTn>
                              </p:par>
                              <p:par>
                                <p:cTn id="17" presetID="23" presetClass="entr" presetSubtype="16" fill="hold"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p:cTn id="19" dur="500" fill="hold"/>
                                        <p:tgtEl>
                                          <p:spTgt spid="163"/>
                                        </p:tgtEl>
                                        <p:attrNameLst>
                                          <p:attrName>ppt_w</p:attrName>
                                        </p:attrNameLst>
                                      </p:cBhvr>
                                      <p:tavLst>
                                        <p:tav tm="0">
                                          <p:val>
                                            <p:fltVal val="0"/>
                                          </p:val>
                                        </p:tav>
                                        <p:tav tm="100000">
                                          <p:val>
                                            <p:strVal val="#ppt_w"/>
                                          </p:val>
                                        </p:tav>
                                      </p:tavLst>
                                    </p:anim>
                                    <p:anim calcmode="lin" valueType="num">
                                      <p:cBhvr>
                                        <p:cTn id="20" dur="500" fill="hold"/>
                                        <p:tgtEl>
                                          <p:spTgt spid="163"/>
                                        </p:tgtEl>
                                        <p:attrNameLst>
                                          <p:attrName>ppt_h</p:attrName>
                                        </p:attrNameLst>
                                      </p:cBhvr>
                                      <p:tavLst>
                                        <p:tav tm="0">
                                          <p:val>
                                            <p:fltVal val="0"/>
                                          </p:val>
                                        </p:tav>
                                        <p:tav tm="100000">
                                          <p:val>
                                            <p:strVal val="#ppt_h"/>
                                          </p:val>
                                        </p:tav>
                                      </p:tavLst>
                                    </p:anim>
                                  </p:childTnLst>
                                </p:cTn>
                              </p:par>
                              <p:par>
                                <p:cTn id="21" presetID="6" presetClass="emph" presetSubtype="0" autoRev="1" fill="hold" nodeType="withEffect">
                                  <p:stCondLst>
                                    <p:cond delay="500"/>
                                  </p:stCondLst>
                                  <p:childTnLst>
                                    <p:animScale>
                                      <p:cBhvr>
                                        <p:cTn id="22" dur="100" fill="hold"/>
                                        <p:tgtEl>
                                          <p:spTgt spid="163"/>
                                        </p:tgtEl>
                                      </p:cBhvr>
                                      <p:by x="130000" y="130000"/>
                                    </p:animScale>
                                  </p:childTnLst>
                                </p:cTn>
                              </p:par>
                              <p:par>
                                <p:cTn id="23" presetID="23" presetClass="entr" presetSubtype="16" fill="hold" nodeType="withEffect">
                                  <p:stCondLst>
                                    <p:cond delay="1000"/>
                                  </p:stCondLst>
                                  <p:childTnLst>
                                    <p:set>
                                      <p:cBhvr>
                                        <p:cTn id="24" dur="1" fill="hold">
                                          <p:stCondLst>
                                            <p:cond delay="0"/>
                                          </p:stCondLst>
                                        </p:cTn>
                                        <p:tgtEl>
                                          <p:spTgt spid="157"/>
                                        </p:tgtEl>
                                        <p:attrNameLst>
                                          <p:attrName>style.visibility</p:attrName>
                                        </p:attrNameLst>
                                      </p:cBhvr>
                                      <p:to>
                                        <p:strVal val="visible"/>
                                      </p:to>
                                    </p:set>
                                    <p:anim calcmode="lin" valueType="num">
                                      <p:cBhvr>
                                        <p:cTn id="25" dur="500" fill="hold"/>
                                        <p:tgtEl>
                                          <p:spTgt spid="157"/>
                                        </p:tgtEl>
                                        <p:attrNameLst>
                                          <p:attrName>ppt_w</p:attrName>
                                        </p:attrNameLst>
                                      </p:cBhvr>
                                      <p:tavLst>
                                        <p:tav tm="0">
                                          <p:val>
                                            <p:fltVal val="0"/>
                                          </p:val>
                                        </p:tav>
                                        <p:tav tm="100000">
                                          <p:val>
                                            <p:strVal val="#ppt_w"/>
                                          </p:val>
                                        </p:tav>
                                      </p:tavLst>
                                    </p:anim>
                                    <p:anim calcmode="lin" valueType="num">
                                      <p:cBhvr>
                                        <p:cTn id="26" dur="500" fill="hold"/>
                                        <p:tgtEl>
                                          <p:spTgt spid="157"/>
                                        </p:tgtEl>
                                        <p:attrNameLst>
                                          <p:attrName>ppt_h</p:attrName>
                                        </p:attrNameLst>
                                      </p:cBhvr>
                                      <p:tavLst>
                                        <p:tav tm="0">
                                          <p:val>
                                            <p:fltVal val="0"/>
                                          </p:val>
                                        </p:tav>
                                        <p:tav tm="100000">
                                          <p:val>
                                            <p:strVal val="#ppt_h"/>
                                          </p:val>
                                        </p:tav>
                                      </p:tavLst>
                                    </p:anim>
                                  </p:childTnLst>
                                </p:cTn>
                              </p:par>
                              <p:par>
                                <p:cTn id="27" presetID="6" presetClass="emph" presetSubtype="0" autoRev="1" fill="hold" nodeType="withEffect">
                                  <p:stCondLst>
                                    <p:cond delay="1500"/>
                                  </p:stCondLst>
                                  <p:childTnLst>
                                    <p:animScale>
                                      <p:cBhvr>
                                        <p:cTn id="28" dur="100" fill="hold"/>
                                        <p:tgtEl>
                                          <p:spTgt spid="157"/>
                                        </p:tgtEl>
                                      </p:cBhvr>
                                      <p:by x="130000" y="130000"/>
                                    </p:animScale>
                                  </p:childTnLst>
                                </p:cTn>
                              </p:par>
                              <p:par>
                                <p:cTn id="29" presetID="23" presetClass="entr" presetSubtype="16" fill="hold" nodeType="withEffect">
                                  <p:stCondLst>
                                    <p:cond delay="0"/>
                                  </p:stCondLst>
                                  <p:childTnLst>
                                    <p:set>
                                      <p:cBhvr>
                                        <p:cTn id="30" dur="1" fill="hold">
                                          <p:stCondLst>
                                            <p:cond delay="0"/>
                                          </p:stCondLst>
                                        </p:cTn>
                                        <p:tgtEl>
                                          <p:spTgt spid="176"/>
                                        </p:tgtEl>
                                        <p:attrNameLst>
                                          <p:attrName>style.visibility</p:attrName>
                                        </p:attrNameLst>
                                      </p:cBhvr>
                                      <p:to>
                                        <p:strVal val="visible"/>
                                      </p:to>
                                    </p:set>
                                    <p:anim calcmode="lin" valueType="num">
                                      <p:cBhvr>
                                        <p:cTn id="31" dur="500" fill="hold"/>
                                        <p:tgtEl>
                                          <p:spTgt spid="176"/>
                                        </p:tgtEl>
                                        <p:attrNameLst>
                                          <p:attrName>ppt_w</p:attrName>
                                        </p:attrNameLst>
                                      </p:cBhvr>
                                      <p:tavLst>
                                        <p:tav tm="0">
                                          <p:val>
                                            <p:fltVal val="0"/>
                                          </p:val>
                                        </p:tav>
                                        <p:tav tm="100000">
                                          <p:val>
                                            <p:strVal val="#ppt_w"/>
                                          </p:val>
                                        </p:tav>
                                      </p:tavLst>
                                    </p:anim>
                                    <p:anim calcmode="lin" valueType="num">
                                      <p:cBhvr>
                                        <p:cTn id="32" dur="500" fill="hold"/>
                                        <p:tgtEl>
                                          <p:spTgt spid="176"/>
                                        </p:tgtEl>
                                        <p:attrNameLst>
                                          <p:attrName>ppt_h</p:attrName>
                                        </p:attrNameLst>
                                      </p:cBhvr>
                                      <p:tavLst>
                                        <p:tav tm="0">
                                          <p:val>
                                            <p:fltVal val="0"/>
                                          </p:val>
                                        </p:tav>
                                        <p:tav tm="100000">
                                          <p:val>
                                            <p:strVal val="#ppt_h"/>
                                          </p:val>
                                        </p:tav>
                                      </p:tavLst>
                                    </p:anim>
                                  </p:childTnLst>
                                </p:cTn>
                              </p:par>
                              <p:par>
                                <p:cTn id="33" presetID="6" presetClass="emph" presetSubtype="0" autoRev="1" fill="hold" nodeType="withEffect">
                                  <p:stCondLst>
                                    <p:cond delay="500"/>
                                  </p:stCondLst>
                                  <p:childTnLst>
                                    <p:animScale>
                                      <p:cBhvr>
                                        <p:cTn id="34" dur="100" fill="hold"/>
                                        <p:tgtEl>
                                          <p:spTgt spid="176"/>
                                        </p:tgtEl>
                                      </p:cBhvr>
                                      <p:by x="130000" y="130000"/>
                                    </p:animScale>
                                  </p:childTnLst>
                                </p:cTn>
                              </p:par>
                              <p:par>
                                <p:cTn id="35" presetID="23" presetClass="entr" presetSubtype="16" fill="hold" nodeType="withEffect">
                                  <p:stCondLst>
                                    <p:cond delay="750"/>
                                  </p:stCondLst>
                                  <p:childTnLst>
                                    <p:set>
                                      <p:cBhvr>
                                        <p:cTn id="36" dur="1" fill="hold">
                                          <p:stCondLst>
                                            <p:cond delay="0"/>
                                          </p:stCondLst>
                                        </p:cTn>
                                        <p:tgtEl>
                                          <p:spTgt spid="173"/>
                                        </p:tgtEl>
                                        <p:attrNameLst>
                                          <p:attrName>style.visibility</p:attrName>
                                        </p:attrNameLst>
                                      </p:cBhvr>
                                      <p:to>
                                        <p:strVal val="visible"/>
                                      </p:to>
                                    </p:set>
                                    <p:anim calcmode="lin" valueType="num">
                                      <p:cBhvr>
                                        <p:cTn id="37" dur="500" fill="hold"/>
                                        <p:tgtEl>
                                          <p:spTgt spid="173"/>
                                        </p:tgtEl>
                                        <p:attrNameLst>
                                          <p:attrName>ppt_w</p:attrName>
                                        </p:attrNameLst>
                                      </p:cBhvr>
                                      <p:tavLst>
                                        <p:tav tm="0">
                                          <p:val>
                                            <p:fltVal val="0"/>
                                          </p:val>
                                        </p:tav>
                                        <p:tav tm="100000">
                                          <p:val>
                                            <p:strVal val="#ppt_w"/>
                                          </p:val>
                                        </p:tav>
                                      </p:tavLst>
                                    </p:anim>
                                    <p:anim calcmode="lin" valueType="num">
                                      <p:cBhvr>
                                        <p:cTn id="38" dur="500" fill="hold"/>
                                        <p:tgtEl>
                                          <p:spTgt spid="173"/>
                                        </p:tgtEl>
                                        <p:attrNameLst>
                                          <p:attrName>ppt_h</p:attrName>
                                        </p:attrNameLst>
                                      </p:cBhvr>
                                      <p:tavLst>
                                        <p:tav tm="0">
                                          <p:val>
                                            <p:fltVal val="0"/>
                                          </p:val>
                                        </p:tav>
                                        <p:tav tm="100000">
                                          <p:val>
                                            <p:strVal val="#ppt_h"/>
                                          </p:val>
                                        </p:tav>
                                      </p:tavLst>
                                    </p:anim>
                                  </p:childTnLst>
                                </p:cTn>
                              </p:par>
                              <p:par>
                                <p:cTn id="39" presetID="6" presetClass="emph" presetSubtype="0" autoRev="1" fill="hold" nodeType="withEffect">
                                  <p:stCondLst>
                                    <p:cond delay="1250"/>
                                  </p:stCondLst>
                                  <p:childTnLst>
                                    <p:animScale>
                                      <p:cBhvr>
                                        <p:cTn id="40" dur="100" fill="hold"/>
                                        <p:tgtEl>
                                          <p:spTgt spid="173"/>
                                        </p:tgtEl>
                                      </p:cBhvr>
                                      <p:by x="130000" y="130000"/>
                                    </p:animScale>
                                  </p:childTnLst>
                                </p:cTn>
                              </p:par>
                              <p:par>
                                <p:cTn id="41" presetID="23" presetClass="entr" presetSubtype="16" fill="hold" nodeType="withEffect">
                                  <p:stCondLst>
                                    <p:cond delay="750"/>
                                  </p:stCondLst>
                                  <p:childTnLst>
                                    <p:set>
                                      <p:cBhvr>
                                        <p:cTn id="42" dur="1" fill="hold">
                                          <p:stCondLst>
                                            <p:cond delay="0"/>
                                          </p:stCondLst>
                                        </p:cTn>
                                        <p:tgtEl>
                                          <p:spTgt spid="164"/>
                                        </p:tgtEl>
                                        <p:attrNameLst>
                                          <p:attrName>style.visibility</p:attrName>
                                        </p:attrNameLst>
                                      </p:cBhvr>
                                      <p:to>
                                        <p:strVal val="visible"/>
                                      </p:to>
                                    </p:set>
                                    <p:anim calcmode="lin" valueType="num">
                                      <p:cBhvr>
                                        <p:cTn id="43" dur="500" fill="hold"/>
                                        <p:tgtEl>
                                          <p:spTgt spid="164"/>
                                        </p:tgtEl>
                                        <p:attrNameLst>
                                          <p:attrName>ppt_w</p:attrName>
                                        </p:attrNameLst>
                                      </p:cBhvr>
                                      <p:tavLst>
                                        <p:tav tm="0">
                                          <p:val>
                                            <p:fltVal val="0"/>
                                          </p:val>
                                        </p:tav>
                                        <p:tav tm="100000">
                                          <p:val>
                                            <p:strVal val="#ppt_w"/>
                                          </p:val>
                                        </p:tav>
                                      </p:tavLst>
                                    </p:anim>
                                    <p:anim calcmode="lin" valueType="num">
                                      <p:cBhvr>
                                        <p:cTn id="44" dur="500" fill="hold"/>
                                        <p:tgtEl>
                                          <p:spTgt spid="164"/>
                                        </p:tgtEl>
                                        <p:attrNameLst>
                                          <p:attrName>ppt_h</p:attrName>
                                        </p:attrNameLst>
                                      </p:cBhvr>
                                      <p:tavLst>
                                        <p:tav tm="0">
                                          <p:val>
                                            <p:fltVal val="0"/>
                                          </p:val>
                                        </p:tav>
                                        <p:tav tm="100000">
                                          <p:val>
                                            <p:strVal val="#ppt_h"/>
                                          </p:val>
                                        </p:tav>
                                      </p:tavLst>
                                    </p:anim>
                                  </p:childTnLst>
                                </p:cTn>
                              </p:par>
                              <p:par>
                                <p:cTn id="45" presetID="6" presetClass="emph" presetSubtype="0" autoRev="1" fill="hold" nodeType="withEffect">
                                  <p:stCondLst>
                                    <p:cond delay="1250"/>
                                  </p:stCondLst>
                                  <p:childTnLst>
                                    <p:animScale>
                                      <p:cBhvr>
                                        <p:cTn id="46" dur="100" fill="hold"/>
                                        <p:tgtEl>
                                          <p:spTgt spid="164"/>
                                        </p:tgtEl>
                                      </p:cBhvr>
                                      <p:by x="130000" y="130000"/>
                                    </p:animScale>
                                  </p:childTnLst>
                                </p:cTn>
                              </p:par>
                              <p:par>
                                <p:cTn id="47" presetID="23" presetClass="entr" presetSubtype="16" fill="hold" nodeType="withEffect">
                                  <p:stCondLst>
                                    <p:cond delay="500"/>
                                  </p:stCondLst>
                                  <p:childTnLst>
                                    <p:set>
                                      <p:cBhvr>
                                        <p:cTn id="48" dur="1" fill="hold">
                                          <p:stCondLst>
                                            <p:cond delay="0"/>
                                          </p:stCondLst>
                                        </p:cTn>
                                        <p:tgtEl>
                                          <p:spTgt spid="179"/>
                                        </p:tgtEl>
                                        <p:attrNameLst>
                                          <p:attrName>style.visibility</p:attrName>
                                        </p:attrNameLst>
                                      </p:cBhvr>
                                      <p:to>
                                        <p:strVal val="visible"/>
                                      </p:to>
                                    </p:set>
                                    <p:anim calcmode="lin" valueType="num">
                                      <p:cBhvr>
                                        <p:cTn id="49" dur="500" fill="hold"/>
                                        <p:tgtEl>
                                          <p:spTgt spid="179"/>
                                        </p:tgtEl>
                                        <p:attrNameLst>
                                          <p:attrName>ppt_w</p:attrName>
                                        </p:attrNameLst>
                                      </p:cBhvr>
                                      <p:tavLst>
                                        <p:tav tm="0">
                                          <p:val>
                                            <p:fltVal val="0"/>
                                          </p:val>
                                        </p:tav>
                                        <p:tav tm="100000">
                                          <p:val>
                                            <p:strVal val="#ppt_w"/>
                                          </p:val>
                                        </p:tav>
                                      </p:tavLst>
                                    </p:anim>
                                    <p:anim calcmode="lin" valueType="num">
                                      <p:cBhvr>
                                        <p:cTn id="50" dur="500" fill="hold"/>
                                        <p:tgtEl>
                                          <p:spTgt spid="179"/>
                                        </p:tgtEl>
                                        <p:attrNameLst>
                                          <p:attrName>ppt_h</p:attrName>
                                        </p:attrNameLst>
                                      </p:cBhvr>
                                      <p:tavLst>
                                        <p:tav tm="0">
                                          <p:val>
                                            <p:fltVal val="0"/>
                                          </p:val>
                                        </p:tav>
                                        <p:tav tm="100000">
                                          <p:val>
                                            <p:strVal val="#ppt_h"/>
                                          </p:val>
                                        </p:tav>
                                      </p:tavLst>
                                    </p:anim>
                                  </p:childTnLst>
                                </p:cTn>
                              </p:par>
                              <p:par>
                                <p:cTn id="51" presetID="6" presetClass="emph" presetSubtype="0" autoRev="1" fill="hold" nodeType="withEffect">
                                  <p:stCondLst>
                                    <p:cond delay="1000"/>
                                  </p:stCondLst>
                                  <p:childTnLst>
                                    <p:animScale>
                                      <p:cBhvr>
                                        <p:cTn id="52" dur="100" fill="hold"/>
                                        <p:tgtEl>
                                          <p:spTgt spid="179"/>
                                        </p:tgtEl>
                                      </p:cBhvr>
                                      <p:by x="130000" y="130000"/>
                                    </p:animScale>
                                  </p:childTnLst>
                                </p:cTn>
                              </p:par>
                              <p:par>
                                <p:cTn id="53" presetID="23" presetClass="entr" presetSubtype="16" fill="hold" nodeType="withEffect">
                                  <p:stCondLst>
                                    <p:cond delay="500"/>
                                  </p:stCondLst>
                                  <p:childTnLst>
                                    <p:set>
                                      <p:cBhvr>
                                        <p:cTn id="54" dur="1" fill="hold">
                                          <p:stCondLst>
                                            <p:cond delay="0"/>
                                          </p:stCondLst>
                                        </p:cTn>
                                        <p:tgtEl>
                                          <p:spTgt spid="160"/>
                                        </p:tgtEl>
                                        <p:attrNameLst>
                                          <p:attrName>style.visibility</p:attrName>
                                        </p:attrNameLst>
                                      </p:cBhvr>
                                      <p:to>
                                        <p:strVal val="visible"/>
                                      </p:to>
                                    </p:set>
                                    <p:anim calcmode="lin" valueType="num">
                                      <p:cBhvr>
                                        <p:cTn id="55" dur="500" fill="hold"/>
                                        <p:tgtEl>
                                          <p:spTgt spid="160"/>
                                        </p:tgtEl>
                                        <p:attrNameLst>
                                          <p:attrName>ppt_w</p:attrName>
                                        </p:attrNameLst>
                                      </p:cBhvr>
                                      <p:tavLst>
                                        <p:tav tm="0">
                                          <p:val>
                                            <p:fltVal val="0"/>
                                          </p:val>
                                        </p:tav>
                                        <p:tav tm="100000">
                                          <p:val>
                                            <p:strVal val="#ppt_w"/>
                                          </p:val>
                                        </p:tav>
                                      </p:tavLst>
                                    </p:anim>
                                    <p:anim calcmode="lin" valueType="num">
                                      <p:cBhvr>
                                        <p:cTn id="56" dur="500" fill="hold"/>
                                        <p:tgtEl>
                                          <p:spTgt spid="160"/>
                                        </p:tgtEl>
                                        <p:attrNameLst>
                                          <p:attrName>ppt_h</p:attrName>
                                        </p:attrNameLst>
                                      </p:cBhvr>
                                      <p:tavLst>
                                        <p:tav tm="0">
                                          <p:val>
                                            <p:fltVal val="0"/>
                                          </p:val>
                                        </p:tav>
                                        <p:tav tm="100000">
                                          <p:val>
                                            <p:strVal val="#ppt_h"/>
                                          </p:val>
                                        </p:tav>
                                      </p:tavLst>
                                    </p:anim>
                                  </p:childTnLst>
                                </p:cTn>
                              </p:par>
                              <p:par>
                                <p:cTn id="57" presetID="6" presetClass="emph" presetSubtype="0" autoRev="1" fill="hold" nodeType="withEffect">
                                  <p:stCondLst>
                                    <p:cond delay="1000"/>
                                  </p:stCondLst>
                                  <p:childTnLst>
                                    <p:animScale>
                                      <p:cBhvr>
                                        <p:cTn id="58" dur="100" fill="hold"/>
                                        <p:tgtEl>
                                          <p:spTgt spid="160"/>
                                        </p:tgtEl>
                                      </p:cBhvr>
                                      <p:by x="130000" y="130000"/>
                                    </p:animScale>
                                  </p:childTnLst>
                                </p:cTn>
                              </p:par>
                              <p:par>
                                <p:cTn id="59" presetID="23" presetClass="entr" presetSubtype="16" fill="hold" nodeType="withEffect">
                                  <p:stCondLst>
                                    <p:cond delay="1000"/>
                                  </p:stCondLst>
                                  <p:childTnLst>
                                    <p:set>
                                      <p:cBhvr>
                                        <p:cTn id="60" dur="1" fill="hold">
                                          <p:stCondLst>
                                            <p:cond delay="0"/>
                                          </p:stCondLst>
                                        </p:cTn>
                                        <p:tgtEl>
                                          <p:spTgt spid="165"/>
                                        </p:tgtEl>
                                        <p:attrNameLst>
                                          <p:attrName>style.visibility</p:attrName>
                                        </p:attrNameLst>
                                      </p:cBhvr>
                                      <p:to>
                                        <p:strVal val="visible"/>
                                      </p:to>
                                    </p:set>
                                    <p:anim calcmode="lin" valueType="num">
                                      <p:cBhvr>
                                        <p:cTn id="61" dur="500" fill="hold"/>
                                        <p:tgtEl>
                                          <p:spTgt spid="165"/>
                                        </p:tgtEl>
                                        <p:attrNameLst>
                                          <p:attrName>ppt_w</p:attrName>
                                        </p:attrNameLst>
                                      </p:cBhvr>
                                      <p:tavLst>
                                        <p:tav tm="0">
                                          <p:val>
                                            <p:fltVal val="0"/>
                                          </p:val>
                                        </p:tav>
                                        <p:tav tm="100000">
                                          <p:val>
                                            <p:strVal val="#ppt_w"/>
                                          </p:val>
                                        </p:tav>
                                      </p:tavLst>
                                    </p:anim>
                                    <p:anim calcmode="lin" valueType="num">
                                      <p:cBhvr>
                                        <p:cTn id="62" dur="500" fill="hold"/>
                                        <p:tgtEl>
                                          <p:spTgt spid="165"/>
                                        </p:tgtEl>
                                        <p:attrNameLst>
                                          <p:attrName>ppt_h</p:attrName>
                                        </p:attrNameLst>
                                      </p:cBhvr>
                                      <p:tavLst>
                                        <p:tav tm="0">
                                          <p:val>
                                            <p:fltVal val="0"/>
                                          </p:val>
                                        </p:tav>
                                        <p:tav tm="100000">
                                          <p:val>
                                            <p:strVal val="#ppt_h"/>
                                          </p:val>
                                        </p:tav>
                                      </p:tavLst>
                                    </p:anim>
                                  </p:childTnLst>
                                </p:cTn>
                              </p:par>
                              <p:par>
                                <p:cTn id="63" presetID="6" presetClass="emph" presetSubtype="0" autoRev="1" fill="hold" nodeType="withEffect">
                                  <p:stCondLst>
                                    <p:cond delay="1500"/>
                                  </p:stCondLst>
                                  <p:childTnLst>
                                    <p:animScale>
                                      <p:cBhvr>
                                        <p:cTn id="64" dur="100" fill="hold"/>
                                        <p:tgtEl>
                                          <p:spTgt spid="165"/>
                                        </p:tgtEl>
                                      </p:cBhvr>
                                      <p:by x="130000" y="130000"/>
                                    </p:animScale>
                                  </p:childTnLst>
                                </p:cTn>
                              </p:par>
                              <p:par>
                                <p:cTn id="65" presetID="23" presetClass="entr" presetSubtype="16" fill="hold" nodeType="withEffect">
                                  <p:stCondLst>
                                    <p:cond delay="1250"/>
                                  </p:stCondLst>
                                  <p:childTnLst>
                                    <p:set>
                                      <p:cBhvr>
                                        <p:cTn id="66" dur="1" fill="hold">
                                          <p:stCondLst>
                                            <p:cond delay="0"/>
                                          </p:stCondLst>
                                        </p:cTn>
                                        <p:tgtEl>
                                          <p:spTgt spid="175"/>
                                        </p:tgtEl>
                                        <p:attrNameLst>
                                          <p:attrName>style.visibility</p:attrName>
                                        </p:attrNameLst>
                                      </p:cBhvr>
                                      <p:to>
                                        <p:strVal val="visible"/>
                                      </p:to>
                                    </p:set>
                                    <p:anim calcmode="lin" valueType="num">
                                      <p:cBhvr>
                                        <p:cTn id="67" dur="500" fill="hold"/>
                                        <p:tgtEl>
                                          <p:spTgt spid="175"/>
                                        </p:tgtEl>
                                        <p:attrNameLst>
                                          <p:attrName>ppt_w</p:attrName>
                                        </p:attrNameLst>
                                      </p:cBhvr>
                                      <p:tavLst>
                                        <p:tav tm="0">
                                          <p:val>
                                            <p:fltVal val="0"/>
                                          </p:val>
                                        </p:tav>
                                        <p:tav tm="100000">
                                          <p:val>
                                            <p:strVal val="#ppt_w"/>
                                          </p:val>
                                        </p:tav>
                                      </p:tavLst>
                                    </p:anim>
                                    <p:anim calcmode="lin" valueType="num">
                                      <p:cBhvr>
                                        <p:cTn id="68" dur="500" fill="hold"/>
                                        <p:tgtEl>
                                          <p:spTgt spid="175"/>
                                        </p:tgtEl>
                                        <p:attrNameLst>
                                          <p:attrName>ppt_h</p:attrName>
                                        </p:attrNameLst>
                                      </p:cBhvr>
                                      <p:tavLst>
                                        <p:tav tm="0">
                                          <p:val>
                                            <p:fltVal val="0"/>
                                          </p:val>
                                        </p:tav>
                                        <p:tav tm="100000">
                                          <p:val>
                                            <p:strVal val="#ppt_h"/>
                                          </p:val>
                                        </p:tav>
                                      </p:tavLst>
                                    </p:anim>
                                  </p:childTnLst>
                                </p:cTn>
                              </p:par>
                              <p:par>
                                <p:cTn id="69" presetID="6" presetClass="emph" presetSubtype="0" autoRev="1" fill="hold" nodeType="withEffect">
                                  <p:stCondLst>
                                    <p:cond delay="1750"/>
                                  </p:stCondLst>
                                  <p:childTnLst>
                                    <p:animScale>
                                      <p:cBhvr>
                                        <p:cTn id="70" dur="100" fill="hold"/>
                                        <p:tgtEl>
                                          <p:spTgt spid="175"/>
                                        </p:tgtEl>
                                      </p:cBhvr>
                                      <p:by x="130000" y="130000"/>
                                    </p:animScale>
                                  </p:childTnLst>
                                </p:cTn>
                              </p:par>
                              <p:par>
                                <p:cTn id="71" presetID="23" presetClass="entr" presetSubtype="16" fill="hold" nodeType="withEffect">
                                  <p:stCondLst>
                                    <p:cond delay="1250"/>
                                  </p:stCondLst>
                                  <p:childTnLst>
                                    <p:set>
                                      <p:cBhvr>
                                        <p:cTn id="72" dur="1" fill="hold">
                                          <p:stCondLst>
                                            <p:cond delay="0"/>
                                          </p:stCondLst>
                                        </p:cTn>
                                        <p:tgtEl>
                                          <p:spTgt spid="162"/>
                                        </p:tgtEl>
                                        <p:attrNameLst>
                                          <p:attrName>style.visibility</p:attrName>
                                        </p:attrNameLst>
                                      </p:cBhvr>
                                      <p:to>
                                        <p:strVal val="visible"/>
                                      </p:to>
                                    </p:set>
                                    <p:anim calcmode="lin" valueType="num">
                                      <p:cBhvr>
                                        <p:cTn id="73" dur="500" fill="hold"/>
                                        <p:tgtEl>
                                          <p:spTgt spid="162"/>
                                        </p:tgtEl>
                                        <p:attrNameLst>
                                          <p:attrName>ppt_w</p:attrName>
                                        </p:attrNameLst>
                                      </p:cBhvr>
                                      <p:tavLst>
                                        <p:tav tm="0">
                                          <p:val>
                                            <p:fltVal val="0"/>
                                          </p:val>
                                        </p:tav>
                                        <p:tav tm="100000">
                                          <p:val>
                                            <p:strVal val="#ppt_w"/>
                                          </p:val>
                                        </p:tav>
                                      </p:tavLst>
                                    </p:anim>
                                    <p:anim calcmode="lin" valueType="num">
                                      <p:cBhvr>
                                        <p:cTn id="74" dur="500" fill="hold"/>
                                        <p:tgtEl>
                                          <p:spTgt spid="162"/>
                                        </p:tgtEl>
                                        <p:attrNameLst>
                                          <p:attrName>ppt_h</p:attrName>
                                        </p:attrNameLst>
                                      </p:cBhvr>
                                      <p:tavLst>
                                        <p:tav tm="0">
                                          <p:val>
                                            <p:fltVal val="0"/>
                                          </p:val>
                                        </p:tav>
                                        <p:tav tm="100000">
                                          <p:val>
                                            <p:strVal val="#ppt_h"/>
                                          </p:val>
                                        </p:tav>
                                      </p:tavLst>
                                    </p:anim>
                                  </p:childTnLst>
                                </p:cTn>
                              </p:par>
                              <p:par>
                                <p:cTn id="75" presetID="6" presetClass="emph" presetSubtype="0" autoRev="1" fill="hold" nodeType="withEffect">
                                  <p:stCondLst>
                                    <p:cond delay="1750"/>
                                  </p:stCondLst>
                                  <p:childTnLst>
                                    <p:animScale>
                                      <p:cBhvr>
                                        <p:cTn id="76" dur="100" fill="hold"/>
                                        <p:tgtEl>
                                          <p:spTgt spid="162"/>
                                        </p:tgtEl>
                                      </p:cBhvr>
                                      <p:by x="130000" y="130000"/>
                                    </p:animScale>
                                  </p:childTnLst>
                                </p:cTn>
                              </p:par>
                              <p:par>
                                <p:cTn id="77" presetID="23" presetClass="entr" presetSubtype="16" fill="hold" nodeType="withEffect">
                                  <p:stCondLst>
                                    <p:cond delay="1500"/>
                                  </p:stCondLst>
                                  <p:childTnLst>
                                    <p:set>
                                      <p:cBhvr>
                                        <p:cTn id="78" dur="1" fill="hold">
                                          <p:stCondLst>
                                            <p:cond delay="0"/>
                                          </p:stCondLst>
                                        </p:cTn>
                                        <p:tgtEl>
                                          <p:spTgt spid="161"/>
                                        </p:tgtEl>
                                        <p:attrNameLst>
                                          <p:attrName>style.visibility</p:attrName>
                                        </p:attrNameLst>
                                      </p:cBhvr>
                                      <p:to>
                                        <p:strVal val="visible"/>
                                      </p:to>
                                    </p:set>
                                    <p:anim calcmode="lin" valueType="num">
                                      <p:cBhvr>
                                        <p:cTn id="79" dur="500" fill="hold"/>
                                        <p:tgtEl>
                                          <p:spTgt spid="161"/>
                                        </p:tgtEl>
                                        <p:attrNameLst>
                                          <p:attrName>ppt_w</p:attrName>
                                        </p:attrNameLst>
                                      </p:cBhvr>
                                      <p:tavLst>
                                        <p:tav tm="0">
                                          <p:val>
                                            <p:fltVal val="0"/>
                                          </p:val>
                                        </p:tav>
                                        <p:tav tm="100000">
                                          <p:val>
                                            <p:strVal val="#ppt_w"/>
                                          </p:val>
                                        </p:tav>
                                      </p:tavLst>
                                    </p:anim>
                                    <p:anim calcmode="lin" valueType="num">
                                      <p:cBhvr>
                                        <p:cTn id="80" dur="500" fill="hold"/>
                                        <p:tgtEl>
                                          <p:spTgt spid="161"/>
                                        </p:tgtEl>
                                        <p:attrNameLst>
                                          <p:attrName>ppt_h</p:attrName>
                                        </p:attrNameLst>
                                      </p:cBhvr>
                                      <p:tavLst>
                                        <p:tav tm="0">
                                          <p:val>
                                            <p:fltVal val="0"/>
                                          </p:val>
                                        </p:tav>
                                        <p:tav tm="100000">
                                          <p:val>
                                            <p:strVal val="#ppt_h"/>
                                          </p:val>
                                        </p:tav>
                                      </p:tavLst>
                                    </p:anim>
                                  </p:childTnLst>
                                </p:cTn>
                              </p:par>
                              <p:par>
                                <p:cTn id="81" presetID="6" presetClass="emph" presetSubtype="0" autoRev="1" fill="hold" nodeType="withEffect">
                                  <p:stCondLst>
                                    <p:cond delay="2000"/>
                                  </p:stCondLst>
                                  <p:childTnLst>
                                    <p:animScale>
                                      <p:cBhvr>
                                        <p:cTn id="82" dur="100" fill="hold"/>
                                        <p:tgtEl>
                                          <p:spTgt spid="161"/>
                                        </p:tgtEl>
                                      </p:cBhvr>
                                      <p:by x="130000" y="130000"/>
                                    </p:animScale>
                                  </p:childTnLst>
                                </p:cTn>
                              </p:par>
                              <p:par>
                                <p:cTn id="83" presetID="23" presetClass="entr" presetSubtype="16" fill="hold" nodeType="withEffect">
                                  <p:stCondLst>
                                    <p:cond delay="1500"/>
                                  </p:stCondLst>
                                  <p:childTnLst>
                                    <p:set>
                                      <p:cBhvr>
                                        <p:cTn id="84" dur="1" fill="hold">
                                          <p:stCondLst>
                                            <p:cond delay="0"/>
                                          </p:stCondLst>
                                        </p:cTn>
                                        <p:tgtEl>
                                          <p:spTgt spid="169"/>
                                        </p:tgtEl>
                                        <p:attrNameLst>
                                          <p:attrName>style.visibility</p:attrName>
                                        </p:attrNameLst>
                                      </p:cBhvr>
                                      <p:to>
                                        <p:strVal val="visible"/>
                                      </p:to>
                                    </p:set>
                                    <p:anim calcmode="lin" valueType="num">
                                      <p:cBhvr>
                                        <p:cTn id="85" dur="500" fill="hold"/>
                                        <p:tgtEl>
                                          <p:spTgt spid="169"/>
                                        </p:tgtEl>
                                        <p:attrNameLst>
                                          <p:attrName>ppt_w</p:attrName>
                                        </p:attrNameLst>
                                      </p:cBhvr>
                                      <p:tavLst>
                                        <p:tav tm="0">
                                          <p:val>
                                            <p:fltVal val="0"/>
                                          </p:val>
                                        </p:tav>
                                        <p:tav tm="100000">
                                          <p:val>
                                            <p:strVal val="#ppt_w"/>
                                          </p:val>
                                        </p:tav>
                                      </p:tavLst>
                                    </p:anim>
                                    <p:anim calcmode="lin" valueType="num">
                                      <p:cBhvr>
                                        <p:cTn id="86" dur="500" fill="hold"/>
                                        <p:tgtEl>
                                          <p:spTgt spid="169"/>
                                        </p:tgtEl>
                                        <p:attrNameLst>
                                          <p:attrName>ppt_h</p:attrName>
                                        </p:attrNameLst>
                                      </p:cBhvr>
                                      <p:tavLst>
                                        <p:tav tm="0">
                                          <p:val>
                                            <p:fltVal val="0"/>
                                          </p:val>
                                        </p:tav>
                                        <p:tav tm="100000">
                                          <p:val>
                                            <p:strVal val="#ppt_h"/>
                                          </p:val>
                                        </p:tav>
                                      </p:tavLst>
                                    </p:anim>
                                  </p:childTnLst>
                                </p:cTn>
                              </p:par>
                              <p:par>
                                <p:cTn id="87" presetID="6" presetClass="emph" presetSubtype="0" autoRev="1" fill="hold" nodeType="withEffect">
                                  <p:stCondLst>
                                    <p:cond delay="2000"/>
                                  </p:stCondLst>
                                  <p:childTnLst>
                                    <p:animScale>
                                      <p:cBhvr>
                                        <p:cTn id="88" dur="100" fill="hold"/>
                                        <p:tgtEl>
                                          <p:spTgt spid="169"/>
                                        </p:tgtEl>
                                      </p:cBhvr>
                                      <p:by x="130000" y="130000"/>
                                    </p:animScale>
                                  </p:childTnLst>
                                </p:cTn>
                              </p:par>
                              <p:par>
                                <p:cTn id="89" presetID="23" presetClass="entr" presetSubtype="16" fill="hold" nodeType="withEffect">
                                  <p:stCondLst>
                                    <p:cond delay="1750"/>
                                  </p:stCondLst>
                                  <p:childTnLst>
                                    <p:set>
                                      <p:cBhvr>
                                        <p:cTn id="90" dur="1" fill="hold">
                                          <p:stCondLst>
                                            <p:cond delay="0"/>
                                          </p:stCondLst>
                                        </p:cTn>
                                        <p:tgtEl>
                                          <p:spTgt spid="158"/>
                                        </p:tgtEl>
                                        <p:attrNameLst>
                                          <p:attrName>style.visibility</p:attrName>
                                        </p:attrNameLst>
                                      </p:cBhvr>
                                      <p:to>
                                        <p:strVal val="visible"/>
                                      </p:to>
                                    </p:set>
                                    <p:anim calcmode="lin" valueType="num">
                                      <p:cBhvr>
                                        <p:cTn id="91" dur="500" fill="hold"/>
                                        <p:tgtEl>
                                          <p:spTgt spid="158"/>
                                        </p:tgtEl>
                                        <p:attrNameLst>
                                          <p:attrName>ppt_w</p:attrName>
                                        </p:attrNameLst>
                                      </p:cBhvr>
                                      <p:tavLst>
                                        <p:tav tm="0">
                                          <p:val>
                                            <p:fltVal val="0"/>
                                          </p:val>
                                        </p:tav>
                                        <p:tav tm="100000">
                                          <p:val>
                                            <p:strVal val="#ppt_w"/>
                                          </p:val>
                                        </p:tav>
                                      </p:tavLst>
                                    </p:anim>
                                    <p:anim calcmode="lin" valueType="num">
                                      <p:cBhvr>
                                        <p:cTn id="92" dur="500" fill="hold"/>
                                        <p:tgtEl>
                                          <p:spTgt spid="158"/>
                                        </p:tgtEl>
                                        <p:attrNameLst>
                                          <p:attrName>ppt_h</p:attrName>
                                        </p:attrNameLst>
                                      </p:cBhvr>
                                      <p:tavLst>
                                        <p:tav tm="0">
                                          <p:val>
                                            <p:fltVal val="0"/>
                                          </p:val>
                                        </p:tav>
                                        <p:tav tm="100000">
                                          <p:val>
                                            <p:strVal val="#ppt_h"/>
                                          </p:val>
                                        </p:tav>
                                      </p:tavLst>
                                    </p:anim>
                                  </p:childTnLst>
                                </p:cTn>
                              </p:par>
                              <p:par>
                                <p:cTn id="93" presetID="6" presetClass="emph" presetSubtype="0" autoRev="1" fill="hold" nodeType="withEffect">
                                  <p:stCondLst>
                                    <p:cond delay="2250"/>
                                  </p:stCondLst>
                                  <p:childTnLst>
                                    <p:animScale>
                                      <p:cBhvr>
                                        <p:cTn id="94" dur="100" fill="hold"/>
                                        <p:tgtEl>
                                          <p:spTgt spid="158"/>
                                        </p:tgtEl>
                                      </p:cBhvr>
                                      <p:by x="130000" y="130000"/>
                                    </p:animScale>
                                  </p:childTnLst>
                                </p:cTn>
                              </p:par>
                              <p:par>
                                <p:cTn id="95" presetID="23" presetClass="entr" presetSubtype="16" fill="hold" nodeType="withEffect">
                                  <p:stCondLst>
                                    <p:cond delay="1750"/>
                                  </p:stCondLst>
                                  <p:childTnLst>
                                    <p:set>
                                      <p:cBhvr>
                                        <p:cTn id="96" dur="1" fill="hold">
                                          <p:stCondLst>
                                            <p:cond delay="0"/>
                                          </p:stCondLst>
                                        </p:cTn>
                                        <p:tgtEl>
                                          <p:spTgt spid="168"/>
                                        </p:tgtEl>
                                        <p:attrNameLst>
                                          <p:attrName>style.visibility</p:attrName>
                                        </p:attrNameLst>
                                      </p:cBhvr>
                                      <p:to>
                                        <p:strVal val="visible"/>
                                      </p:to>
                                    </p:set>
                                    <p:anim calcmode="lin" valueType="num">
                                      <p:cBhvr>
                                        <p:cTn id="97" dur="500" fill="hold"/>
                                        <p:tgtEl>
                                          <p:spTgt spid="168"/>
                                        </p:tgtEl>
                                        <p:attrNameLst>
                                          <p:attrName>ppt_w</p:attrName>
                                        </p:attrNameLst>
                                      </p:cBhvr>
                                      <p:tavLst>
                                        <p:tav tm="0">
                                          <p:val>
                                            <p:fltVal val="0"/>
                                          </p:val>
                                        </p:tav>
                                        <p:tav tm="100000">
                                          <p:val>
                                            <p:strVal val="#ppt_w"/>
                                          </p:val>
                                        </p:tav>
                                      </p:tavLst>
                                    </p:anim>
                                    <p:anim calcmode="lin" valueType="num">
                                      <p:cBhvr>
                                        <p:cTn id="98" dur="500" fill="hold"/>
                                        <p:tgtEl>
                                          <p:spTgt spid="168"/>
                                        </p:tgtEl>
                                        <p:attrNameLst>
                                          <p:attrName>ppt_h</p:attrName>
                                        </p:attrNameLst>
                                      </p:cBhvr>
                                      <p:tavLst>
                                        <p:tav tm="0">
                                          <p:val>
                                            <p:fltVal val="0"/>
                                          </p:val>
                                        </p:tav>
                                        <p:tav tm="100000">
                                          <p:val>
                                            <p:strVal val="#ppt_h"/>
                                          </p:val>
                                        </p:tav>
                                      </p:tavLst>
                                    </p:anim>
                                  </p:childTnLst>
                                </p:cTn>
                              </p:par>
                              <p:par>
                                <p:cTn id="99" presetID="6" presetClass="emph" presetSubtype="0" autoRev="1" fill="hold" nodeType="withEffect">
                                  <p:stCondLst>
                                    <p:cond delay="2250"/>
                                  </p:stCondLst>
                                  <p:childTnLst>
                                    <p:animScale>
                                      <p:cBhvr>
                                        <p:cTn id="100" dur="100" fill="hold"/>
                                        <p:tgtEl>
                                          <p:spTgt spid="168"/>
                                        </p:tgtEl>
                                      </p:cBhvr>
                                      <p:by x="130000" y="130000"/>
                                    </p:animScale>
                                  </p:childTnLst>
                                </p:cTn>
                              </p:par>
                              <p:par>
                                <p:cTn id="101" presetID="23" presetClass="entr" presetSubtype="16" fill="hold" nodeType="withEffect">
                                  <p:stCondLst>
                                    <p:cond delay="2000"/>
                                  </p:stCondLst>
                                  <p:childTnLst>
                                    <p:set>
                                      <p:cBhvr>
                                        <p:cTn id="102" dur="1" fill="hold">
                                          <p:stCondLst>
                                            <p:cond delay="0"/>
                                          </p:stCondLst>
                                        </p:cTn>
                                        <p:tgtEl>
                                          <p:spTgt spid="167"/>
                                        </p:tgtEl>
                                        <p:attrNameLst>
                                          <p:attrName>style.visibility</p:attrName>
                                        </p:attrNameLst>
                                      </p:cBhvr>
                                      <p:to>
                                        <p:strVal val="visible"/>
                                      </p:to>
                                    </p:set>
                                    <p:anim calcmode="lin" valueType="num">
                                      <p:cBhvr>
                                        <p:cTn id="103" dur="500" fill="hold"/>
                                        <p:tgtEl>
                                          <p:spTgt spid="167"/>
                                        </p:tgtEl>
                                        <p:attrNameLst>
                                          <p:attrName>ppt_w</p:attrName>
                                        </p:attrNameLst>
                                      </p:cBhvr>
                                      <p:tavLst>
                                        <p:tav tm="0">
                                          <p:val>
                                            <p:fltVal val="0"/>
                                          </p:val>
                                        </p:tav>
                                        <p:tav tm="100000">
                                          <p:val>
                                            <p:strVal val="#ppt_w"/>
                                          </p:val>
                                        </p:tav>
                                      </p:tavLst>
                                    </p:anim>
                                    <p:anim calcmode="lin" valueType="num">
                                      <p:cBhvr>
                                        <p:cTn id="104" dur="500" fill="hold"/>
                                        <p:tgtEl>
                                          <p:spTgt spid="167"/>
                                        </p:tgtEl>
                                        <p:attrNameLst>
                                          <p:attrName>ppt_h</p:attrName>
                                        </p:attrNameLst>
                                      </p:cBhvr>
                                      <p:tavLst>
                                        <p:tav tm="0">
                                          <p:val>
                                            <p:fltVal val="0"/>
                                          </p:val>
                                        </p:tav>
                                        <p:tav tm="100000">
                                          <p:val>
                                            <p:strVal val="#ppt_h"/>
                                          </p:val>
                                        </p:tav>
                                      </p:tavLst>
                                    </p:anim>
                                  </p:childTnLst>
                                </p:cTn>
                              </p:par>
                              <p:par>
                                <p:cTn id="105" presetID="6" presetClass="emph" presetSubtype="0" autoRev="1" fill="hold" nodeType="withEffect">
                                  <p:stCondLst>
                                    <p:cond delay="2500"/>
                                  </p:stCondLst>
                                  <p:childTnLst>
                                    <p:animScale>
                                      <p:cBhvr>
                                        <p:cTn id="106" dur="100" fill="hold"/>
                                        <p:tgtEl>
                                          <p:spTgt spid="167"/>
                                        </p:tgtEl>
                                      </p:cBhvr>
                                      <p:by x="130000" y="130000"/>
                                    </p:animScale>
                                  </p:childTnLst>
                                </p:cTn>
                              </p:par>
                              <p:par>
                                <p:cTn id="107" presetID="23" presetClass="entr" presetSubtype="16" fill="hold" nodeType="withEffect">
                                  <p:stCondLst>
                                    <p:cond delay="2000"/>
                                  </p:stCondLst>
                                  <p:childTnLst>
                                    <p:set>
                                      <p:cBhvr>
                                        <p:cTn id="108" dur="1" fill="hold">
                                          <p:stCondLst>
                                            <p:cond delay="0"/>
                                          </p:stCondLst>
                                        </p:cTn>
                                        <p:tgtEl>
                                          <p:spTgt spid="166"/>
                                        </p:tgtEl>
                                        <p:attrNameLst>
                                          <p:attrName>style.visibility</p:attrName>
                                        </p:attrNameLst>
                                      </p:cBhvr>
                                      <p:to>
                                        <p:strVal val="visible"/>
                                      </p:to>
                                    </p:set>
                                    <p:anim calcmode="lin" valueType="num">
                                      <p:cBhvr>
                                        <p:cTn id="109" dur="500" fill="hold"/>
                                        <p:tgtEl>
                                          <p:spTgt spid="166"/>
                                        </p:tgtEl>
                                        <p:attrNameLst>
                                          <p:attrName>ppt_w</p:attrName>
                                        </p:attrNameLst>
                                      </p:cBhvr>
                                      <p:tavLst>
                                        <p:tav tm="0">
                                          <p:val>
                                            <p:fltVal val="0"/>
                                          </p:val>
                                        </p:tav>
                                        <p:tav tm="100000">
                                          <p:val>
                                            <p:strVal val="#ppt_w"/>
                                          </p:val>
                                        </p:tav>
                                      </p:tavLst>
                                    </p:anim>
                                    <p:anim calcmode="lin" valueType="num">
                                      <p:cBhvr>
                                        <p:cTn id="110" dur="500" fill="hold"/>
                                        <p:tgtEl>
                                          <p:spTgt spid="166"/>
                                        </p:tgtEl>
                                        <p:attrNameLst>
                                          <p:attrName>ppt_h</p:attrName>
                                        </p:attrNameLst>
                                      </p:cBhvr>
                                      <p:tavLst>
                                        <p:tav tm="0">
                                          <p:val>
                                            <p:fltVal val="0"/>
                                          </p:val>
                                        </p:tav>
                                        <p:tav tm="100000">
                                          <p:val>
                                            <p:strVal val="#ppt_h"/>
                                          </p:val>
                                        </p:tav>
                                      </p:tavLst>
                                    </p:anim>
                                  </p:childTnLst>
                                </p:cTn>
                              </p:par>
                              <p:par>
                                <p:cTn id="111" presetID="6" presetClass="emph" presetSubtype="0" autoRev="1" fill="hold" nodeType="withEffect">
                                  <p:stCondLst>
                                    <p:cond delay="2500"/>
                                  </p:stCondLst>
                                  <p:childTnLst>
                                    <p:animScale>
                                      <p:cBhvr>
                                        <p:cTn id="112" dur="100" fill="hold"/>
                                        <p:tgtEl>
                                          <p:spTgt spid="166"/>
                                        </p:tgtEl>
                                      </p:cBhvr>
                                      <p:by x="130000" y="130000"/>
                                    </p:animScale>
                                  </p:childTnLst>
                                </p:cTn>
                              </p:par>
                              <p:par>
                                <p:cTn id="113" presetID="23" presetClass="entr" presetSubtype="16" fill="hold" nodeType="withEffect">
                                  <p:stCondLst>
                                    <p:cond delay="2000"/>
                                  </p:stCondLst>
                                  <p:childTnLst>
                                    <p:set>
                                      <p:cBhvr>
                                        <p:cTn id="114" dur="1" fill="hold">
                                          <p:stCondLst>
                                            <p:cond delay="0"/>
                                          </p:stCondLst>
                                        </p:cTn>
                                        <p:tgtEl>
                                          <p:spTgt spid="172"/>
                                        </p:tgtEl>
                                        <p:attrNameLst>
                                          <p:attrName>style.visibility</p:attrName>
                                        </p:attrNameLst>
                                      </p:cBhvr>
                                      <p:to>
                                        <p:strVal val="visible"/>
                                      </p:to>
                                    </p:set>
                                    <p:anim calcmode="lin" valueType="num">
                                      <p:cBhvr>
                                        <p:cTn id="115" dur="500" fill="hold"/>
                                        <p:tgtEl>
                                          <p:spTgt spid="172"/>
                                        </p:tgtEl>
                                        <p:attrNameLst>
                                          <p:attrName>ppt_w</p:attrName>
                                        </p:attrNameLst>
                                      </p:cBhvr>
                                      <p:tavLst>
                                        <p:tav tm="0">
                                          <p:val>
                                            <p:fltVal val="0"/>
                                          </p:val>
                                        </p:tav>
                                        <p:tav tm="100000">
                                          <p:val>
                                            <p:strVal val="#ppt_w"/>
                                          </p:val>
                                        </p:tav>
                                      </p:tavLst>
                                    </p:anim>
                                    <p:anim calcmode="lin" valueType="num">
                                      <p:cBhvr>
                                        <p:cTn id="116" dur="500" fill="hold"/>
                                        <p:tgtEl>
                                          <p:spTgt spid="172"/>
                                        </p:tgtEl>
                                        <p:attrNameLst>
                                          <p:attrName>ppt_h</p:attrName>
                                        </p:attrNameLst>
                                      </p:cBhvr>
                                      <p:tavLst>
                                        <p:tav tm="0">
                                          <p:val>
                                            <p:fltVal val="0"/>
                                          </p:val>
                                        </p:tav>
                                        <p:tav tm="100000">
                                          <p:val>
                                            <p:strVal val="#ppt_h"/>
                                          </p:val>
                                        </p:tav>
                                      </p:tavLst>
                                    </p:anim>
                                  </p:childTnLst>
                                </p:cTn>
                              </p:par>
                              <p:par>
                                <p:cTn id="117" presetID="6" presetClass="emph" presetSubtype="0" autoRev="1" fill="hold" nodeType="withEffect">
                                  <p:stCondLst>
                                    <p:cond delay="2500"/>
                                  </p:stCondLst>
                                  <p:childTnLst>
                                    <p:animScale>
                                      <p:cBhvr>
                                        <p:cTn id="118" dur="100" fill="hold"/>
                                        <p:tgtEl>
                                          <p:spTgt spid="172"/>
                                        </p:tgtEl>
                                      </p:cBhvr>
                                      <p:by x="130000" y="130000"/>
                                    </p:animScale>
                                  </p:childTnLst>
                                </p:cTn>
                              </p:par>
                              <p:par>
                                <p:cTn id="119" presetID="22" presetClass="entr" presetSubtype="1" fill="hold" grpId="0" nodeType="withEffect">
                                  <p:stCondLst>
                                    <p:cond delay="1500"/>
                                  </p:stCondLst>
                                  <p:childTnLst>
                                    <p:set>
                                      <p:cBhvr>
                                        <p:cTn id="120" dur="1" fill="hold">
                                          <p:stCondLst>
                                            <p:cond delay="0"/>
                                          </p:stCondLst>
                                        </p:cTn>
                                        <p:tgtEl>
                                          <p:spTgt spid="12"/>
                                        </p:tgtEl>
                                        <p:attrNameLst>
                                          <p:attrName>style.visibility</p:attrName>
                                        </p:attrNameLst>
                                      </p:cBhvr>
                                      <p:to>
                                        <p:strVal val="visible"/>
                                      </p:to>
                                    </p:set>
                                    <p:animEffect transition="in" filter="wipe(up)">
                                      <p:cBhvr>
                                        <p:cTn id="121" dur="750"/>
                                        <p:tgtEl>
                                          <p:spTgt spid="12"/>
                                        </p:tgtEl>
                                      </p:cBhvr>
                                    </p:animEffect>
                                  </p:childTnLst>
                                </p:cTn>
                              </p:par>
                              <p:par>
                                <p:cTn id="122" presetID="22" presetClass="entr" presetSubtype="1" fill="hold" grpId="0" nodeType="withEffect">
                                  <p:stCondLst>
                                    <p:cond delay="2750"/>
                                  </p:stCondLst>
                                  <p:childTnLst>
                                    <p:set>
                                      <p:cBhvr>
                                        <p:cTn id="123" dur="1" fill="hold">
                                          <p:stCondLst>
                                            <p:cond delay="0"/>
                                          </p:stCondLst>
                                        </p:cTn>
                                        <p:tgtEl>
                                          <p:spTgt spid="11"/>
                                        </p:tgtEl>
                                        <p:attrNameLst>
                                          <p:attrName>style.visibility</p:attrName>
                                        </p:attrNameLst>
                                      </p:cBhvr>
                                      <p:to>
                                        <p:strVal val="visible"/>
                                      </p:to>
                                    </p:set>
                                    <p:animEffect transition="in" filter="wipe(up)">
                                      <p:cBhvr>
                                        <p:cTn id="124" dur="750"/>
                                        <p:tgtEl>
                                          <p:spTgt spid="11"/>
                                        </p:tgtEl>
                                      </p:cBhvr>
                                    </p:animEffect>
                                  </p:childTnLst>
                                </p:cTn>
                              </p:par>
                              <p:par>
                                <p:cTn id="125" presetID="22" presetClass="entr" presetSubtype="1" fill="hold" grpId="0" nodeType="withEffect">
                                  <p:stCondLst>
                                    <p:cond delay="250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750"/>
                                        <p:tgtEl>
                                          <p:spTgt spid="10"/>
                                        </p:tgtEl>
                                      </p:cBhvr>
                                    </p:animEffect>
                                  </p:childTnLst>
                                </p:cTn>
                              </p:par>
                              <p:par>
                                <p:cTn id="128" presetID="22" presetClass="entr" presetSubtype="4" fill="hold" grpId="0" nodeType="withEffect">
                                  <p:stCondLst>
                                    <p:cond delay="1750"/>
                                  </p:stCondLst>
                                  <p:childTnLst>
                                    <p:set>
                                      <p:cBhvr>
                                        <p:cTn id="129" dur="1" fill="hold">
                                          <p:stCondLst>
                                            <p:cond delay="0"/>
                                          </p:stCondLst>
                                        </p:cTn>
                                        <p:tgtEl>
                                          <p:spTgt spid="17"/>
                                        </p:tgtEl>
                                        <p:attrNameLst>
                                          <p:attrName>style.visibility</p:attrName>
                                        </p:attrNameLst>
                                      </p:cBhvr>
                                      <p:to>
                                        <p:strVal val="visible"/>
                                      </p:to>
                                    </p:set>
                                    <p:animEffect transition="in" filter="wipe(down)">
                                      <p:cBhvr>
                                        <p:cTn id="130" dur="750"/>
                                        <p:tgtEl>
                                          <p:spTgt spid="17"/>
                                        </p:tgtEl>
                                      </p:cBhvr>
                                    </p:animEffect>
                                  </p:childTnLst>
                                </p:cTn>
                              </p:par>
                              <p:par>
                                <p:cTn id="131" presetID="22" presetClass="entr" presetSubtype="2" fill="hold" grpId="0" nodeType="withEffect">
                                  <p:stCondLst>
                                    <p:cond delay="2500"/>
                                  </p:stCondLst>
                                  <p:childTnLst>
                                    <p:set>
                                      <p:cBhvr>
                                        <p:cTn id="132" dur="1" fill="hold">
                                          <p:stCondLst>
                                            <p:cond delay="0"/>
                                          </p:stCondLst>
                                        </p:cTn>
                                        <p:tgtEl>
                                          <p:spTgt spid="16"/>
                                        </p:tgtEl>
                                        <p:attrNameLst>
                                          <p:attrName>style.visibility</p:attrName>
                                        </p:attrNameLst>
                                      </p:cBhvr>
                                      <p:to>
                                        <p:strVal val="visible"/>
                                      </p:to>
                                    </p:set>
                                    <p:animEffect transition="in" filter="wipe(right)">
                                      <p:cBhvr>
                                        <p:cTn id="133" dur="750"/>
                                        <p:tgtEl>
                                          <p:spTgt spid="16"/>
                                        </p:tgtEl>
                                      </p:cBhvr>
                                    </p:animEffect>
                                  </p:childTnLst>
                                </p:cTn>
                              </p:par>
                              <p:par>
                                <p:cTn id="134" presetID="22" presetClass="entr" presetSubtype="4" fill="hold" grpId="0" nodeType="withEffect">
                                  <p:stCondLst>
                                    <p:cond delay="2500"/>
                                  </p:stCondLst>
                                  <p:childTnLst>
                                    <p:set>
                                      <p:cBhvr>
                                        <p:cTn id="135" dur="1" fill="hold">
                                          <p:stCondLst>
                                            <p:cond delay="0"/>
                                          </p:stCondLst>
                                        </p:cTn>
                                        <p:tgtEl>
                                          <p:spTgt spid="31"/>
                                        </p:tgtEl>
                                        <p:attrNameLst>
                                          <p:attrName>style.visibility</p:attrName>
                                        </p:attrNameLst>
                                      </p:cBhvr>
                                      <p:to>
                                        <p:strVal val="visible"/>
                                      </p:to>
                                    </p:set>
                                    <p:animEffect transition="in" filter="wipe(down)">
                                      <p:cBhvr>
                                        <p:cTn id="136" dur="750"/>
                                        <p:tgtEl>
                                          <p:spTgt spid="31"/>
                                        </p:tgtEl>
                                      </p:cBhvr>
                                    </p:animEffect>
                                  </p:childTnLst>
                                </p:cTn>
                              </p:par>
                              <p:par>
                                <p:cTn id="137" presetID="22" presetClass="entr" presetSubtype="4" fill="hold" grpId="0" nodeType="withEffect">
                                  <p:stCondLst>
                                    <p:cond delay="3000"/>
                                  </p:stCondLst>
                                  <p:childTnLst>
                                    <p:set>
                                      <p:cBhvr>
                                        <p:cTn id="138" dur="1" fill="hold">
                                          <p:stCondLst>
                                            <p:cond delay="0"/>
                                          </p:stCondLst>
                                        </p:cTn>
                                        <p:tgtEl>
                                          <p:spTgt spid="25"/>
                                        </p:tgtEl>
                                        <p:attrNameLst>
                                          <p:attrName>style.visibility</p:attrName>
                                        </p:attrNameLst>
                                      </p:cBhvr>
                                      <p:to>
                                        <p:strVal val="visible"/>
                                      </p:to>
                                    </p:set>
                                    <p:animEffect transition="in" filter="wipe(down)">
                                      <p:cBhvr>
                                        <p:cTn id="139" dur="750"/>
                                        <p:tgtEl>
                                          <p:spTgt spid="25"/>
                                        </p:tgtEl>
                                      </p:cBhvr>
                                    </p:animEffect>
                                  </p:childTnLst>
                                </p:cTn>
                              </p:par>
                              <p:par>
                                <p:cTn id="140" presetID="22" presetClass="entr" presetSubtype="4" fill="hold" grpId="0" nodeType="withEffect">
                                  <p:stCondLst>
                                    <p:cond delay="3500"/>
                                  </p:stCondLst>
                                  <p:childTnLst>
                                    <p:set>
                                      <p:cBhvr>
                                        <p:cTn id="141" dur="1" fill="hold">
                                          <p:stCondLst>
                                            <p:cond delay="0"/>
                                          </p:stCondLst>
                                        </p:cTn>
                                        <p:tgtEl>
                                          <p:spTgt spid="27"/>
                                        </p:tgtEl>
                                        <p:attrNameLst>
                                          <p:attrName>style.visibility</p:attrName>
                                        </p:attrNameLst>
                                      </p:cBhvr>
                                      <p:to>
                                        <p:strVal val="visible"/>
                                      </p:to>
                                    </p:set>
                                    <p:animEffect transition="in" filter="wipe(down)">
                                      <p:cBhvr>
                                        <p:cTn id="142" dur="750"/>
                                        <p:tgtEl>
                                          <p:spTgt spid="27"/>
                                        </p:tgtEl>
                                      </p:cBhvr>
                                    </p:animEffect>
                                  </p:childTnLst>
                                </p:cTn>
                              </p:par>
                              <p:par>
                                <p:cTn id="143" presetID="22" presetClass="entr" presetSubtype="4" fill="hold" grpId="0" nodeType="withEffect">
                                  <p:stCondLst>
                                    <p:cond delay="4000"/>
                                  </p:stCondLst>
                                  <p:childTnLst>
                                    <p:set>
                                      <p:cBhvr>
                                        <p:cTn id="144" dur="1" fill="hold">
                                          <p:stCondLst>
                                            <p:cond delay="0"/>
                                          </p:stCondLst>
                                        </p:cTn>
                                        <p:tgtEl>
                                          <p:spTgt spid="18"/>
                                        </p:tgtEl>
                                        <p:attrNameLst>
                                          <p:attrName>style.visibility</p:attrName>
                                        </p:attrNameLst>
                                      </p:cBhvr>
                                      <p:to>
                                        <p:strVal val="visible"/>
                                      </p:to>
                                    </p:set>
                                    <p:animEffect transition="in" filter="wipe(down)">
                                      <p:cBhvr>
                                        <p:cTn id="145" dur="750"/>
                                        <p:tgtEl>
                                          <p:spTgt spid="18"/>
                                        </p:tgtEl>
                                      </p:cBhvr>
                                    </p:animEffect>
                                  </p:childTnLst>
                                </p:cTn>
                              </p:par>
                              <p:par>
                                <p:cTn id="146" presetID="22" presetClass="entr" presetSubtype="1" fill="hold" grpId="0" nodeType="withEffect">
                                  <p:stCondLst>
                                    <p:cond delay="2500"/>
                                  </p:stCondLst>
                                  <p:childTnLst>
                                    <p:set>
                                      <p:cBhvr>
                                        <p:cTn id="147" dur="1" fill="hold">
                                          <p:stCondLst>
                                            <p:cond delay="0"/>
                                          </p:stCondLst>
                                        </p:cTn>
                                        <p:tgtEl>
                                          <p:spTgt spid="29"/>
                                        </p:tgtEl>
                                        <p:attrNameLst>
                                          <p:attrName>style.visibility</p:attrName>
                                        </p:attrNameLst>
                                      </p:cBhvr>
                                      <p:to>
                                        <p:strVal val="visible"/>
                                      </p:to>
                                    </p:set>
                                    <p:animEffect transition="in" filter="wipe(up)">
                                      <p:cBhvr>
                                        <p:cTn id="148" dur="750"/>
                                        <p:tgtEl>
                                          <p:spTgt spid="29"/>
                                        </p:tgtEl>
                                      </p:cBhvr>
                                    </p:animEffect>
                                  </p:childTnLst>
                                </p:cTn>
                              </p:par>
                              <p:par>
                                <p:cTn id="149" presetID="22" presetClass="entr" presetSubtype="1" fill="hold" grpId="0" nodeType="withEffect">
                                  <p:stCondLst>
                                    <p:cond delay="3250"/>
                                  </p:stCondLst>
                                  <p:childTnLst>
                                    <p:set>
                                      <p:cBhvr>
                                        <p:cTn id="150" dur="1" fill="hold">
                                          <p:stCondLst>
                                            <p:cond delay="0"/>
                                          </p:stCondLst>
                                        </p:cTn>
                                        <p:tgtEl>
                                          <p:spTgt spid="32"/>
                                        </p:tgtEl>
                                        <p:attrNameLst>
                                          <p:attrName>style.visibility</p:attrName>
                                        </p:attrNameLst>
                                      </p:cBhvr>
                                      <p:to>
                                        <p:strVal val="visible"/>
                                      </p:to>
                                    </p:set>
                                    <p:animEffect transition="in" filter="wipe(up)">
                                      <p:cBhvr>
                                        <p:cTn id="151" dur="750"/>
                                        <p:tgtEl>
                                          <p:spTgt spid="32"/>
                                        </p:tgtEl>
                                      </p:cBhvr>
                                    </p:animEffect>
                                  </p:childTnLst>
                                </p:cTn>
                              </p:par>
                              <p:par>
                                <p:cTn id="152" presetID="10" presetClass="entr" presetSubtype="0" fill="hold" grpId="0" nodeType="withEffect">
                                  <p:stCondLst>
                                    <p:cond delay="2000"/>
                                  </p:stCondLst>
                                  <p:childTnLst>
                                    <p:set>
                                      <p:cBhvr>
                                        <p:cTn id="153" dur="1" fill="hold">
                                          <p:stCondLst>
                                            <p:cond delay="0"/>
                                          </p:stCondLst>
                                        </p:cTn>
                                        <p:tgtEl>
                                          <p:spTgt spid="190"/>
                                        </p:tgtEl>
                                        <p:attrNameLst>
                                          <p:attrName>style.visibility</p:attrName>
                                        </p:attrNameLst>
                                      </p:cBhvr>
                                      <p:to>
                                        <p:strVal val="visible"/>
                                      </p:to>
                                    </p:set>
                                    <p:animEffect transition="in" filter="fade">
                                      <p:cBhvr>
                                        <p:cTn id="154" dur="1000"/>
                                        <p:tgtEl>
                                          <p:spTgt spid="190"/>
                                        </p:tgtEl>
                                      </p:cBhvr>
                                    </p:animEffect>
                                  </p:childTnLst>
                                </p:cTn>
                              </p:par>
                              <p:par>
                                <p:cTn id="155" presetID="2" presetClass="entr" presetSubtype="8" decel="100000" fill="hold" grpId="0" nodeType="withEffect">
                                  <p:stCondLst>
                                    <p:cond delay="2500"/>
                                  </p:stCondLst>
                                  <p:childTnLst>
                                    <p:set>
                                      <p:cBhvr>
                                        <p:cTn id="156" dur="1" fill="hold">
                                          <p:stCondLst>
                                            <p:cond delay="0"/>
                                          </p:stCondLst>
                                        </p:cTn>
                                        <p:tgtEl>
                                          <p:spTgt spid="192"/>
                                        </p:tgtEl>
                                        <p:attrNameLst>
                                          <p:attrName>style.visibility</p:attrName>
                                        </p:attrNameLst>
                                      </p:cBhvr>
                                      <p:to>
                                        <p:strVal val="visible"/>
                                      </p:to>
                                    </p:set>
                                    <p:anim calcmode="lin" valueType="num">
                                      <p:cBhvr additive="base">
                                        <p:cTn id="157" dur="1000" fill="hold"/>
                                        <p:tgtEl>
                                          <p:spTgt spid="192"/>
                                        </p:tgtEl>
                                        <p:attrNameLst>
                                          <p:attrName>ppt_x</p:attrName>
                                        </p:attrNameLst>
                                      </p:cBhvr>
                                      <p:tavLst>
                                        <p:tav tm="0">
                                          <p:val>
                                            <p:strVal val="0-#ppt_w/2"/>
                                          </p:val>
                                        </p:tav>
                                        <p:tav tm="100000">
                                          <p:val>
                                            <p:strVal val="#ppt_x"/>
                                          </p:val>
                                        </p:tav>
                                      </p:tavLst>
                                    </p:anim>
                                    <p:anim calcmode="lin" valueType="num">
                                      <p:cBhvr additive="base">
                                        <p:cTn id="158" dur="1000" fill="hold"/>
                                        <p:tgtEl>
                                          <p:spTgt spid="192"/>
                                        </p:tgtEl>
                                        <p:attrNameLst>
                                          <p:attrName>ppt_y</p:attrName>
                                        </p:attrNameLst>
                                      </p:cBhvr>
                                      <p:tavLst>
                                        <p:tav tm="0">
                                          <p:val>
                                            <p:strVal val="#ppt_y"/>
                                          </p:val>
                                        </p:tav>
                                        <p:tav tm="100000">
                                          <p:val>
                                            <p:strVal val="#ppt_y"/>
                                          </p:val>
                                        </p:tav>
                                      </p:tavLst>
                                    </p:anim>
                                  </p:childTnLst>
                                </p:cTn>
                              </p:par>
                              <p:par>
                                <p:cTn id="159" presetID="2" presetClass="entr" presetSubtype="8" decel="100000" fill="hold" grpId="0" nodeType="withEffect">
                                  <p:stCondLst>
                                    <p:cond delay="2650"/>
                                  </p:stCondLst>
                                  <p:childTnLst>
                                    <p:set>
                                      <p:cBhvr>
                                        <p:cTn id="160" dur="1" fill="hold">
                                          <p:stCondLst>
                                            <p:cond delay="0"/>
                                          </p:stCondLst>
                                        </p:cTn>
                                        <p:tgtEl>
                                          <p:spTgt spid="203"/>
                                        </p:tgtEl>
                                        <p:attrNameLst>
                                          <p:attrName>style.visibility</p:attrName>
                                        </p:attrNameLst>
                                      </p:cBhvr>
                                      <p:to>
                                        <p:strVal val="visible"/>
                                      </p:to>
                                    </p:set>
                                    <p:anim calcmode="lin" valueType="num">
                                      <p:cBhvr additive="base">
                                        <p:cTn id="161" dur="1000" fill="hold"/>
                                        <p:tgtEl>
                                          <p:spTgt spid="203"/>
                                        </p:tgtEl>
                                        <p:attrNameLst>
                                          <p:attrName>ppt_x</p:attrName>
                                        </p:attrNameLst>
                                      </p:cBhvr>
                                      <p:tavLst>
                                        <p:tav tm="0">
                                          <p:val>
                                            <p:strVal val="0-#ppt_w/2"/>
                                          </p:val>
                                        </p:tav>
                                        <p:tav tm="100000">
                                          <p:val>
                                            <p:strVal val="#ppt_x"/>
                                          </p:val>
                                        </p:tav>
                                      </p:tavLst>
                                    </p:anim>
                                    <p:anim calcmode="lin" valueType="num">
                                      <p:cBhvr additive="base">
                                        <p:cTn id="162" dur="1000" fill="hold"/>
                                        <p:tgtEl>
                                          <p:spTgt spid="203"/>
                                        </p:tgtEl>
                                        <p:attrNameLst>
                                          <p:attrName>ppt_y</p:attrName>
                                        </p:attrNameLst>
                                      </p:cBhvr>
                                      <p:tavLst>
                                        <p:tav tm="0">
                                          <p:val>
                                            <p:strVal val="#ppt_y"/>
                                          </p:val>
                                        </p:tav>
                                        <p:tav tm="100000">
                                          <p:val>
                                            <p:strVal val="#ppt_y"/>
                                          </p:val>
                                        </p:tav>
                                      </p:tavLst>
                                    </p:anim>
                                  </p:childTnLst>
                                </p:cTn>
                              </p:par>
                              <p:par>
                                <p:cTn id="163" presetID="2" presetClass="entr" presetSubtype="8" decel="100000" fill="hold" grpId="0" nodeType="withEffect">
                                  <p:stCondLst>
                                    <p:cond delay="2600"/>
                                  </p:stCondLst>
                                  <p:childTnLst>
                                    <p:set>
                                      <p:cBhvr>
                                        <p:cTn id="164" dur="1" fill="hold">
                                          <p:stCondLst>
                                            <p:cond delay="0"/>
                                          </p:stCondLst>
                                        </p:cTn>
                                        <p:tgtEl>
                                          <p:spTgt spid="198"/>
                                        </p:tgtEl>
                                        <p:attrNameLst>
                                          <p:attrName>style.visibility</p:attrName>
                                        </p:attrNameLst>
                                      </p:cBhvr>
                                      <p:to>
                                        <p:strVal val="visible"/>
                                      </p:to>
                                    </p:set>
                                    <p:anim calcmode="lin" valueType="num">
                                      <p:cBhvr additive="base">
                                        <p:cTn id="165" dur="1000" fill="hold"/>
                                        <p:tgtEl>
                                          <p:spTgt spid="198"/>
                                        </p:tgtEl>
                                        <p:attrNameLst>
                                          <p:attrName>ppt_x</p:attrName>
                                        </p:attrNameLst>
                                      </p:cBhvr>
                                      <p:tavLst>
                                        <p:tav tm="0">
                                          <p:val>
                                            <p:strVal val="0-#ppt_w/2"/>
                                          </p:val>
                                        </p:tav>
                                        <p:tav tm="100000">
                                          <p:val>
                                            <p:strVal val="#ppt_x"/>
                                          </p:val>
                                        </p:tav>
                                      </p:tavLst>
                                    </p:anim>
                                    <p:anim calcmode="lin" valueType="num">
                                      <p:cBhvr additive="base">
                                        <p:cTn id="166" dur="1000" fill="hold"/>
                                        <p:tgtEl>
                                          <p:spTgt spid="198"/>
                                        </p:tgtEl>
                                        <p:attrNameLst>
                                          <p:attrName>ppt_y</p:attrName>
                                        </p:attrNameLst>
                                      </p:cBhvr>
                                      <p:tavLst>
                                        <p:tav tm="0">
                                          <p:val>
                                            <p:strVal val="#ppt_y"/>
                                          </p:val>
                                        </p:tav>
                                        <p:tav tm="100000">
                                          <p:val>
                                            <p:strVal val="#ppt_y"/>
                                          </p:val>
                                        </p:tav>
                                      </p:tavLst>
                                    </p:anim>
                                  </p:childTnLst>
                                </p:cTn>
                              </p:par>
                              <p:par>
                                <p:cTn id="167" presetID="23" presetClass="entr" presetSubtype="16" fill="hold" grpId="0" nodeType="withEffect">
                                  <p:stCondLst>
                                    <p:cond delay="500"/>
                                  </p:stCondLst>
                                  <p:childTnLst>
                                    <p:set>
                                      <p:cBhvr>
                                        <p:cTn id="168" dur="1" fill="hold">
                                          <p:stCondLst>
                                            <p:cond delay="0"/>
                                          </p:stCondLst>
                                        </p:cTn>
                                        <p:tgtEl>
                                          <p:spTgt spid="204"/>
                                        </p:tgtEl>
                                        <p:attrNameLst>
                                          <p:attrName>style.visibility</p:attrName>
                                        </p:attrNameLst>
                                      </p:cBhvr>
                                      <p:to>
                                        <p:strVal val="visible"/>
                                      </p:to>
                                    </p:set>
                                    <p:anim calcmode="lin" valueType="num">
                                      <p:cBhvr>
                                        <p:cTn id="169" dur="500" fill="hold"/>
                                        <p:tgtEl>
                                          <p:spTgt spid="204"/>
                                        </p:tgtEl>
                                        <p:attrNameLst>
                                          <p:attrName>ppt_w</p:attrName>
                                        </p:attrNameLst>
                                      </p:cBhvr>
                                      <p:tavLst>
                                        <p:tav tm="0">
                                          <p:val>
                                            <p:fltVal val="0"/>
                                          </p:val>
                                        </p:tav>
                                        <p:tav tm="100000">
                                          <p:val>
                                            <p:strVal val="#ppt_w"/>
                                          </p:val>
                                        </p:tav>
                                      </p:tavLst>
                                    </p:anim>
                                    <p:anim calcmode="lin" valueType="num">
                                      <p:cBhvr>
                                        <p:cTn id="170" dur="500" fill="hold"/>
                                        <p:tgtEl>
                                          <p:spTgt spid="204"/>
                                        </p:tgtEl>
                                        <p:attrNameLst>
                                          <p:attrName>ppt_h</p:attrName>
                                        </p:attrNameLst>
                                      </p:cBhvr>
                                      <p:tavLst>
                                        <p:tav tm="0">
                                          <p:val>
                                            <p:fltVal val="0"/>
                                          </p:val>
                                        </p:tav>
                                        <p:tav tm="100000">
                                          <p:val>
                                            <p:strVal val="#ppt_h"/>
                                          </p:val>
                                        </p:tav>
                                      </p:tavLst>
                                    </p:anim>
                                  </p:childTnLst>
                                </p:cTn>
                              </p:par>
                              <p:par>
                                <p:cTn id="171" presetID="6" presetClass="emph" presetSubtype="0" autoRev="1" fill="hold" grpId="1" nodeType="withEffect">
                                  <p:stCondLst>
                                    <p:cond delay="1000"/>
                                  </p:stCondLst>
                                  <p:childTnLst>
                                    <p:animScale>
                                      <p:cBhvr>
                                        <p:cTn id="172" dur="100" fill="hold"/>
                                        <p:tgtEl>
                                          <p:spTgt spid="204"/>
                                        </p:tgtEl>
                                      </p:cBhvr>
                                      <p:by x="130000" y="130000"/>
                                    </p:animScale>
                                  </p:childTnLst>
                                </p:cTn>
                              </p:par>
                              <p:par>
                                <p:cTn id="173" presetID="23" presetClass="entr" presetSubtype="16" fill="hold" grpId="0" nodeType="withEffect">
                                  <p:stCondLst>
                                    <p:cond delay="500"/>
                                  </p:stCondLst>
                                  <p:childTnLst>
                                    <p:set>
                                      <p:cBhvr>
                                        <p:cTn id="174" dur="1" fill="hold">
                                          <p:stCondLst>
                                            <p:cond delay="0"/>
                                          </p:stCondLst>
                                        </p:cTn>
                                        <p:tgtEl>
                                          <p:spTgt spid="133"/>
                                        </p:tgtEl>
                                        <p:attrNameLst>
                                          <p:attrName>style.visibility</p:attrName>
                                        </p:attrNameLst>
                                      </p:cBhvr>
                                      <p:to>
                                        <p:strVal val="visible"/>
                                      </p:to>
                                    </p:set>
                                    <p:anim calcmode="lin" valueType="num">
                                      <p:cBhvr>
                                        <p:cTn id="175" dur="500" fill="hold"/>
                                        <p:tgtEl>
                                          <p:spTgt spid="133"/>
                                        </p:tgtEl>
                                        <p:attrNameLst>
                                          <p:attrName>ppt_w</p:attrName>
                                        </p:attrNameLst>
                                      </p:cBhvr>
                                      <p:tavLst>
                                        <p:tav tm="0">
                                          <p:val>
                                            <p:fltVal val="0"/>
                                          </p:val>
                                        </p:tav>
                                        <p:tav tm="100000">
                                          <p:val>
                                            <p:strVal val="#ppt_w"/>
                                          </p:val>
                                        </p:tav>
                                      </p:tavLst>
                                    </p:anim>
                                    <p:anim calcmode="lin" valueType="num">
                                      <p:cBhvr>
                                        <p:cTn id="176" dur="500" fill="hold"/>
                                        <p:tgtEl>
                                          <p:spTgt spid="133"/>
                                        </p:tgtEl>
                                        <p:attrNameLst>
                                          <p:attrName>ppt_h</p:attrName>
                                        </p:attrNameLst>
                                      </p:cBhvr>
                                      <p:tavLst>
                                        <p:tav tm="0">
                                          <p:val>
                                            <p:fltVal val="0"/>
                                          </p:val>
                                        </p:tav>
                                        <p:tav tm="100000">
                                          <p:val>
                                            <p:strVal val="#ppt_h"/>
                                          </p:val>
                                        </p:tav>
                                      </p:tavLst>
                                    </p:anim>
                                  </p:childTnLst>
                                </p:cTn>
                              </p:par>
                              <p:par>
                                <p:cTn id="177" presetID="6" presetClass="emph" presetSubtype="0" autoRev="1" fill="hold" grpId="1" nodeType="withEffect">
                                  <p:stCondLst>
                                    <p:cond delay="1000"/>
                                  </p:stCondLst>
                                  <p:childTnLst>
                                    <p:animScale>
                                      <p:cBhvr>
                                        <p:cTn id="178" dur="100" fill="hold"/>
                                        <p:tgtEl>
                                          <p:spTgt spid="133"/>
                                        </p:tgtEl>
                                      </p:cBhvr>
                                      <p:by x="130000" y="130000"/>
                                    </p:animScale>
                                  </p:childTnLst>
                                </p:cTn>
                              </p:par>
                              <p:par>
                                <p:cTn id="179" presetID="23" presetClass="entr" presetSubtype="16" fill="hold" grpId="0" nodeType="withEffect">
                                  <p:stCondLst>
                                    <p:cond delay="500"/>
                                  </p:stCondLst>
                                  <p:childTnLst>
                                    <p:set>
                                      <p:cBhvr>
                                        <p:cTn id="180" dur="1" fill="hold">
                                          <p:stCondLst>
                                            <p:cond delay="0"/>
                                          </p:stCondLst>
                                        </p:cTn>
                                        <p:tgtEl>
                                          <p:spTgt spid="185"/>
                                        </p:tgtEl>
                                        <p:attrNameLst>
                                          <p:attrName>style.visibility</p:attrName>
                                        </p:attrNameLst>
                                      </p:cBhvr>
                                      <p:to>
                                        <p:strVal val="visible"/>
                                      </p:to>
                                    </p:set>
                                    <p:anim calcmode="lin" valueType="num">
                                      <p:cBhvr>
                                        <p:cTn id="181" dur="500" fill="hold"/>
                                        <p:tgtEl>
                                          <p:spTgt spid="185"/>
                                        </p:tgtEl>
                                        <p:attrNameLst>
                                          <p:attrName>ppt_w</p:attrName>
                                        </p:attrNameLst>
                                      </p:cBhvr>
                                      <p:tavLst>
                                        <p:tav tm="0">
                                          <p:val>
                                            <p:fltVal val="0"/>
                                          </p:val>
                                        </p:tav>
                                        <p:tav tm="100000">
                                          <p:val>
                                            <p:strVal val="#ppt_w"/>
                                          </p:val>
                                        </p:tav>
                                      </p:tavLst>
                                    </p:anim>
                                    <p:anim calcmode="lin" valueType="num">
                                      <p:cBhvr>
                                        <p:cTn id="182" dur="500" fill="hold"/>
                                        <p:tgtEl>
                                          <p:spTgt spid="185"/>
                                        </p:tgtEl>
                                        <p:attrNameLst>
                                          <p:attrName>ppt_h</p:attrName>
                                        </p:attrNameLst>
                                      </p:cBhvr>
                                      <p:tavLst>
                                        <p:tav tm="0">
                                          <p:val>
                                            <p:fltVal val="0"/>
                                          </p:val>
                                        </p:tav>
                                        <p:tav tm="100000">
                                          <p:val>
                                            <p:strVal val="#ppt_h"/>
                                          </p:val>
                                        </p:tav>
                                      </p:tavLst>
                                    </p:anim>
                                  </p:childTnLst>
                                </p:cTn>
                              </p:par>
                              <p:par>
                                <p:cTn id="183" presetID="6" presetClass="emph" presetSubtype="0" autoRev="1" fill="hold" grpId="1" nodeType="withEffect">
                                  <p:stCondLst>
                                    <p:cond delay="1000"/>
                                  </p:stCondLst>
                                  <p:childTnLst>
                                    <p:animScale>
                                      <p:cBhvr>
                                        <p:cTn id="184" dur="100" fill="hold"/>
                                        <p:tgtEl>
                                          <p:spTgt spid="185"/>
                                        </p:tgtEl>
                                      </p:cBhvr>
                                      <p:by x="130000" y="130000"/>
                                    </p:animScale>
                                  </p:childTnLst>
                                </p:cTn>
                              </p:par>
                              <p:par>
                                <p:cTn id="185" presetID="23" presetClass="entr" presetSubtype="16" fill="hold" grpId="0" nodeType="withEffect">
                                  <p:stCondLst>
                                    <p:cond delay="1750"/>
                                  </p:stCondLst>
                                  <p:childTnLst>
                                    <p:set>
                                      <p:cBhvr>
                                        <p:cTn id="186" dur="1" fill="hold">
                                          <p:stCondLst>
                                            <p:cond delay="0"/>
                                          </p:stCondLst>
                                        </p:cTn>
                                        <p:tgtEl>
                                          <p:spTgt spid="149"/>
                                        </p:tgtEl>
                                        <p:attrNameLst>
                                          <p:attrName>style.visibility</p:attrName>
                                        </p:attrNameLst>
                                      </p:cBhvr>
                                      <p:to>
                                        <p:strVal val="visible"/>
                                      </p:to>
                                    </p:set>
                                    <p:anim calcmode="lin" valueType="num">
                                      <p:cBhvr>
                                        <p:cTn id="187" dur="500" fill="hold"/>
                                        <p:tgtEl>
                                          <p:spTgt spid="149"/>
                                        </p:tgtEl>
                                        <p:attrNameLst>
                                          <p:attrName>ppt_w</p:attrName>
                                        </p:attrNameLst>
                                      </p:cBhvr>
                                      <p:tavLst>
                                        <p:tav tm="0">
                                          <p:val>
                                            <p:fltVal val="0"/>
                                          </p:val>
                                        </p:tav>
                                        <p:tav tm="100000">
                                          <p:val>
                                            <p:strVal val="#ppt_w"/>
                                          </p:val>
                                        </p:tav>
                                      </p:tavLst>
                                    </p:anim>
                                    <p:anim calcmode="lin" valueType="num">
                                      <p:cBhvr>
                                        <p:cTn id="188" dur="500" fill="hold"/>
                                        <p:tgtEl>
                                          <p:spTgt spid="149"/>
                                        </p:tgtEl>
                                        <p:attrNameLst>
                                          <p:attrName>ppt_h</p:attrName>
                                        </p:attrNameLst>
                                      </p:cBhvr>
                                      <p:tavLst>
                                        <p:tav tm="0">
                                          <p:val>
                                            <p:fltVal val="0"/>
                                          </p:val>
                                        </p:tav>
                                        <p:tav tm="100000">
                                          <p:val>
                                            <p:strVal val="#ppt_h"/>
                                          </p:val>
                                        </p:tav>
                                      </p:tavLst>
                                    </p:anim>
                                  </p:childTnLst>
                                </p:cTn>
                              </p:par>
                              <p:par>
                                <p:cTn id="189" presetID="6" presetClass="emph" presetSubtype="0" autoRev="1" fill="hold" grpId="1" nodeType="withEffect">
                                  <p:stCondLst>
                                    <p:cond delay="2250"/>
                                  </p:stCondLst>
                                  <p:childTnLst>
                                    <p:animScale>
                                      <p:cBhvr>
                                        <p:cTn id="190" dur="100" fill="hold"/>
                                        <p:tgtEl>
                                          <p:spTgt spid="149"/>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animBg="1"/>
      <p:bldP spid="192" grpId="0" animBg="1"/>
      <p:bldP spid="203" grpId="0" animBg="1"/>
      <p:bldP spid="204" grpId="0" animBg="1"/>
      <p:bldP spid="204" grpId="1" animBg="1"/>
      <p:bldP spid="10" grpId="0" animBg="1"/>
      <p:bldP spid="11" grpId="0" animBg="1"/>
      <p:bldP spid="12" grpId="0" animBg="1"/>
      <p:bldP spid="16" grpId="0" animBg="1"/>
      <p:bldP spid="17" grpId="0" animBg="1"/>
      <p:bldP spid="18" grpId="0" animBg="1"/>
      <p:bldP spid="25" grpId="0" animBg="1"/>
      <p:bldP spid="27" grpId="0" animBg="1"/>
      <p:bldP spid="29" grpId="0" animBg="1"/>
      <p:bldP spid="31" grpId="0" animBg="1"/>
      <p:bldP spid="32" grpId="0" animBg="1"/>
      <p:bldP spid="133" grpId="0" animBg="1"/>
      <p:bldP spid="133" grpId="1" animBg="1"/>
      <p:bldP spid="149" grpId="0" animBg="1"/>
      <p:bldP spid="149" grpId="1" animBg="1"/>
      <p:bldP spid="185" grpId="0" animBg="1"/>
      <p:bldP spid="185" grpId="1" animBg="1"/>
      <p:bldP spid="190" grpId="0" animBg="1"/>
    </p:bldLst>
  </p:timing>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page blue">
    <p:bg>
      <p:bgPr>
        <a:solidFill>
          <a:schemeClr val="accent1"/>
        </a:solidFill>
        <a:effectLst/>
      </p:bgPr>
    </p:bg>
    <p:spTree>
      <p:nvGrpSpPr>
        <p:cNvPr id="1" name=""/>
        <p:cNvGrpSpPr/>
        <p:nvPr/>
      </p:nvGrpSpPr>
      <p:grpSpPr>
        <a:xfrm>
          <a:off x="0" y="0"/>
          <a:ext cx="0" cy="0"/>
          <a:chOff x="0" y="0"/>
          <a:chExt cx="0" cy="0"/>
        </a:xfrm>
      </p:grpSpPr>
      <p:sp>
        <p:nvSpPr>
          <p:cNvPr id="5" name="Tijdelijke aanduiding voor afbeelding 16">
            <a:extLst>
              <a:ext uri="{FF2B5EF4-FFF2-40B4-BE49-F238E27FC236}">
                <a16:creationId xmlns:a16="http://schemas.microsoft.com/office/drawing/2014/main" id="{DA715B4A-D0F3-83B8-E932-59116334B1B1}"/>
              </a:ext>
            </a:extLst>
          </p:cNvPr>
          <p:cNvSpPr>
            <a:spLocks noGrp="1"/>
          </p:cNvSpPr>
          <p:nvPr>
            <p:ph type="pic" sz="quarter" idx="13" hasCustomPrompt="1"/>
          </p:nvPr>
        </p:nvSpPr>
        <p:spPr>
          <a:xfrm>
            <a:off x="6096001" y="0"/>
            <a:ext cx="6096000" cy="6858000"/>
          </a:xfrm>
          <a:solidFill>
            <a:schemeClr val="bg1"/>
          </a:solidFill>
          <a:ln>
            <a:noFill/>
          </a:ln>
        </p:spPr>
        <p:txBody>
          <a:bodyPr lIns="360000" tIns="0" rIns="360000" bIns="1080000" anchor="ctr" anchorCtr="0"/>
          <a:lstStyle>
            <a:lvl1pPr marL="0" indent="0" algn="ctr" defTabSz="914400" rtl="0" eaLnBrk="1" latinLnBrk="0" hangingPunct="1">
              <a:lnSpc>
                <a:spcPct val="90000"/>
              </a:lnSpc>
              <a:spcBef>
                <a:spcPts val="0"/>
              </a:spcBef>
              <a:spcAft>
                <a:spcPts val="0"/>
              </a:spcAft>
              <a:buClr>
                <a:schemeClr val="accent1"/>
              </a:buClr>
              <a:buFont typeface="Arial" panose="020B0604020202020204" pitchFamily="34" charset="0"/>
              <a:buNone/>
              <a:defRPr lang="en-GB" sz="1200" i="1" kern="1200" noProof="0" dirty="0">
                <a:solidFill>
                  <a:schemeClr val="bg1">
                    <a:lumMod val="50000"/>
                  </a:schemeClr>
                </a:solidFill>
                <a:latin typeface="+mn-lt"/>
                <a:ea typeface="+mn-ea"/>
                <a:cs typeface="+mn-cs"/>
              </a:defRPr>
            </a:lvl1pPr>
          </a:lstStyle>
          <a:p>
            <a:r>
              <a:rPr lang="en-GB" dirty="0"/>
              <a:t>Click the icon below </a:t>
            </a:r>
            <a:br>
              <a:rPr lang="en-GB" dirty="0"/>
            </a:br>
            <a:r>
              <a:rPr lang="en-GB" dirty="0"/>
              <a:t>to add an image</a:t>
            </a:r>
          </a:p>
        </p:txBody>
      </p:sp>
      <p:sp>
        <p:nvSpPr>
          <p:cNvPr id="2" name="Titel 1">
            <a:extLst>
              <a:ext uri="{FF2B5EF4-FFF2-40B4-BE49-F238E27FC236}">
                <a16:creationId xmlns:a16="http://schemas.microsoft.com/office/drawing/2014/main" id="{2A71DEDF-37F1-4689-8FA1-5E743C7DD6C0}"/>
              </a:ext>
            </a:extLst>
          </p:cNvPr>
          <p:cNvSpPr>
            <a:spLocks noGrp="1"/>
          </p:cNvSpPr>
          <p:nvPr>
            <p:ph type="ctrTitle" hasCustomPrompt="1"/>
          </p:nvPr>
        </p:nvSpPr>
        <p:spPr>
          <a:xfrm>
            <a:off x="719138" y="1412876"/>
            <a:ext cx="7413643" cy="1916262"/>
          </a:xfrm>
        </p:spPr>
        <p:txBody>
          <a:bodyPr anchor="b"/>
          <a:lstStyle>
            <a:lvl1pPr algn="l">
              <a:lnSpc>
                <a:spcPct val="80000"/>
              </a:lnSpc>
              <a:defRPr sz="6000">
                <a:solidFill>
                  <a:schemeClr val="bg1"/>
                </a:solidFill>
              </a:defRPr>
            </a:lvl1pPr>
          </a:lstStyle>
          <a:p>
            <a:r>
              <a:rPr lang="en-GB" noProof="0" dirty="0"/>
              <a:t>Presentation </a:t>
            </a:r>
            <a:br>
              <a:rPr lang="en-GB" noProof="0" dirty="0"/>
            </a:br>
            <a:r>
              <a:rPr lang="en-GB" noProof="0" dirty="0"/>
              <a:t>title here</a:t>
            </a:r>
          </a:p>
        </p:txBody>
      </p:sp>
      <p:sp>
        <p:nvSpPr>
          <p:cNvPr id="3" name="Ondertitel 2">
            <a:extLst>
              <a:ext uri="{FF2B5EF4-FFF2-40B4-BE49-F238E27FC236}">
                <a16:creationId xmlns:a16="http://schemas.microsoft.com/office/drawing/2014/main" id="{CEA18CD7-32A7-41E4-9DF7-7259FA2187F6}"/>
              </a:ext>
            </a:extLst>
          </p:cNvPr>
          <p:cNvSpPr>
            <a:spLocks noGrp="1"/>
          </p:cNvSpPr>
          <p:nvPr>
            <p:ph type="subTitle" idx="1" hasCustomPrompt="1"/>
          </p:nvPr>
        </p:nvSpPr>
        <p:spPr>
          <a:xfrm>
            <a:off x="719137" y="3790374"/>
            <a:ext cx="2757960" cy="414477"/>
          </a:xfrm>
          <a:prstGeom prst="roundRect">
            <a:avLst>
              <a:gd name="adj" fmla="val 50000"/>
            </a:avLst>
          </a:prstGeom>
          <a:solidFill>
            <a:schemeClr val="accent5"/>
          </a:solidFill>
        </p:spPr>
        <p:txBody>
          <a:bodyPr wrap="none" lIns="144000" tIns="36000" rIns="144000" bIns="36000" anchor="ctr" anchorCtr="0">
            <a:spAutoFit/>
          </a:bodyPr>
          <a:lstStyle>
            <a:lvl1pPr marL="0" indent="0" algn="l">
              <a:buNone/>
              <a:defRPr sz="16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Name Speaker | Location</a:t>
            </a:r>
          </a:p>
        </p:txBody>
      </p:sp>
      <p:sp>
        <p:nvSpPr>
          <p:cNvPr id="4" name="Tijdelijke aanduiding voor datum 3">
            <a:extLst>
              <a:ext uri="{FF2B5EF4-FFF2-40B4-BE49-F238E27FC236}">
                <a16:creationId xmlns:a16="http://schemas.microsoft.com/office/drawing/2014/main" id="{5EEA2768-3B92-4FC5-8ED3-7B1C505E87AE}"/>
              </a:ext>
            </a:extLst>
          </p:cNvPr>
          <p:cNvSpPr>
            <a:spLocks noGrp="1"/>
          </p:cNvSpPr>
          <p:nvPr>
            <p:ph type="dt" sz="half" idx="10"/>
          </p:nvPr>
        </p:nvSpPr>
        <p:spPr>
          <a:xfrm>
            <a:off x="719139" y="6194280"/>
            <a:ext cx="4500562" cy="301915"/>
          </a:xfrm>
        </p:spPr>
        <p:txBody>
          <a:bodyPr/>
          <a:lstStyle>
            <a:lvl1pPr algn="l">
              <a:defRPr sz="1600">
                <a:solidFill>
                  <a:schemeClr val="bg1"/>
                </a:solidFill>
              </a:defRPr>
            </a:lvl1pPr>
          </a:lstStyle>
          <a:p>
            <a:endParaRPr lang="en-GB" dirty="0"/>
          </a:p>
        </p:txBody>
      </p:sp>
      <p:sp>
        <p:nvSpPr>
          <p:cNvPr id="8" name="Tijdelijke aanduiding voor tekst 7">
            <a:extLst>
              <a:ext uri="{FF2B5EF4-FFF2-40B4-BE49-F238E27FC236}">
                <a16:creationId xmlns:a16="http://schemas.microsoft.com/office/drawing/2014/main" id="{82386C6B-1114-E03C-4094-DD50D09CF295}"/>
              </a:ext>
            </a:extLst>
          </p:cNvPr>
          <p:cNvSpPr>
            <a:spLocks noGrp="1"/>
          </p:cNvSpPr>
          <p:nvPr>
            <p:ph type="body" sz="quarter" idx="14" hasCustomPrompt="1"/>
          </p:nvPr>
        </p:nvSpPr>
        <p:spPr>
          <a:xfrm>
            <a:off x="719138" y="3448731"/>
            <a:ext cx="4500561" cy="222049"/>
          </a:xfrm>
        </p:spPr>
        <p:txBody>
          <a:bodyPr anchor="b" anchorCtr="0"/>
          <a:lstStyle>
            <a:lvl1pPr marL="0" indent="0">
              <a:buNone/>
              <a:defRPr>
                <a:solidFill>
                  <a:schemeClr val="bg1"/>
                </a:solidFill>
              </a:defRPr>
            </a:lvl1pPr>
          </a:lstStyle>
          <a:p>
            <a:pPr lvl="0"/>
            <a:r>
              <a:rPr lang="en-GB" dirty="0"/>
              <a:t>Place a subtitle here</a:t>
            </a:r>
          </a:p>
        </p:txBody>
      </p:sp>
    </p:spTree>
    <p:extLst>
      <p:ext uri="{BB962C8B-B14F-4D97-AF65-F5344CB8AC3E}">
        <p14:creationId xmlns:p14="http://schemas.microsoft.com/office/powerpoint/2010/main" val="3433224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000"/>
                                  </p:stCondLst>
                                  <p:childTnLst>
                                    <p:set>
                                      <p:cBhvr>
                                        <p:cTn id="10" dur="1" fill="hold">
                                          <p:stCondLst>
                                            <p:cond delay="0"/>
                                          </p:stCondLst>
                                        </p:cTn>
                                        <p:tgtEl>
                                          <p:spTgt spid="3">
                                            <p:bg/>
                                          </p:spTgt>
                                        </p:tgtEl>
                                        <p:attrNameLst>
                                          <p:attrName>style.visibility</p:attrName>
                                        </p:attrNameLst>
                                      </p:cBhvr>
                                      <p:to>
                                        <p:strVal val="visible"/>
                                      </p:to>
                                    </p:set>
                                    <p:anim calcmode="lin" valueType="num">
                                      <p:cBhvr additive="base">
                                        <p:cTn id="11" dur="1000" fill="hold"/>
                                        <p:tgtEl>
                                          <p:spTgt spid="3">
                                            <p:bg/>
                                          </p:spTgt>
                                        </p:tgtEl>
                                        <p:attrNameLst>
                                          <p:attrName>ppt_x</p:attrName>
                                        </p:attrNameLst>
                                      </p:cBhvr>
                                      <p:tavLst>
                                        <p:tav tm="0">
                                          <p:val>
                                            <p:strVal val="0-#ppt_w/2"/>
                                          </p:val>
                                        </p:tav>
                                        <p:tav tm="100000">
                                          <p:val>
                                            <p:strVal val="#ppt_x"/>
                                          </p:val>
                                        </p:tav>
                                      </p:tavLst>
                                    </p:anim>
                                    <p:anim calcmode="lin" valueType="num">
                                      <p:cBhvr additive="base">
                                        <p:cTn id="12" dur="1000" fill="hold"/>
                                        <p:tgtEl>
                                          <p:spTgt spid="3">
                                            <p:bg/>
                                          </p:spTgt>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00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3">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4" decel="100000" fill="hold" grpId="0" nodeType="withEffect" nodePh="1">
                                  <p:stCondLst>
                                    <p:cond delay="1250"/>
                                  </p:stCondLst>
                                  <p:endCondLst>
                                    <p:cond evt="begin" delay="0">
                                      <p:tn val="17"/>
                                    </p:cond>
                                  </p:end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000" fill="hold"/>
                                        <p:tgtEl>
                                          <p:spTgt spid="4"/>
                                        </p:tgtEl>
                                        <p:attrNameLst>
                                          <p:attrName>ppt_x</p:attrName>
                                        </p:attrNameLst>
                                      </p:cBhvr>
                                      <p:tavLst>
                                        <p:tav tm="0">
                                          <p:val>
                                            <p:strVal val="#ppt_x"/>
                                          </p:val>
                                        </p:tav>
                                        <p:tav tm="100000">
                                          <p:val>
                                            <p:strVal val="#ppt_x"/>
                                          </p:val>
                                        </p:tav>
                                      </p:tavLst>
                                    </p:anim>
                                    <p:anim calcmode="lin" valueType="num">
                                      <p:cBhvr additive="base">
                                        <p:cTn id="20" dur="10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8" decel="100000" fill="hold" grpId="0" nodeType="withEffect">
                                  <p:stCondLst>
                                    <p:cond delay="50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1000" fill="hold"/>
                                        <p:tgtEl>
                                          <p:spTgt spid="8"/>
                                        </p:tgtEl>
                                        <p:attrNameLst>
                                          <p:attrName>ppt_x</p:attrName>
                                        </p:attrNameLst>
                                      </p:cBhvr>
                                      <p:tavLst>
                                        <p:tav tm="0">
                                          <p:val>
                                            <p:strVal val="0-#ppt_w/2"/>
                                          </p:val>
                                        </p:tav>
                                        <p:tav tm="100000">
                                          <p:val>
                                            <p:strVal val="#ppt_x"/>
                                          </p:val>
                                        </p:tav>
                                      </p:tavLst>
                                    </p:anim>
                                    <p:anim calcmode="lin" valueType="num">
                                      <p:cBhvr additive="base">
                                        <p:cTn id="24"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tmplLst>
          <p:tmpl lvl="1">
            <p:tnLst>
              <p:par>
                <p:cTn presetID="2" presetClass="entr" presetSubtype="8" decel="100000" fill="hold" nodeType="withEffect">
                  <p:stCondLst>
                    <p:cond delay="100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
            <p:tnLst>
              <p:par>
                <p:cTn presetID="2" presetClass="entr" presetSubtype="8" decel="100000" fill="hold" nodeType="withEffect">
                  <p:stCondLst>
                    <p:cond delay="100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Lst>
      </p:bldP>
      <p:bldP spid="4" grpId="0"/>
      <p:bldP spid="8" grpId="0">
        <p:tmplLst>
          <p:tmpl>
            <p:tnLst>
              <p:par>
                <p:cTn presetID="2" presetClass="entr" presetSubtype="8" decel="100000" fill="hold" nodeType="withEffect">
                  <p:stCondLst>
                    <p:cond delay="50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0-#ppt_w/2"/>
                          </p:val>
                        </p:tav>
                        <p:tav tm="100000">
                          <p:val>
                            <p:strVal val="#ppt_x"/>
                          </p:val>
                        </p:tav>
                      </p:tavLst>
                    </p:anim>
                    <p:anim calcmode="lin" valueType="num">
                      <p:cBhvr additive="base">
                        <p:cTn dur="1000" fill="hold"/>
                        <p:tgtEl>
                          <p:spTgt spid="8"/>
                        </p:tgtEl>
                        <p:attrNameLst>
                          <p:attrName>ppt_y</p:attrName>
                        </p:attrNameLst>
                      </p:cBhvr>
                      <p:tavLst>
                        <p:tav tm="0">
                          <p:val>
                            <p:strVal val="#ppt_y"/>
                          </p:val>
                        </p:tav>
                        <p:tav tm="100000">
                          <p:val>
                            <p:strVal val="#ppt_y"/>
                          </p:val>
                        </p:tav>
                      </p:tavLst>
                    </p:anim>
                  </p:childTnLst>
                </p:cTn>
              </p:par>
            </p:tnLst>
          </p:tmpl>
        </p:tmplLst>
      </p:bldP>
    </p:bldLst>
  </p:timing>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page full image">
    <p:spTree>
      <p:nvGrpSpPr>
        <p:cNvPr id="1" name=""/>
        <p:cNvGrpSpPr/>
        <p:nvPr/>
      </p:nvGrpSpPr>
      <p:grpSpPr>
        <a:xfrm>
          <a:off x="0" y="0"/>
          <a:ext cx="0" cy="0"/>
          <a:chOff x="0" y="0"/>
          <a:chExt cx="0" cy="0"/>
        </a:xfrm>
      </p:grpSpPr>
      <p:sp>
        <p:nvSpPr>
          <p:cNvPr id="7" name="Vrije vorm: vorm 6">
            <a:extLst>
              <a:ext uri="{FF2B5EF4-FFF2-40B4-BE49-F238E27FC236}">
                <a16:creationId xmlns:a16="http://schemas.microsoft.com/office/drawing/2014/main" id="{8BABD5F6-F629-E2D1-1AED-7BDF9A56847A}"/>
              </a:ext>
            </a:extLst>
          </p:cNvPr>
          <p:cNvSpPr>
            <a:spLocks noGrp="1"/>
          </p:cNvSpPr>
          <p:nvPr>
            <p:ph type="pic" sz="quarter" idx="13" hasCustomPrompt="1"/>
          </p:nvPr>
        </p:nvSpPr>
        <p:spPr>
          <a:xfrm>
            <a:off x="0" y="-1848"/>
            <a:ext cx="12192000" cy="6859848"/>
          </a:xfrm>
          <a:custGeom>
            <a:avLst/>
            <a:gdLst>
              <a:gd name="connsiteX0" fmla="*/ 11963399 w 12192000"/>
              <a:gd name="connsiteY0" fmla="*/ 0 h 6859848"/>
              <a:gd name="connsiteX1" fmla="*/ 12192000 w 12192000"/>
              <a:gd name="connsiteY1" fmla="*/ 256 h 6859848"/>
              <a:gd name="connsiteX2" fmla="*/ 12192000 w 12192000"/>
              <a:gd name="connsiteY2" fmla="*/ 6859848 h 6859848"/>
              <a:gd name="connsiteX3" fmla="*/ 0 w 12192000"/>
              <a:gd name="connsiteY3" fmla="*/ 6859848 h 6859848"/>
              <a:gd name="connsiteX4" fmla="*/ 0 w 12192000"/>
              <a:gd name="connsiteY4" fmla="*/ 256 h 6859848"/>
              <a:gd name="connsiteX5" fmla="*/ 9799320 w 12192000"/>
              <a:gd name="connsiteY5" fmla="*/ 255 h 6859848"/>
              <a:gd name="connsiteX6" fmla="*/ 9799320 w 12192000"/>
              <a:gd name="connsiteY6" fmla="*/ 1849 h 6859848"/>
              <a:gd name="connsiteX7" fmla="*/ 11963399 w 12192000"/>
              <a:gd name="connsiteY7" fmla="*/ 1849 h 6859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9848">
                <a:moveTo>
                  <a:pt x="11963399" y="0"/>
                </a:moveTo>
                <a:lnTo>
                  <a:pt x="12192000" y="256"/>
                </a:lnTo>
                <a:lnTo>
                  <a:pt x="12192000" y="6859848"/>
                </a:lnTo>
                <a:lnTo>
                  <a:pt x="0" y="6859848"/>
                </a:lnTo>
                <a:lnTo>
                  <a:pt x="0" y="256"/>
                </a:lnTo>
                <a:lnTo>
                  <a:pt x="9799320" y="255"/>
                </a:lnTo>
                <a:lnTo>
                  <a:pt x="9799320" y="1849"/>
                </a:lnTo>
                <a:lnTo>
                  <a:pt x="11963399" y="1849"/>
                </a:lnTo>
                <a:close/>
              </a:path>
            </a:pathLst>
          </a:custGeom>
          <a:solidFill>
            <a:schemeClr val="bg1">
              <a:lumMod val="95000"/>
            </a:schemeClr>
          </a:solidFill>
        </p:spPr>
        <p:txBody>
          <a:bodyPr wrap="square" tIns="216000" bIns="0" anchor="ctr" anchorCtr="0">
            <a:noAutofit/>
          </a:bodyPr>
          <a:lstStyle>
            <a:lvl1pPr marL="0" indent="0" algn="ctr" defTabSz="914400" rtl="0" eaLnBrk="1" latinLnBrk="0" hangingPunct="1">
              <a:lnSpc>
                <a:spcPct val="90000"/>
              </a:lnSpc>
              <a:spcBef>
                <a:spcPts val="0"/>
              </a:spcBef>
              <a:spcAft>
                <a:spcPts val="0"/>
              </a:spcAft>
              <a:buClr>
                <a:schemeClr val="accent1"/>
              </a:buClr>
              <a:buFont typeface="Arial" panose="020B0604020202020204" pitchFamily="34" charset="0"/>
              <a:buNone/>
              <a:defRPr lang="en-GB" sz="1200" i="1" kern="1200" noProof="0" dirty="0">
                <a:solidFill>
                  <a:schemeClr val="bg1">
                    <a:lumMod val="50000"/>
                  </a:schemeClr>
                </a:solidFill>
                <a:latin typeface="+mn-lt"/>
                <a:ea typeface="+mn-ea"/>
                <a:cs typeface="+mn-cs"/>
              </a:defRPr>
            </a:lvl1pPr>
          </a:lstStyle>
          <a:p>
            <a:r>
              <a:rPr lang="en-GB" noProof="0" dirty="0"/>
              <a:t> </a:t>
            </a:r>
          </a:p>
        </p:txBody>
      </p:sp>
      <p:sp>
        <p:nvSpPr>
          <p:cNvPr id="2" name="Titel 1">
            <a:extLst>
              <a:ext uri="{FF2B5EF4-FFF2-40B4-BE49-F238E27FC236}">
                <a16:creationId xmlns:a16="http://schemas.microsoft.com/office/drawing/2014/main" id="{2A71DEDF-37F1-4689-8FA1-5E743C7DD6C0}"/>
              </a:ext>
            </a:extLst>
          </p:cNvPr>
          <p:cNvSpPr>
            <a:spLocks noGrp="1"/>
          </p:cNvSpPr>
          <p:nvPr>
            <p:ph type="ctrTitle" hasCustomPrompt="1"/>
          </p:nvPr>
        </p:nvSpPr>
        <p:spPr>
          <a:xfrm>
            <a:off x="1257299" y="1412875"/>
            <a:ext cx="9677402" cy="1742411"/>
          </a:xfrm>
        </p:spPr>
        <p:txBody>
          <a:bodyPr anchor="b"/>
          <a:lstStyle>
            <a:lvl1pPr algn="ctr">
              <a:lnSpc>
                <a:spcPct val="80000"/>
              </a:lnSpc>
              <a:defRPr sz="6000">
                <a:solidFill>
                  <a:schemeClr val="bg1"/>
                </a:solidFill>
              </a:defRPr>
            </a:lvl1pPr>
          </a:lstStyle>
          <a:p>
            <a:r>
              <a:rPr lang="en-GB" noProof="0" dirty="0"/>
              <a:t>Presentation </a:t>
            </a:r>
            <a:br>
              <a:rPr lang="en-GB" noProof="0" dirty="0"/>
            </a:br>
            <a:r>
              <a:rPr lang="en-GB" noProof="0" dirty="0"/>
              <a:t>title here</a:t>
            </a:r>
          </a:p>
        </p:txBody>
      </p:sp>
      <p:sp>
        <p:nvSpPr>
          <p:cNvPr id="3" name="Ondertitel 2">
            <a:extLst>
              <a:ext uri="{FF2B5EF4-FFF2-40B4-BE49-F238E27FC236}">
                <a16:creationId xmlns:a16="http://schemas.microsoft.com/office/drawing/2014/main" id="{CEA18CD7-32A7-41E4-9DF7-7259FA2187F6}"/>
              </a:ext>
            </a:extLst>
          </p:cNvPr>
          <p:cNvSpPr>
            <a:spLocks noGrp="1"/>
          </p:cNvSpPr>
          <p:nvPr>
            <p:ph type="subTitle" idx="1" hasCustomPrompt="1"/>
          </p:nvPr>
        </p:nvSpPr>
        <p:spPr>
          <a:xfrm>
            <a:off x="3411745" y="3283353"/>
            <a:ext cx="5368509" cy="395785"/>
          </a:xfrm>
        </p:spPr>
        <p:txBody>
          <a:bodyPr anchor="b"/>
          <a:lstStyle>
            <a:lvl1pPr marL="0" indent="0" algn="ct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Name Speaker | Location</a:t>
            </a:r>
          </a:p>
        </p:txBody>
      </p:sp>
      <p:sp>
        <p:nvSpPr>
          <p:cNvPr id="4" name="Tijdelijke aanduiding voor datum 3">
            <a:extLst>
              <a:ext uri="{FF2B5EF4-FFF2-40B4-BE49-F238E27FC236}">
                <a16:creationId xmlns:a16="http://schemas.microsoft.com/office/drawing/2014/main" id="{5EEA2768-3B92-4FC5-8ED3-7B1C505E87AE}"/>
              </a:ext>
            </a:extLst>
          </p:cNvPr>
          <p:cNvSpPr>
            <a:spLocks noGrp="1"/>
          </p:cNvSpPr>
          <p:nvPr>
            <p:ph type="dt" sz="half" idx="10"/>
          </p:nvPr>
        </p:nvSpPr>
        <p:spPr>
          <a:xfrm>
            <a:off x="3411745" y="3785271"/>
            <a:ext cx="5368508" cy="301915"/>
          </a:xfrm>
        </p:spPr>
        <p:txBody>
          <a:bodyPr/>
          <a:lstStyle>
            <a:lvl1pPr algn="ctr">
              <a:defRPr sz="1600">
                <a:solidFill>
                  <a:schemeClr val="bg1"/>
                </a:solidFill>
              </a:defRPr>
            </a:lvl1pPr>
          </a:lstStyle>
          <a:p>
            <a:endParaRPr lang="en-GB" dirty="0"/>
          </a:p>
        </p:txBody>
      </p:sp>
      <p:sp>
        <p:nvSpPr>
          <p:cNvPr id="6" name="Tijdelijke aanduiding voor tekst 5">
            <a:extLst>
              <a:ext uri="{FF2B5EF4-FFF2-40B4-BE49-F238E27FC236}">
                <a16:creationId xmlns:a16="http://schemas.microsoft.com/office/drawing/2014/main" id="{F312E544-331C-0F21-CC9F-14019897709F}"/>
              </a:ext>
            </a:extLst>
          </p:cNvPr>
          <p:cNvSpPr>
            <a:spLocks noGrp="1"/>
          </p:cNvSpPr>
          <p:nvPr>
            <p:ph type="body" sz="quarter" idx="14" hasCustomPrompt="1"/>
          </p:nvPr>
        </p:nvSpPr>
        <p:spPr>
          <a:xfrm>
            <a:off x="5011888" y="5391011"/>
            <a:ext cx="2168223" cy="414477"/>
          </a:xfrm>
          <a:prstGeom prst="roundRect">
            <a:avLst>
              <a:gd name="adj" fmla="val 50000"/>
            </a:avLst>
          </a:prstGeom>
          <a:solidFill>
            <a:schemeClr val="accent5"/>
          </a:solidFill>
        </p:spPr>
        <p:txBody>
          <a:bodyPr wrap="none" lIns="144000" tIns="36000" rIns="144000" bIns="36000">
            <a:spAutoFit/>
          </a:bodyPr>
          <a:lstStyle>
            <a:lvl1pPr marL="0" indent="0" algn="ctr">
              <a:buNone/>
              <a:defRPr b="1">
                <a:solidFill>
                  <a:schemeClr val="accent2"/>
                </a:solidFill>
              </a:defRPr>
            </a:lvl1pPr>
          </a:lstStyle>
          <a:p>
            <a:pPr lvl="0"/>
            <a:r>
              <a:rPr lang="en-GB" dirty="0"/>
              <a:t>Start presentation</a:t>
            </a:r>
          </a:p>
        </p:txBody>
      </p:sp>
    </p:spTree>
    <p:extLst>
      <p:ext uri="{BB962C8B-B14F-4D97-AF65-F5344CB8AC3E}">
        <p14:creationId xmlns:p14="http://schemas.microsoft.com/office/powerpoint/2010/main" val="1000586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75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nodePh="1">
                                  <p:stCondLst>
                                    <p:cond delay="1250"/>
                                  </p:stCondLst>
                                  <p:endCondLst>
                                    <p:cond evt="begin" delay="0">
                                      <p:tn val="13"/>
                                    </p:cond>
                                  </p:end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175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ppt_x"/>
                                          </p:val>
                                        </p:tav>
                                        <p:tav tm="100000">
                                          <p:val>
                                            <p:strVal val="#ppt_x"/>
                                          </p:val>
                                        </p:tav>
                                      </p:tavLst>
                                    </p:anim>
                                    <p:anim calcmode="lin" valueType="num">
                                      <p:cBhvr additive="base">
                                        <p:cTn id="20"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 presetClass="entr" presetSubtype="4" decel="100000" fill="hold" nodeType="withEffect">
                  <p:stCondLst>
                    <p:cond delay="75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ppt_x"/>
                          </p:val>
                        </p:tav>
                        <p:tav tm="100000">
                          <p:val>
                            <p:strVal val="#ppt_x"/>
                          </p:val>
                        </p:tav>
                      </p:tavLst>
                    </p:anim>
                    <p:anim calcmode="lin" valueType="num">
                      <p:cBhvr additive="base">
                        <p:cTn dur="1000" fill="hold"/>
                        <p:tgtEl>
                          <p:spTgt spid="3"/>
                        </p:tgtEl>
                        <p:attrNameLst>
                          <p:attrName>ppt_y</p:attrName>
                        </p:attrNameLst>
                      </p:cBhvr>
                      <p:tavLst>
                        <p:tav tm="0">
                          <p:val>
                            <p:strVal val="1+#ppt_h/2"/>
                          </p:val>
                        </p:tav>
                        <p:tav tm="100000">
                          <p:val>
                            <p:strVal val="#ppt_y"/>
                          </p:val>
                        </p:tav>
                      </p:tavLst>
                    </p:anim>
                  </p:childTnLst>
                </p:cTn>
              </p:par>
            </p:tnLst>
          </p:tmpl>
        </p:tmplLst>
      </p:bldP>
      <p:bldP spid="4" grpId="0"/>
      <p:bldP spid="6" grpId="0" animBg="1">
        <p:tmplLst>
          <p:tmpl>
            <p:tnLst>
              <p:par>
                <p:cTn presetID="2" presetClass="entr" presetSubtype="4" decel="100000" fill="hold" nodeType="withEffect">
                  <p:stCondLst>
                    <p:cond delay="175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1000" fill="hold"/>
                        <p:tgtEl>
                          <p:spTgt spid="6"/>
                        </p:tgtEl>
                        <p:attrNameLst>
                          <p:attrName>ppt_x</p:attrName>
                        </p:attrNameLst>
                      </p:cBhvr>
                      <p:tavLst>
                        <p:tav tm="0">
                          <p:val>
                            <p:strVal val="#ppt_x"/>
                          </p:val>
                        </p:tav>
                        <p:tav tm="100000">
                          <p:val>
                            <p:strVal val="#ppt_x"/>
                          </p:val>
                        </p:tav>
                      </p:tavLst>
                    </p:anim>
                    <p:anim calcmode="lin" valueType="num">
                      <p:cBhvr additive="base">
                        <p:cTn dur="1000" fill="hold"/>
                        <p:tgtEl>
                          <p:spTgt spid="6"/>
                        </p:tgtEl>
                        <p:attrNameLst>
                          <p:attrName>ppt_y</p:attrName>
                        </p:attrNameLst>
                      </p:cBhvr>
                      <p:tavLst>
                        <p:tav tm="0">
                          <p:val>
                            <p:strVal val="1+#ppt_h/2"/>
                          </p:val>
                        </p:tav>
                        <p:tav tm="100000">
                          <p:val>
                            <p:strVal val="#ppt_y"/>
                          </p:val>
                        </p:tav>
                      </p:tavLst>
                    </p:anim>
                  </p:childTnLst>
                </p:cTn>
              </p:par>
            </p:tnLst>
          </p:tmpl>
        </p:tmplLst>
      </p:bldP>
    </p:bldLst>
  </p:timing>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dots">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2350A305-180A-205E-B6A0-5804855F69A1}"/>
              </a:ext>
            </a:extLst>
          </p:cNvPr>
          <p:cNvSpPr/>
          <p:nvPr userDrawn="1"/>
        </p:nvSpPr>
        <p:spPr>
          <a:xfrm>
            <a:off x="0" y="-1"/>
            <a:ext cx="12192000" cy="39719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dirty="0"/>
          </a:p>
        </p:txBody>
      </p:sp>
      <p:pic>
        <p:nvPicPr>
          <p:cNvPr id="44" name="Graphic 43">
            <a:extLst>
              <a:ext uri="{FF2B5EF4-FFF2-40B4-BE49-F238E27FC236}">
                <a16:creationId xmlns:a16="http://schemas.microsoft.com/office/drawing/2014/main" id="{E268EF74-D344-B49D-A9AB-FFC03746D66A}"/>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12358" b="10226"/>
          <a:stretch/>
        </p:blipFill>
        <p:spPr>
          <a:xfrm flipH="1">
            <a:off x="-2" y="1"/>
            <a:ext cx="5770059" cy="3971924"/>
          </a:xfrm>
          <a:prstGeom prst="rect">
            <a:avLst/>
          </a:prstGeom>
        </p:spPr>
      </p:pic>
      <p:pic>
        <p:nvPicPr>
          <p:cNvPr id="43" name="Graphic 42">
            <a:extLst>
              <a:ext uri="{FF2B5EF4-FFF2-40B4-BE49-F238E27FC236}">
                <a16:creationId xmlns:a16="http://schemas.microsoft.com/office/drawing/2014/main" id="{B9AAF223-42FD-55BD-081B-0A807B6395F6}"/>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796" b="10226"/>
          <a:stretch/>
        </p:blipFill>
        <p:spPr>
          <a:xfrm>
            <a:off x="5669567" y="1"/>
            <a:ext cx="6531234" cy="3971924"/>
          </a:xfrm>
          <a:prstGeom prst="rect">
            <a:avLst/>
          </a:prstGeom>
        </p:spPr>
      </p:pic>
      <p:sp>
        <p:nvSpPr>
          <p:cNvPr id="17" name="Tijdelijke aanduiding voor afbeelding 16">
            <a:extLst>
              <a:ext uri="{FF2B5EF4-FFF2-40B4-BE49-F238E27FC236}">
                <a16:creationId xmlns:a16="http://schemas.microsoft.com/office/drawing/2014/main" id="{5B527D51-DB67-CC8C-3FCF-46D5E178F876}"/>
              </a:ext>
            </a:extLst>
          </p:cNvPr>
          <p:cNvSpPr>
            <a:spLocks noGrp="1"/>
          </p:cNvSpPr>
          <p:nvPr>
            <p:ph type="pic" sz="quarter" idx="14" hasCustomPrompt="1"/>
          </p:nvPr>
        </p:nvSpPr>
        <p:spPr>
          <a:xfrm>
            <a:off x="719138" y="1413070"/>
            <a:ext cx="5387971" cy="4387874"/>
          </a:xfrm>
          <a:solidFill>
            <a:schemeClr val="bg1"/>
          </a:solidFill>
        </p:spPr>
        <p:txBody>
          <a:bodyPr lIns="360000" tIns="0" rIns="360000" bIns="1080000" anchor="ctr" anchorCtr="0"/>
          <a:lstStyle>
            <a:lvl1pPr marL="0" indent="0" algn="ctr" defTabSz="914400" rtl="0" eaLnBrk="1" latinLnBrk="0" hangingPunct="1">
              <a:lnSpc>
                <a:spcPct val="90000"/>
              </a:lnSpc>
              <a:spcBef>
                <a:spcPts val="0"/>
              </a:spcBef>
              <a:spcAft>
                <a:spcPts val="0"/>
              </a:spcAft>
              <a:buClr>
                <a:schemeClr val="accent1"/>
              </a:buClr>
              <a:buFont typeface="Arial" panose="020B0604020202020204" pitchFamily="34" charset="0"/>
              <a:buNone/>
              <a:defRPr lang="en-GB" sz="1200" i="1" kern="1200" noProof="0" dirty="0">
                <a:solidFill>
                  <a:schemeClr val="bg1">
                    <a:lumMod val="50000"/>
                  </a:schemeClr>
                </a:solidFill>
                <a:latin typeface="+mn-lt"/>
                <a:ea typeface="+mn-ea"/>
                <a:cs typeface="+mn-cs"/>
              </a:defRPr>
            </a:lvl1pPr>
          </a:lstStyle>
          <a:p>
            <a:r>
              <a:rPr lang="en-GB" noProof="0" dirty="0"/>
              <a:t>Click the icon below </a:t>
            </a:r>
            <a:br>
              <a:rPr lang="en-GB" noProof="0" dirty="0"/>
            </a:br>
            <a:r>
              <a:rPr lang="en-GB" noProof="0" dirty="0"/>
              <a:t>to add an image</a:t>
            </a:r>
          </a:p>
        </p:txBody>
      </p:sp>
      <p:sp>
        <p:nvSpPr>
          <p:cNvPr id="4" name="Titel 3">
            <a:extLst>
              <a:ext uri="{FF2B5EF4-FFF2-40B4-BE49-F238E27FC236}">
                <a16:creationId xmlns:a16="http://schemas.microsoft.com/office/drawing/2014/main" id="{241B87F0-D766-2D0F-6BE6-C35C3D3F01F6}"/>
              </a:ext>
            </a:extLst>
          </p:cNvPr>
          <p:cNvSpPr>
            <a:spLocks noGrp="1"/>
          </p:cNvSpPr>
          <p:nvPr>
            <p:ph type="title" hasCustomPrompt="1"/>
          </p:nvPr>
        </p:nvSpPr>
        <p:spPr/>
        <p:txBody>
          <a:bodyPr/>
          <a:lstStyle>
            <a:lvl1pPr algn="ctr">
              <a:defRPr>
                <a:solidFill>
                  <a:schemeClr val="bg1"/>
                </a:solidFill>
              </a:defRPr>
            </a:lvl1pPr>
          </a:lstStyle>
          <a:p>
            <a:r>
              <a:rPr lang="en-GB" noProof="0" dirty="0"/>
              <a:t>Place a title here</a:t>
            </a:r>
            <a:endParaRPr lang="en-GB" dirty="0"/>
          </a:p>
        </p:txBody>
      </p:sp>
      <p:sp>
        <p:nvSpPr>
          <p:cNvPr id="6" name="Tijdelijke aanduiding voor tekst 5">
            <a:extLst>
              <a:ext uri="{FF2B5EF4-FFF2-40B4-BE49-F238E27FC236}">
                <a16:creationId xmlns:a16="http://schemas.microsoft.com/office/drawing/2014/main" id="{CE57E7F4-6E4E-2A7E-1973-32E7DE8F5F32}"/>
              </a:ext>
            </a:extLst>
          </p:cNvPr>
          <p:cNvSpPr>
            <a:spLocks noGrp="1"/>
          </p:cNvSpPr>
          <p:nvPr>
            <p:ph type="body" sz="quarter" idx="15" hasCustomPrompt="1"/>
          </p:nvPr>
        </p:nvSpPr>
        <p:spPr>
          <a:xfrm>
            <a:off x="6096000" y="1412875"/>
            <a:ext cx="5387833" cy="4392613"/>
          </a:xfrm>
          <a:solidFill>
            <a:schemeClr val="accent3"/>
          </a:solidFill>
        </p:spPr>
        <p:txBody>
          <a:bodyPr lIns="432000" tIns="288000" rIns="288000" bIns="288000" anchor="ctr" anchorCtr="0"/>
          <a:lstStyle/>
          <a:p>
            <a:pPr lvl="0"/>
            <a:r>
              <a:rPr lang="en-GB" noProof="0" dirty="0"/>
              <a:t>Bullet</a:t>
            </a:r>
          </a:p>
          <a:p>
            <a:pPr lvl="1"/>
            <a:r>
              <a:rPr lang="en-GB" noProof="0" dirty="0"/>
              <a:t>Sub-bullet #1</a:t>
            </a:r>
          </a:p>
          <a:p>
            <a:pPr lvl="2"/>
            <a:r>
              <a:rPr lang="en-GB" noProof="0" dirty="0"/>
              <a:t>Sub-bullet #2</a:t>
            </a:r>
          </a:p>
          <a:p>
            <a:pPr lvl="3"/>
            <a:r>
              <a:rPr lang="en-GB" noProof="0" dirty="0"/>
              <a:t>Text</a:t>
            </a:r>
          </a:p>
          <a:p>
            <a:pPr lvl="4"/>
            <a:r>
              <a:rPr lang="en-GB" noProof="0" dirty="0"/>
              <a:t>Subtitle #1</a:t>
            </a:r>
          </a:p>
          <a:p>
            <a:pPr lvl="5"/>
            <a:r>
              <a:rPr lang="en-GB" noProof="0" dirty="0"/>
              <a:t>Alt. subtitle #2</a:t>
            </a:r>
          </a:p>
          <a:p>
            <a:pPr lvl="6"/>
            <a:r>
              <a:rPr lang="en-GB" noProof="0" dirty="0"/>
              <a:t>Numerical bullet</a:t>
            </a:r>
          </a:p>
          <a:p>
            <a:pPr lvl="7"/>
            <a:r>
              <a:rPr lang="en-GB" noProof="0" dirty="0"/>
              <a:t>Alphabetical bullet</a:t>
            </a:r>
          </a:p>
          <a:p>
            <a:pPr lvl="8"/>
            <a:r>
              <a:rPr lang="en-GB" noProof="0" dirty="0"/>
              <a:t>Source</a:t>
            </a:r>
          </a:p>
        </p:txBody>
      </p:sp>
    </p:spTree>
    <p:extLst>
      <p:ext uri="{BB962C8B-B14F-4D97-AF65-F5344CB8AC3E}">
        <p14:creationId xmlns:p14="http://schemas.microsoft.com/office/powerpoint/2010/main" val="3487145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extLst>
    <p:ext uri="{DCECCB84-F9BA-43D5-87BE-67443E8EF086}">
      <p15:sldGuideLst xmlns:p15="http://schemas.microsoft.com/office/powerpoint/2012/main">
        <p15:guide id="1"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blue">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2350A305-180A-205E-B6A0-5804855F69A1}"/>
              </a:ext>
            </a:extLst>
          </p:cNvPr>
          <p:cNvSpPr/>
          <p:nvPr userDrawn="1"/>
        </p:nvSpPr>
        <p:spPr>
          <a:xfrm>
            <a:off x="0" y="-1"/>
            <a:ext cx="12192000" cy="39719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dirty="0"/>
          </a:p>
        </p:txBody>
      </p:sp>
      <p:sp>
        <p:nvSpPr>
          <p:cNvPr id="17" name="Tijdelijke aanduiding voor afbeelding 16">
            <a:extLst>
              <a:ext uri="{FF2B5EF4-FFF2-40B4-BE49-F238E27FC236}">
                <a16:creationId xmlns:a16="http://schemas.microsoft.com/office/drawing/2014/main" id="{5B527D51-DB67-CC8C-3FCF-46D5E178F876}"/>
              </a:ext>
            </a:extLst>
          </p:cNvPr>
          <p:cNvSpPr>
            <a:spLocks noGrp="1"/>
          </p:cNvSpPr>
          <p:nvPr>
            <p:ph type="pic" sz="quarter" idx="14" hasCustomPrompt="1"/>
          </p:nvPr>
        </p:nvSpPr>
        <p:spPr>
          <a:xfrm>
            <a:off x="719138" y="1413070"/>
            <a:ext cx="5387971" cy="4387874"/>
          </a:xfrm>
          <a:solidFill>
            <a:schemeClr val="bg1"/>
          </a:solidFill>
        </p:spPr>
        <p:txBody>
          <a:bodyPr lIns="360000" tIns="0" rIns="360000" bIns="1080000" anchor="ctr" anchorCtr="0"/>
          <a:lstStyle>
            <a:lvl1pPr marL="0" indent="0" algn="ctr" defTabSz="914400" rtl="0" eaLnBrk="1" latinLnBrk="0" hangingPunct="1">
              <a:lnSpc>
                <a:spcPct val="90000"/>
              </a:lnSpc>
              <a:spcBef>
                <a:spcPts val="0"/>
              </a:spcBef>
              <a:spcAft>
                <a:spcPts val="0"/>
              </a:spcAft>
              <a:buClr>
                <a:schemeClr val="accent1"/>
              </a:buClr>
              <a:buFont typeface="Arial" panose="020B0604020202020204" pitchFamily="34" charset="0"/>
              <a:buNone/>
              <a:defRPr lang="en-GB" sz="1200" i="1" kern="1200" noProof="0" dirty="0">
                <a:solidFill>
                  <a:schemeClr val="bg1">
                    <a:lumMod val="50000"/>
                  </a:schemeClr>
                </a:solidFill>
                <a:latin typeface="+mn-lt"/>
                <a:ea typeface="+mn-ea"/>
                <a:cs typeface="+mn-cs"/>
              </a:defRPr>
            </a:lvl1pPr>
          </a:lstStyle>
          <a:p>
            <a:r>
              <a:rPr lang="en-GB" noProof="0" dirty="0"/>
              <a:t>Click the icon below </a:t>
            </a:r>
            <a:br>
              <a:rPr lang="en-GB" noProof="0" dirty="0"/>
            </a:br>
            <a:r>
              <a:rPr lang="en-GB" noProof="0" dirty="0"/>
              <a:t>to add an image</a:t>
            </a:r>
          </a:p>
        </p:txBody>
      </p:sp>
      <p:sp>
        <p:nvSpPr>
          <p:cNvPr id="4" name="Titel 3">
            <a:extLst>
              <a:ext uri="{FF2B5EF4-FFF2-40B4-BE49-F238E27FC236}">
                <a16:creationId xmlns:a16="http://schemas.microsoft.com/office/drawing/2014/main" id="{241B87F0-D766-2D0F-6BE6-C35C3D3F01F6}"/>
              </a:ext>
            </a:extLst>
          </p:cNvPr>
          <p:cNvSpPr>
            <a:spLocks noGrp="1"/>
          </p:cNvSpPr>
          <p:nvPr>
            <p:ph type="title" hasCustomPrompt="1"/>
          </p:nvPr>
        </p:nvSpPr>
        <p:spPr/>
        <p:txBody>
          <a:bodyPr/>
          <a:lstStyle>
            <a:lvl1pPr algn="ctr">
              <a:defRPr>
                <a:solidFill>
                  <a:schemeClr val="bg1"/>
                </a:solidFill>
              </a:defRPr>
            </a:lvl1pPr>
          </a:lstStyle>
          <a:p>
            <a:r>
              <a:rPr lang="en-GB" noProof="0" dirty="0"/>
              <a:t>Place a title here</a:t>
            </a:r>
            <a:endParaRPr lang="en-GB" dirty="0"/>
          </a:p>
        </p:txBody>
      </p:sp>
      <p:sp>
        <p:nvSpPr>
          <p:cNvPr id="6" name="Tijdelijke aanduiding voor tekst 5">
            <a:extLst>
              <a:ext uri="{FF2B5EF4-FFF2-40B4-BE49-F238E27FC236}">
                <a16:creationId xmlns:a16="http://schemas.microsoft.com/office/drawing/2014/main" id="{CE57E7F4-6E4E-2A7E-1973-32E7DE8F5F32}"/>
              </a:ext>
            </a:extLst>
          </p:cNvPr>
          <p:cNvSpPr>
            <a:spLocks noGrp="1"/>
          </p:cNvSpPr>
          <p:nvPr>
            <p:ph type="body" sz="quarter" idx="15" hasCustomPrompt="1"/>
          </p:nvPr>
        </p:nvSpPr>
        <p:spPr>
          <a:xfrm>
            <a:off x="6096000" y="1412875"/>
            <a:ext cx="5387833" cy="4392613"/>
          </a:xfrm>
          <a:solidFill>
            <a:schemeClr val="accent3"/>
          </a:solidFill>
        </p:spPr>
        <p:txBody>
          <a:bodyPr lIns="432000" tIns="288000" rIns="288000" bIns="288000" anchor="ctr" anchorCtr="0"/>
          <a:lstStyle/>
          <a:p>
            <a:pPr lvl="0"/>
            <a:r>
              <a:rPr lang="en-GB" noProof="0" dirty="0"/>
              <a:t>Bullet</a:t>
            </a:r>
          </a:p>
          <a:p>
            <a:pPr lvl="1"/>
            <a:r>
              <a:rPr lang="en-GB" noProof="0" dirty="0"/>
              <a:t>Sub-bullet #1</a:t>
            </a:r>
          </a:p>
          <a:p>
            <a:pPr lvl="2"/>
            <a:r>
              <a:rPr lang="en-GB" noProof="0" dirty="0"/>
              <a:t>Sub-bullet #2</a:t>
            </a:r>
          </a:p>
          <a:p>
            <a:pPr lvl="3"/>
            <a:r>
              <a:rPr lang="en-GB" noProof="0" dirty="0"/>
              <a:t>Text</a:t>
            </a:r>
          </a:p>
          <a:p>
            <a:pPr lvl="4"/>
            <a:r>
              <a:rPr lang="en-GB" noProof="0" dirty="0"/>
              <a:t>Subtitle #1</a:t>
            </a:r>
          </a:p>
          <a:p>
            <a:pPr lvl="5"/>
            <a:r>
              <a:rPr lang="en-GB" noProof="0" dirty="0"/>
              <a:t>Alt. subtitle #2</a:t>
            </a:r>
          </a:p>
          <a:p>
            <a:pPr lvl="6"/>
            <a:r>
              <a:rPr lang="en-GB" noProof="0" dirty="0"/>
              <a:t>Numerical bullet</a:t>
            </a:r>
          </a:p>
          <a:p>
            <a:pPr lvl="7"/>
            <a:r>
              <a:rPr lang="en-GB" noProof="0" dirty="0"/>
              <a:t>Alphabetical bullet</a:t>
            </a:r>
          </a:p>
          <a:p>
            <a:pPr lvl="8"/>
            <a:r>
              <a:rPr lang="en-GB" noProof="0" dirty="0"/>
              <a:t>Source</a:t>
            </a:r>
          </a:p>
        </p:txBody>
      </p:sp>
    </p:spTree>
    <p:extLst>
      <p:ext uri="{BB962C8B-B14F-4D97-AF65-F5344CB8AC3E}">
        <p14:creationId xmlns:p14="http://schemas.microsoft.com/office/powerpoint/2010/main" val="3572718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extLst>
    <p:ext uri="{DCECCB84-F9BA-43D5-87BE-67443E8EF086}">
      <p15:sldGuideLst xmlns:p15="http://schemas.microsoft.com/office/powerpoint/2012/main">
        <p15:guide id="1"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p:bg>
      <p:bgPr>
        <a:solidFill>
          <a:schemeClr val="accent3"/>
        </a:solidFill>
        <a:effectLst/>
      </p:bgPr>
    </p:bg>
    <p:spTree>
      <p:nvGrpSpPr>
        <p:cNvPr id="1" name=""/>
        <p:cNvGrpSpPr/>
        <p:nvPr/>
      </p:nvGrpSpPr>
      <p:grpSpPr>
        <a:xfrm>
          <a:off x="0" y="0"/>
          <a:ext cx="0" cy="0"/>
          <a:chOff x="0" y="0"/>
          <a:chExt cx="0" cy="0"/>
        </a:xfrm>
      </p:grpSpPr>
      <p:sp>
        <p:nvSpPr>
          <p:cNvPr id="122" name="Tijdelijke aanduiding voor tekst 8">
            <a:extLst>
              <a:ext uri="{FF2B5EF4-FFF2-40B4-BE49-F238E27FC236}">
                <a16:creationId xmlns:a16="http://schemas.microsoft.com/office/drawing/2014/main" id="{915615AD-52F7-9706-466E-CF3ECD7151C5}"/>
              </a:ext>
            </a:extLst>
          </p:cNvPr>
          <p:cNvSpPr>
            <a:spLocks noGrp="1"/>
          </p:cNvSpPr>
          <p:nvPr>
            <p:ph type="body" sz="quarter" idx="14" hasCustomPrompt="1"/>
          </p:nvPr>
        </p:nvSpPr>
        <p:spPr>
          <a:xfrm>
            <a:off x="719138" y="322475"/>
            <a:ext cx="991792" cy="261725"/>
          </a:xfrm>
          <a:solidFill>
            <a:schemeClr val="bg1"/>
          </a:solidFill>
        </p:spPr>
        <p:txBody>
          <a:bodyPr wrap="none" lIns="72000" tIns="72000" rIns="72000" bIns="36000" anchor="b">
            <a:spAutoFit/>
          </a:bodyPr>
          <a:lstStyle>
            <a:lvl1pPr marL="0" indent="0">
              <a:buFont typeface="Arial" panose="020B0604020202020204" pitchFamily="34" charset="0"/>
              <a:buNone/>
              <a:defRPr sz="1100" b="1">
                <a:solidFill>
                  <a:schemeClr val="tx1"/>
                </a:solidFill>
                <a:latin typeface="+mn-lt"/>
              </a:defRPr>
            </a:lvl1pPr>
          </a:lstStyle>
          <a:p>
            <a:pPr lvl="0"/>
            <a:r>
              <a:rPr lang="en-GB" dirty="0"/>
              <a:t>Theme name</a:t>
            </a:r>
          </a:p>
        </p:txBody>
      </p:sp>
      <p:sp>
        <p:nvSpPr>
          <p:cNvPr id="123" name="Titel 122">
            <a:extLst>
              <a:ext uri="{FF2B5EF4-FFF2-40B4-BE49-F238E27FC236}">
                <a16:creationId xmlns:a16="http://schemas.microsoft.com/office/drawing/2014/main" id="{ADDD288F-1F47-09DE-8053-359936D93962}"/>
              </a:ext>
            </a:extLst>
          </p:cNvPr>
          <p:cNvSpPr>
            <a:spLocks noGrp="1"/>
          </p:cNvSpPr>
          <p:nvPr>
            <p:ph type="title" hasCustomPrompt="1"/>
          </p:nvPr>
        </p:nvSpPr>
        <p:spPr/>
        <p:txBody>
          <a:bodyPr/>
          <a:lstStyle/>
          <a:p>
            <a:r>
              <a:rPr lang="en-GB" dirty="0"/>
              <a:t>Place a title here</a:t>
            </a:r>
          </a:p>
        </p:txBody>
      </p:sp>
      <p:sp>
        <p:nvSpPr>
          <p:cNvPr id="125" name="Tijdelijke aanduiding voor datum 124">
            <a:extLst>
              <a:ext uri="{FF2B5EF4-FFF2-40B4-BE49-F238E27FC236}">
                <a16:creationId xmlns:a16="http://schemas.microsoft.com/office/drawing/2014/main" id="{9BF91E09-0796-D143-BEA8-50AE4C4E748C}"/>
              </a:ext>
            </a:extLst>
          </p:cNvPr>
          <p:cNvSpPr>
            <a:spLocks noGrp="1"/>
          </p:cNvSpPr>
          <p:nvPr>
            <p:ph type="dt" sz="half" idx="15"/>
          </p:nvPr>
        </p:nvSpPr>
        <p:spPr/>
        <p:txBody>
          <a:bodyPr/>
          <a:lstStyle/>
          <a:p>
            <a:endParaRPr lang="en-GB" dirty="0"/>
          </a:p>
        </p:txBody>
      </p:sp>
      <p:sp>
        <p:nvSpPr>
          <p:cNvPr id="126" name="Tijdelijke aanduiding voor voettekst 125">
            <a:extLst>
              <a:ext uri="{FF2B5EF4-FFF2-40B4-BE49-F238E27FC236}">
                <a16:creationId xmlns:a16="http://schemas.microsoft.com/office/drawing/2014/main" id="{945383CF-2308-C6FE-2656-72D2225DE2F8}"/>
              </a:ext>
            </a:extLst>
          </p:cNvPr>
          <p:cNvSpPr>
            <a:spLocks noGrp="1"/>
          </p:cNvSpPr>
          <p:nvPr>
            <p:ph type="ftr" sz="quarter" idx="16"/>
          </p:nvPr>
        </p:nvSpPr>
        <p:spPr/>
        <p:txBody>
          <a:bodyPr/>
          <a:lstStyle/>
          <a:p>
            <a:endParaRPr lang="en-GB" dirty="0"/>
          </a:p>
        </p:txBody>
      </p:sp>
      <p:sp>
        <p:nvSpPr>
          <p:cNvPr id="127" name="Tijdelijke aanduiding voor dianummer 126">
            <a:extLst>
              <a:ext uri="{FF2B5EF4-FFF2-40B4-BE49-F238E27FC236}">
                <a16:creationId xmlns:a16="http://schemas.microsoft.com/office/drawing/2014/main" id="{27485487-1F01-ECE4-6915-9AF97883D77B}"/>
              </a:ext>
            </a:extLst>
          </p:cNvPr>
          <p:cNvSpPr>
            <a:spLocks noGrp="1"/>
          </p:cNvSpPr>
          <p:nvPr>
            <p:ph type="sldNum" sz="quarter" idx="17"/>
          </p:nvPr>
        </p:nvSpPr>
        <p:spPr/>
        <p:txBody>
          <a:bodyPr/>
          <a:lstStyle/>
          <a:p>
            <a:fld id="{D7B5DC5B-6873-43DB-ADC7-B15ACCE0DFDB}" type="slidenum">
              <a:rPr lang="en-GB" smtClean="0"/>
              <a:pPr/>
              <a:t>‹#›</a:t>
            </a:fld>
            <a:endParaRPr lang="en-GB" dirty="0"/>
          </a:p>
        </p:txBody>
      </p:sp>
      <p:sp>
        <p:nvSpPr>
          <p:cNvPr id="5" name="Tijdelijke aanduiding voor tekst 4">
            <a:extLst>
              <a:ext uri="{FF2B5EF4-FFF2-40B4-BE49-F238E27FC236}">
                <a16:creationId xmlns:a16="http://schemas.microsoft.com/office/drawing/2014/main" id="{79B99D79-B181-A06F-B39D-F37E799B1A6D}"/>
              </a:ext>
            </a:extLst>
          </p:cNvPr>
          <p:cNvSpPr>
            <a:spLocks noGrp="1"/>
          </p:cNvSpPr>
          <p:nvPr>
            <p:ph type="body" sz="quarter" idx="18" hasCustomPrompt="1"/>
          </p:nvPr>
        </p:nvSpPr>
        <p:spPr>
          <a:xfrm>
            <a:off x="719138" y="1412876"/>
            <a:ext cx="10752136" cy="4392612"/>
          </a:xfrm>
        </p:spPr>
        <p:txBody>
          <a:bodyPr/>
          <a:lstStyle/>
          <a:p>
            <a:pPr lvl="0"/>
            <a:r>
              <a:rPr lang="en-GB" noProof="0" dirty="0"/>
              <a:t>Bullet</a:t>
            </a:r>
          </a:p>
          <a:p>
            <a:pPr lvl="1"/>
            <a:r>
              <a:rPr lang="en-GB" noProof="0" dirty="0"/>
              <a:t>Sub-bullet #1</a:t>
            </a:r>
          </a:p>
          <a:p>
            <a:pPr lvl="2"/>
            <a:r>
              <a:rPr lang="en-GB" noProof="0" dirty="0"/>
              <a:t>Sub-bullet #2</a:t>
            </a:r>
          </a:p>
          <a:p>
            <a:pPr lvl="3"/>
            <a:r>
              <a:rPr lang="en-GB" noProof="0" dirty="0"/>
              <a:t>Text</a:t>
            </a:r>
          </a:p>
          <a:p>
            <a:pPr lvl="4"/>
            <a:r>
              <a:rPr lang="en-GB" noProof="0" dirty="0"/>
              <a:t>Subtitle #1</a:t>
            </a:r>
          </a:p>
          <a:p>
            <a:pPr lvl="5"/>
            <a:r>
              <a:rPr lang="en-GB" noProof="0" dirty="0"/>
              <a:t>Alt. subtitle #2</a:t>
            </a:r>
          </a:p>
          <a:p>
            <a:pPr lvl="6"/>
            <a:r>
              <a:rPr lang="en-GB" noProof="0" dirty="0"/>
              <a:t>Numerical bullet</a:t>
            </a:r>
          </a:p>
          <a:p>
            <a:pPr lvl="7"/>
            <a:r>
              <a:rPr lang="en-GB" noProof="0" dirty="0"/>
              <a:t>Alphabetical bullet</a:t>
            </a:r>
          </a:p>
          <a:p>
            <a:pPr lvl="8"/>
            <a:r>
              <a:rPr lang="en-GB" noProof="0" dirty="0"/>
              <a:t>Source</a:t>
            </a:r>
          </a:p>
        </p:txBody>
      </p:sp>
      <p:sp>
        <p:nvSpPr>
          <p:cNvPr id="3" name="Tijdelijke aanduiding voor tekst 8">
            <a:extLst>
              <a:ext uri="{FF2B5EF4-FFF2-40B4-BE49-F238E27FC236}">
                <a16:creationId xmlns:a16="http://schemas.microsoft.com/office/drawing/2014/main" id="{8FFA4539-CB58-F330-56D6-E3280017F01B}"/>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1">
                <a:solidFill>
                  <a:schemeClr val="tx1"/>
                </a:solidFill>
                <a:latin typeface="+mn-lt"/>
              </a:defRPr>
            </a:lvl1pPr>
          </a:lstStyle>
          <a:p>
            <a:pPr lvl="0"/>
            <a:r>
              <a:rPr lang="en-GB" dirty="0"/>
              <a:t>Place text here</a:t>
            </a:r>
          </a:p>
        </p:txBody>
      </p:sp>
    </p:spTree>
    <p:extLst>
      <p:ext uri="{BB962C8B-B14F-4D97-AF65-F5344CB8AC3E}">
        <p14:creationId xmlns:p14="http://schemas.microsoft.com/office/powerpoint/2010/main" val="4025452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 photo (S)">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35B0F9BA-A474-4FD9-91F3-9510904A6A59}"/>
              </a:ext>
            </a:extLst>
          </p:cNvPr>
          <p:cNvSpPr/>
          <p:nvPr userDrawn="1"/>
        </p:nvSpPr>
        <p:spPr>
          <a:xfrm>
            <a:off x="719138" y="720000"/>
            <a:ext cx="10748098" cy="50854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dirty="0"/>
          </a:p>
        </p:txBody>
      </p:sp>
      <p:sp>
        <p:nvSpPr>
          <p:cNvPr id="17" name="Tijdelijke aanduiding voor afbeelding 16">
            <a:extLst>
              <a:ext uri="{FF2B5EF4-FFF2-40B4-BE49-F238E27FC236}">
                <a16:creationId xmlns:a16="http://schemas.microsoft.com/office/drawing/2014/main" id="{34EE03AE-CD13-42C5-B28F-9FD03DEF7A75}"/>
              </a:ext>
            </a:extLst>
          </p:cNvPr>
          <p:cNvSpPr>
            <a:spLocks noGrp="1"/>
          </p:cNvSpPr>
          <p:nvPr>
            <p:ph type="pic" sz="quarter" idx="13" hasCustomPrompt="1"/>
          </p:nvPr>
        </p:nvSpPr>
        <p:spPr>
          <a:xfrm>
            <a:off x="7753119" y="1089024"/>
            <a:ext cx="3387341" cy="4401273"/>
          </a:xfrm>
          <a:solidFill>
            <a:schemeClr val="bg1"/>
          </a:solidFill>
          <a:ln>
            <a:noFill/>
          </a:ln>
        </p:spPr>
        <p:txBody>
          <a:bodyPr lIns="360000" tIns="0" rIns="360000" bIns="1080000" anchor="ctr" anchorCtr="0"/>
          <a:lstStyle>
            <a:lvl1pPr marL="0" indent="0" algn="ctr" defTabSz="914400" rtl="0" eaLnBrk="1" latinLnBrk="0" hangingPunct="1">
              <a:lnSpc>
                <a:spcPct val="90000"/>
              </a:lnSpc>
              <a:spcBef>
                <a:spcPts val="0"/>
              </a:spcBef>
              <a:spcAft>
                <a:spcPts val="0"/>
              </a:spcAft>
              <a:buClr>
                <a:schemeClr val="accent1"/>
              </a:buClr>
              <a:buFont typeface="Arial" panose="020B0604020202020204" pitchFamily="34" charset="0"/>
              <a:buNone/>
              <a:defRPr lang="en-GB" sz="1200" i="1" kern="1200" noProof="0" dirty="0">
                <a:solidFill>
                  <a:schemeClr val="bg1">
                    <a:lumMod val="50000"/>
                  </a:schemeClr>
                </a:solidFill>
                <a:latin typeface="+mn-lt"/>
                <a:ea typeface="+mn-ea"/>
                <a:cs typeface="+mn-cs"/>
              </a:defRPr>
            </a:lvl1pPr>
          </a:lstStyle>
          <a:p>
            <a:r>
              <a:rPr lang="en-GB" dirty="0"/>
              <a:t>Click the icon below </a:t>
            </a:r>
            <a:br>
              <a:rPr lang="en-GB" dirty="0"/>
            </a:br>
            <a:r>
              <a:rPr lang="en-GB" dirty="0"/>
              <a:t>to add an image</a:t>
            </a: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1038224" y="2167800"/>
            <a:ext cx="6415527" cy="3322498"/>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Bullet</a:t>
            </a:r>
          </a:p>
          <a:p>
            <a:pPr lvl="1"/>
            <a:r>
              <a:rPr lang="en-GB" noProof="0" dirty="0"/>
              <a:t>Sub-bullet #1</a:t>
            </a:r>
          </a:p>
          <a:p>
            <a:pPr lvl="2"/>
            <a:r>
              <a:rPr lang="en-GB" noProof="0" dirty="0"/>
              <a:t>Sub-bullet #2</a:t>
            </a:r>
          </a:p>
          <a:p>
            <a:pPr lvl="3"/>
            <a:r>
              <a:rPr lang="en-GB" noProof="0" dirty="0"/>
              <a:t>Text</a:t>
            </a:r>
          </a:p>
          <a:p>
            <a:pPr lvl="4"/>
            <a:r>
              <a:rPr lang="en-GB" noProof="0" dirty="0"/>
              <a:t>Subtitle #1</a:t>
            </a:r>
          </a:p>
          <a:p>
            <a:pPr lvl="5"/>
            <a:r>
              <a:rPr lang="en-GB" noProof="0" dirty="0"/>
              <a:t>Alt. subtitle #2</a:t>
            </a:r>
          </a:p>
          <a:p>
            <a:pPr lvl="6"/>
            <a:r>
              <a:rPr lang="en-GB" noProof="0" dirty="0"/>
              <a:t>Numerical bullet</a:t>
            </a:r>
          </a:p>
          <a:p>
            <a:pPr lvl="7"/>
            <a:r>
              <a:rPr lang="en-GB" noProof="0" dirty="0"/>
              <a:t>Alphabetical bullet</a:t>
            </a:r>
          </a:p>
          <a:p>
            <a:pPr lvl="8"/>
            <a:r>
              <a:rPr lang="en-GB" noProof="0" dirty="0"/>
              <a:t>Source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endParaRPr lang="en-GB" noProof="0"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endParaRPr lang="en-GB" noProof="0"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a:t>
            </a:fld>
            <a:endParaRPr lang="en-GB" noProof="0" dirty="0"/>
          </a:p>
        </p:txBody>
      </p:sp>
      <p:sp>
        <p:nvSpPr>
          <p:cNvPr id="13" name="Titel 12">
            <a:extLst>
              <a:ext uri="{FF2B5EF4-FFF2-40B4-BE49-F238E27FC236}">
                <a16:creationId xmlns:a16="http://schemas.microsoft.com/office/drawing/2014/main" id="{E541B53C-EDA7-4445-8B1E-7C9991C20FEA}"/>
              </a:ext>
            </a:extLst>
          </p:cNvPr>
          <p:cNvSpPr>
            <a:spLocks noGrp="1"/>
          </p:cNvSpPr>
          <p:nvPr>
            <p:ph type="title" hasCustomPrompt="1"/>
          </p:nvPr>
        </p:nvSpPr>
        <p:spPr>
          <a:xfrm>
            <a:off x="1038223" y="1089025"/>
            <a:ext cx="6415527" cy="827088"/>
          </a:xfrm>
        </p:spPr>
        <p:txBody>
          <a:bodyPr/>
          <a:lstStyle>
            <a:lvl1pPr>
              <a:defRPr/>
            </a:lvl1pPr>
          </a:lstStyle>
          <a:p>
            <a:r>
              <a:rPr lang="en-GB" noProof="0" dirty="0"/>
              <a:t>Place a title here</a:t>
            </a:r>
            <a:br>
              <a:rPr lang="en-GB" noProof="0" dirty="0"/>
            </a:br>
            <a:r>
              <a:rPr lang="en-GB" noProof="0" dirty="0"/>
              <a:t>max 2 rows</a:t>
            </a:r>
            <a:endParaRPr lang="en-GB" dirty="0"/>
          </a:p>
        </p:txBody>
      </p:sp>
      <p:sp>
        <p:nvSpPr>
          <p:cNvPr id="10" name="Rechthoek 9">
            <a:extLst>
              <a:ext uri="{FF2B5EF4-FFF2-40B4-BE49-F238E27FC236}">
                <a16:creationId xmlns:a16="http://schemas.microsoft.com/office/drawing/2014/main" id="{6CFDF398-85A7-412E-8557-F6480C8CBCEE}"/>
              </a:ext>
            </a:extLst>
          </p:cNvPr>
          <p:cNvSpPr/>
          <p:nvPr userDrawn="1"/>
        </p:nvSpPr>
        <p:spPr>
          <a:xfrm>
            <a:off x="719138" y="720000"/>
            <a:ext cx="71438" cy="50941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dirty="0"/>
          </a:p>
        </p:txBody>
      </p:sp>
      <p:sp>
        <p:nvSpPr>
          <p:cNvPr id="19" name="Tijdelijke aanduiding voor tekst 8">
            <a:extLst>
              <a:ext uri="{FF2B5EF4-FFF2-40B4-BE49-F238E27FC236}">
                <a16:creationId xmlns:a16="http://schemas.microsoft.com/office/drawing/2014/main" id="{0D17DF0E-F1B5-5359-D0BB-3B83FAE223C0}"/>
              </a:ext>
            </a:extLst>
          </p:cNvPr>
          <p:cNvSpPr>
            <a:spLocks noGrp="1"/>
          </p:cNvSpPr>
          <p:nvPr>
            <p:ph type="body" sz="quarter" idx="14" hasCustomPrompt="1"/>
          </p:nvPr>
        </p:nvSpPr>
        <p:spPr>
          <a:xfrm>
            <a:off x="719138" y="322475"/>
            <a:ext cx="991792" cy="261725"/>
          </a:xfrm>
          <a:solidFill>
            <a:schemeClr val="accent3"/>
          </a:solidFill>
        </p:spPr>
        <p:txBody>
          <a:bodyPr wrap="none" lIns="72000" tIns="72000" rIns="72000" bIns="36000" anchor="b">
            <a:spAutoFit/>
          </a:bodyPr>
          <a:lstStyle>
            <a:lvl1pPr marL="0" indent="0">
              <a:buFont typeface="Arial" panose="020B0604020202020204" pitchFamily="34" charset="0"/>
              <a:buNone/>
              <a:defRPr sz="1100" b="1">
                <a:solidFill>
                  <a:schemeClr val="tx1"/>
                </a:solidFill>
                <a:latin typeface="+mn-lt"/>
              </a:defRPr>
            </a:lvl1pPr>
          </a:lstStyle>
          <a:p>
            <a:pPr lvl="0"/>
            <a:r>
              <a:rPr lang="en-GB" dirty="0"/>
              <a:t>Theme name</a:t>
            </a:r>
          </a:p>
        </p:txBody>
      </p:sp>
      <p:sp>
        <p:nvSpPr>
          <p:cNvPr id="20" name="Tijdelijke aanduiding voor tekst 8">
            <a:extLst>
              <a:ext uri="{FF2B5EF4-FFF2-40B4-BE49-F238E27FC236}">
                <a16:creationId xmlns:a16="http://schemas.microsoft.com/office/drawing/2014/main" id="{E4CFDDD8-EAAF-5386-D0AE-B912C4217A14}"/>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1">
                <a:solidFill>
                  <a:schemeClr val="tx1"/>
                </a:solidFill>
                <a:latin typeface="+mn-lt"/>
              </a:defRPr>
            </a:lvl1pPr>
          </a:lstStyle>
          <a:p>
            <a:pPr lvl="0"/>
            <a:r>
              <a:rPr lang="en-GB" dirty="0"/>
              <a:t>Place text here</a:t>
            </a:r>
          </a:p>
        </p:txBody>
      </p:sp>
    </p:spTree>
    <p:extLst>
      <p:ext uri="{BB962C8B-B14F-4D97-AF65-F5344CB8AC3E}">
        <p14:creationId xmlns:p14="http://schemas.microsoft.com/office/powerpoint/2010/main" val="4236019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extLst>
    <p:ext uri="{DCECCB84-F9BA-43D5-87BE-67443E8EF086}">
      <p15:sldGuideLst xmlns:p15="http://schemas.microsoft.com/office/powerpoint/2012/main">
        <p15:guide id="1"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 photo (M)">
    <p:spTree>
      <p:nvGrpSpPr>
        <p:cNvPr id="1" name=""/>
        <p:cNvGrpSpPr/>
        <p:nvPr/>
      </p:nvGrpSpPr>
      <p:grpSpPr>
        <a:xfrm>
          <a:off x="0" y="0"/>
          <a:ext cx="0" cy="0"/>
          <a:chOff x="0" y="0"/>
          <a:chExt cx="0" cy="0"/>
        </a:xfrm>
      </p:grpSpPr>
      <p:sp>
        <p:nvSpPr>
          <p:cNvPr id="24" name="Rechthoekige driehoek 23">
            <a:extLst>
              <a:ext uri="{FF2B5EF4-FFF2-40B4-BE49-F238E27FC236}">
                <a16:creationId xmlns:a16="http://schemas.microsoft.com/office/drawing/2014/main" id="{FC5A4C23-CAC5-31CB-4032-7B65637D2091}"/>
              </a:ext>
            </a:extLst>
          </p:cNvPr>
          <p:cNvSpPr/>
          <p:nvPr userDrawn="1"/>
        </p:nvSpPr>
        <p:spPr>
          <a:xfrm>
            <a:off x="9867618" y="721519"/>
            <a:ext cx="1598893" cy="1600288"/>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dirty="0"/>
          </a:p>
        </p:txBody>
      </p:sp>
      <p:sp>
        <p:nvSpPr>
          <p:cNvPr id="25" name="Rechthoek 24">
            <a:extLst>
              <a:ext uri="{FF2B5EF4-FFF2-40B4-BE49-F238E27FC236}">
                <a16:creationId xmlns:a16="http://schemas.microsoft.com/office/drawing/2014/main" id="{4A07E551-5354-04D4-D6BF-F34A465ADC07}"/>
              </a:ext>
            </a:extLst>
          </p:cNvPr>
          <p:cNvSpPr/>
          <p:nvPr userDrawn="1"/>
        </p:nvSpPr>
        <p:spPr>
          <a:xfrm>
            <a:off x="9755841" y="723900"/>
            <a:ext cx="116541" cy="16193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dirty="0"/>
          </a:p>
        </p:txBody>
      </p:sp>
      <p:sp>
        <p:nvSpPr>
          <p:cNvPr id="12" name="Rechthoek 11">
            <a:extLst>
              <a:ext uri="{FF2B5EF4-FFF2-40B4-BE49-F238E27FC236}">
                <a16:creationId xmlns:a16="http://schemas.microsoft.com/office/drawing/2014/main" id="{961DDEA7-CCE8-18A7-8A66-DBFE06ED967F}"/>
              </a:ext>
            </a:extLst>
          </p:cNvPr>
          <p:cNvSpPr/>
          <p:nvPr userDrawn="1"/>
        </p:nvSpPr>
        <p:spPr>
          <a:xfrm>
            <a:off x="719138" y="723900"/>
            <a:ext cx="5340350" cy="50815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dirty="0"/>
          </a:p>
        </p:txBody>
      </p:sp>
      <p:sp>
        <p:nvSpPr>
          <p:cNvPr id="23" name="Tijdelijke aanduiding voor afbeelding 22">
            <a:extLst>
              <a:ext uri="{FF2B5EF4-FFF2-40B4-BE49-F238E27FC236}">
                <a16:creationId xmlns:a16="http://schemas.microsoft.com/office/drawing/2014/main" id="{67FC2AEA-C1EC-380E-F0A9-F2EE556BAC99}"/>
              </a:ext>
            </a:extLst>
          </p:cNvPr>
          <p:cNvSpPr>
            <a:spLocks noGrp="1"/>
          </p:cNvSpPr>
          <p:nvPr>
            <p:ph type="pic" sz="quarter" idx="13" hasCustomPrompt="1"/>
          </p:nvPr>
        </p:nvSpPr>
        <p:spPr>
          <a:xfrm>
            <a:off x="6059488" y="723900"/>
            <a:ext cx="5413374" cy="5081588"/>
          </a:xfrm>
          <a:custGeom>
            <a:avLst/>
            <a:gdLst>
              <a:gd name="connsiteX0" fmla="*/ 0 w 5408612"/>
              <a:gd name="connsiteY0" fmla="*/ 0 h 5081588"/>
              <a:gd name="connsiteX1" fmla="*/ 3806825 w 5408612"/>
              <a:gd name="connsiteY1" fmla="*/ 0 h 5081588"/>
              <a:gd name="connsiteX2" fmla="*/ 3806825 w 5408612"/>
              <a:gd name="connsiteY2" fmla="*/ 1600200 h 5081588"/>
              <a:gd name="connsiteX3" fmla="*/ 5408612 w 5408612"/>
              <a:gd name="connsiteY3" fmla="*/ 1600200 h 5081588"/>
              <a:gd name="connsiteX4" fmla="*/ 5408612 w 5408612"/>
              <a:gd name="connsiteY4" fmla="*/ 5081588 h 5081588"/>
              <a:gd name="connsiteX5" fmla="*/ 0 w 5408612"/>
              <a:gd name="connsiteY5" fmla="*/ 5081588 h 5081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8612" h="5081588">
                <a:moveTo>
                  <a:pt x="0" y="0"/>
                </a:moveTo>
                <a:lnTo>
                  <a:pt x="3806825" y="0"/>
                </a:lnTo>
                <a:lnTo>
                  <a:pt x="3806825" y="1600200"/>
                </a:lnTo>
                <a:lnTo>
                  <a:pt x="5408612" y="1600200"/>
                </a:lnTo>
                <a:lnTo>
                  <a:pt x="5408612" y="5081588"/>
                </a:lnTo>
                <a:lnTo>
                  <a:pt x="0" y="5081588"/>
                </a:lnTo>
                <a:close/>
              </a:path>
            </a:pathLst>
          </a:custGeom>
          <a:solidFill>
            <a:schemeClr val="bg1"/>
          </a:solidFill>
          <a:ln>
            <a:noFill/>
          </a:ln>
        </p:spPr>
        <p:txBody>
          <a:bodyPr wrap="square" tIns="0" bIns="1080000" anchor="ctr" anchorCtr="0">
            <a:noAutofit/>
          </a:bodyPr>
          <a:lstStyle>
            <a:lvl1pPr marL="0" indent="0" algn="ctr">
              <a:spcBef>
                <a:spcPts val="0"/>
              </a:spcBef>
              <a:spcAft>
                <a:spcPts val="0"/>
              </a:spcAft>
              <a:buNone/>
              <a:defRPr sz="1200" i="1">
                <a:solidFill>
                  <a:schemeClr val="bg1">
                    <a:lumMod val="50000"/>
                  </a:schemeClr>
                </a:solidFill>
              </a:defRPr>
            </a:lvl1pPr>
          </a:lstStyle>
          <a:p>
            <a:r>
              <a:rPr lang="en-GB" noProof="0" dirty="0"/>
              <a:t>Click the icon below </a:t>
            </a:r>
            <a:br>
              <a:rPr lang="en-GB" noProof="0" dirty="0"/>
            </a:br>
            <a:r>
              <a:rPr lang="en-GB" noProof="0" dirty="0"/>
              <a:t>to add an image</a:t>
            </a: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1038222" y="2167800"/>
            <a:ext cx="4337778" cy="3322498"/>
          </a:xfrm>
        </p:spPr>
        <p:txBody>
          <a:bodyPr vert="horz"/>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defRPr>
                <a:solidFill>
                  <a:schemeClr val="bg1"/>
                </a:solidFill>
              </a:defRPr>
            </a:lvl9pPr>
          </a:lstStyle>
          <a:p>
            <a:pPr lvl="0"/>
            <a:r>
              <a:rPr lang="en-GB" noProof="0" dirty="0"/>
              <a:t>Bullet</a:t>
            </a:r>
          </a:p>
          <a:p>
            <a:pPr lvl="1"/>
            <a:r>
              <a:rPr lang="en-GB" noProof="0" dirty="0"/>
              <a:t>Sub-bullet #1</a:t>
            </a:r>
          </a:p>
          <a:p>
            <a:pPr lvl="2"/>
            <a:r>
              <a:rPr lang="en-GB" noProof="0" dirty="0"/>
              <a:t>Sub-bullet #2</a:t>
            </a:r>
          </a:p>
          <a:p>
            <a:pPr lvl="3"/>
            <a:r>
              <a:rPr lang="en-GB" noProof="0" dirty="0"/>
              <a:t>Text</a:t>
            </a:r>
          </a:p>
          <a:p>
            <a:pPr lvl="4"/>
            <a:r>
              <a:rPr lang="en-GB" noProof="0" dirty="0"/>
              <a:t>Subtitle #1</a:t>
            </a:r>
          </a:p>
          <a:p>
            <a:pPr lvl="5"/>
            <a:r>
              <a:rPr lang="en-GB" noProof="0" dirty="0"/>
              <a:t>Alt. subtitle #2</a:t>
            </a:r>
          </a:p>
          <a:p>
            <a:pPr lvl="6"/>
            <a:r>
              <a:rPr lang="en-GB" noProof="0" dirty="0"/>
              <a:t>Numerical bullet</a:t>
            </a:r>
          </a:p>
          <a:p>
            <a:pPr lvl="7"/>
            <a:r>
              <a:rPr lang="en-GB" noProof="0" dirty="0"/>
              <a:t>Alphabetical bullet</a:t>
            </a:r>
          </a:p>
          <a:p>
            <a:pPr lvl="8"/>
            <a:r>
              <a:rPr lang="en-GB" noProof="0" dirty="0"/>
              <a:t>Source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a:xfrm rot="5400000">
            <a:off x="10380030" y="2092630"/>
            <a:ext cx="2933400" cy="151790"/>
          </a:xfrm>
        </p:spPr>
        <p:txBody>
          <a:bodyPr/>
          <a:lstStyle/>
          <a:p>
            <a:endParaRPr lang="en-GB" noProof="0"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endParaRPr lang="en-GB" noProof="0"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a:t>
            </a:fld>
            <a:endParaRPr lang="en-GB" noProof="0" dirty="0"/>
          </a:p>
        </p:txBody>
      </p:sp>
      <p:sp>
        <p:nvSpPr>
          <p:cNvPr id="13" name="Titel 12">
            <a:extLst>
              <a:ext uri="{FF2B5EF4-FFF2-40B4-BE49-F238E27FC236}">
                <a16:creationId xmlns:a16="http://schemas.microsoft.com/office/drawing/2014/main" id="{E541B53C-EDA7-4445-8B1E-7C9991C20FEA}"/>
              </a:ext>
            </a:extLst>
          </p:cNvPr>
          <p:cNvSpPr>
            <a:spLocks noGrp="1"/>
          </p:cNvSpPr>
          <p:nvPr>
            <p:ph type="title" hasCustomPrompt="1"/>
          </p:nvPr>
        </p:nvSpPr>
        <p:spPr>
          <a:xfrm>
            <a:off x="1038223" y="1089025"/>
            <a:ext cx="4337778" cy="827088"/>
          </a:xfrm>
        </p:spPr>
        <p:txBody>
          <a:bodyPr/>
          <a:lstStyle>
            <a:lvl1pPr>
              <a:defRPr>
                <a:solidFill>
                  <a:schemeClr val="bg1"/>
                </a:solidFill>
              </a:defRPr>
            </a:lvl1pPr>
          </a:lstStyle>
          <a:p>
            <a:r>
              <a:rPr lang="en-GB" noProof="0" dirty="0"/>
              <a:t>Place a title here</a:t>
            </a:r>
            <a:br>
              <a:rPr lang="en-GB" noProof="0" dirty="0"/>
            </a:br>
            <a:r>
              <a:rPr lang="en-GB" noProof="0" dirty="0"/>
              <a:t>max 2 rows</a:t>
            </a:r>
            <a:endParaRPr lang="en-GB" dirty="0"/>
          </a:p>
        </p:txBody>
      </p:sp>
      <p:sp>
        <p:nvSpPr>
          <p:cNvPr id="26" name="Tijdelijke aanduiding voor tekst 8">
            <a:extLst>
              <a:ext uri="{FF2B5EF4-FFF2-40B4-BE49-F238E27FC236}">
                <a16:creationId xmlns:a16="http://schemas.microsoft.com/office/drawing/2014/main" id="{0F633F7C-0D96-0CB4-4C54-A874D353A47A}"/>
              </a:ext>
            </a:extLst>
          </p:cNvPr>
          <p:cNvSpPr>
            <a:spLocks noGrp="1"/>
          </p:cNvSpPr>
          <p:nvPr>
            <p:ph type="body" sz="quarter" idx="14" hasCustomPrompt="1"/>
          </p:nvPr>
        </p:nvSpPr>
        <p:spPr>
          <a:xfrm>
            <a:off x="719138" y="322475"/>
            <a:ext cx="991792" cy="261725"/>
          </a:xfrm>
          <a:solidFill>
            <a:schemeClr val="accent3"/>
          </a:solidFill>
        </p:spPr>
        <p:txBody>
          <a:bodyPr wrap="none" lIns="72000" tIns="72000" rIns="72000" bIns="36000" anchor="b">
            <a:spAutoFit/>
          </a:bodyPr>
          <a:lstStyle>
            <a:lvl1pPr marL="0" indent="0">
              <a:buFont typeface="Arial" panose="020B0604020202020204" pitchFamily="34" charset="0"/>
              <a:buNone/>
              <a:defRPr sz="1100" b="1">
                <a:solidFill>
                  <a:schemeClr val="tx1"/>
                </a:solidFill>
                <a:latin typeface="+mn-lt"/>
              </a:defRPr>
            </a:lvl1pPr>
          </a:lstStyle>
          <a:p>
            <a:pPr lvl="0"/>
            <a:r>
              <a:rPr lang="en-GB" dirty="0"/>
              <a:t>Theme name</a:t>
            </a:r>
          </a:p>
        </p:txBody>
      </p:sp>
      <p:sp>
        <p:nvSpPr>
          <p:cNvPr id="27" name="Tijdelijke aanduiding voor tekst 8">
            <a:extLst>
              <a:ext uri="{FF2B5EF4-FFF2-40B4-BE49-F238E27FC236}">
                <a16:creationId xmlns:a16="http://schemas.microsoft.com/office/drawing/2014/main" id="{2A5B0B27-0FD7-6536-A160-585E1F422BA6}"/>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1">
                <a:solidFill>
                  <a:schemeClr val="tx1"/>
                </a:solidFill>
                <a:latin typeface="+mn-lt"/>
              </a:defRPr>
            </a:lvl1pPr>
          </a:lstStyle>
          <a:p>
            <a:pPr lvl="0"/>
            <a:r>
              <a:rPr lang="en-GB" dirty="0"/>
              <a:t>Place text here</a:t>
            </a:r>
          </a:p>
        </p:txBody>
      </p:sp>
    </p:spTree>
    <p:extLst>
      <p:ext uri="{BB962C8B-B14F-4D97-AF65-F5344CB8AC3E}">
        <p14:creationId xmlns:p14="http://schemas.microsoft.com/office/powerpoint/2010/main" val="2352863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extLst>
    <p:ext uri="{DCECCB84-F9BA-43D5-87BE-67443E8EF086}">
      <p15:sldGuideLst xmlns:p15="http://schemas.microsoft.com/office/powerpoint/2012/main">
        <p15:guide id="1" pos="3817" userDrawn="1">
          <p15:clr>
            <a:srgbClr val="FBAE40"/>
          </p15:clr>
        </p15:guide>
        <p15:guide id="2" orient="horz" pos="1366" userDrawn="1">
          <p15:clr>
            <a:srgbClr val="5ACBF0"/>
          </p15:clr>
        </p15:guide>
        <p15:guide id="3" orient="horz" pos="1207" userDrawn="1">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 photo (M) #2">
    <p:spTree>
      <p:nvGrpSpPr>
        <p:cNvPr id="1" name=""/>
        <p:cNvGrpSpPr/>
        <p:nvPr/>
      </p:nvGrpSpPr>
      <p:grpSpPr>
        <a:xfrm>
          <a:off x="0" y="0"/>
          <a:ext cx="0" cy="0"/>
          <a:chOff x="0" y="0"/>
          <a:chExt cx="0" cy="0"/>
        </a:xfrm>
      </p:grpSpPr>
      <p:sp>
        <p:nvSpPr>
          <p:cNvPr id="25" name="Rechthoek 24">
            <a:extLst>
              <a:ext uri="{FF2B5EF4-FFF2-40B4-BE49-F238E27FC236}">
                <a16:creationId xmlns:a16="http://schemas.microsoft.com/office/drawing/2014/main" id="{4A07E551-5354-04D4-D6BF-F34A465ADC07}"/>
              </a:ext>
            </a:extLst>
          </p:cNvPr>
          <p:cNvSpPr/>
          <p:nvPr userDrawn="1"/>
        </p:nvSpPr>
        <p:spPr>
          <a:xfrm>
            <a:off x="9755841" y="723900"/>
            <a:ext cx="116541" cy="16193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dirty="0"/>
          </a:p>
        </p:txBody>
      </p:sp>
      <p:sp>
        <p:nvSpPr>
          <p:cNvPr id="12" name="Rechthoek 11">
            <a:extLst>
              <a:ext uri="{FF2B5EF4-FFF2-40B4-BE49-F238E27FC236}">
                <a16:creationId xmlns:a16="http://schemas.microsoft.com/office/drawing/2014/main" id="{961DDEA7-CCE8-18A7-8A66-DBFE06ED967F}"/>
              </a:ext>
            </a:extLst>
          </p:cNvPr>
          <p:cNvSpPr/>
          <p:nvPr userDrawn="1"/>
        </p:nvSpPr>
        <p:spPr>
          <a:xfrm>
            <a:off x="719138" y="723900"/>
            <a:ext cx="5340350" cy="50815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dirty="0"/>
          </a:p>
        </p:txBody>
      </p:sp>
      <p:sp>
        <p:nvSpPr>
          <p:cNvPr id="23" name="Tijdelijke aanduiding voor afbeelding 22">
            <a:extLst>
              <a:ext uri="{FF2B5EF4-FFF2-40B4-BE49-F238E27FC236}">
                <a16:creationId xmlns:a16="http://schemas.microsoft.com/office/drawing/2014/main" id="{67FC2AEA-C1EC-380E-F0A9-F2EE556BAC99}"/>
              </a:ext>
            </a:extLst>
          </p:cNvPr>
          <p:cNvSpPr>
            <a:spLocks noGrp="1"/>
          </p:cNvSpPr>
          <p:nvPr>
            <p:ph type="pic" sz="quarter" idx="13" hasCustomPrompt="1"/>
          </p:nvPr>
        </p:nvSpPr>
        <p:spPr>
          <a:xfrm>
            <a:off x="6059488" y="723900"/>
            <a:ext cx="5408612" cy="5081588"/>
          </a:xfrm>
          <a:prstGeom prst="rect">
            <a:avLst/>
          </a:prstGeom>
          <a:solidFill>
            <a:schemeClr val="bg1"/>
          </a:solidFill>
          <a:ln>
            <a:noFill/>
          </a:ln>
        </p:spPr>
        <p:txBody>
          <a:bodyPr wrap="square" tIns="0" bIns="1080000" anchor="ctr" anchorCtr="0">
            <a:noAutofit/>
          </a:bodyPr>
          <a:lstStyle>
            <a:lvl1pPr marL="0" indent="0" algn="ctr">
              <a:spcBef>
                <a:spcPts val="0"/>
              </a:spcBef>
              <a:spcAft>
                <a:spcPts val="0"/>
              </a:spcAft>
              <a:buNone/>
              <a:defRPr sz="1200" i="1">
                <a:solidFill>
                  <a:schemeClr val="bg1">
                    <a:lumMod val="50000"/>
                  </a:schemeClr>
                </a:solidFill>
              </a:defRPr>
            </a:lvl1pPr>
          </a:lstStyle>
          <a:p>
            <a:r>
              <a:rPr lang="en-GB" noProof="0" dirty="0"/>
              <a:t>Click the icon below </a:t>
            </a:r>
            <a:br>
              <a:rPr lang="en-GB" noProof="0" dirty="0"/>
            </a:br>
            <a:r>
              <a:rPr lang="en-GB" noProof="0" dirty="0"/>
              <a:t>to add an image</a:t>
            </a: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1038222" y="2167800"/>
            <a:ext cx="4337778" cy="3322498"/>
          </a:xfrm>
        </p:spPr>
        <p:txBody>
          <a:bodyPr vert="horz"/>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defRPr>
                <a:solidFill>
                  <a:schemeClr val="bg1"/>
                </a:solidFill>
              </a:defRPr>
            </a:lvl9pPr>
          </a:lstStyle>
          <a:p>
            <a:pPr lvl="0"/>
            <a:r>
              <a:rPr lang="en-GB" noProof="0" dirty="0"/>
              <a:t>Bullet</a:t>
            </a:r>
          </a:p>
          <a:p>
            <a:pPr lvl="1"/>
            <a:r>
              <a:rPr lang="en-GB" noProof="0" dirty="0"/>
              <a:t>Sub-bullet #1</a:t>
            </a:r>
          </a:p>
          <a:p>
            <a:pPr lvl="2"/>
            <a:r>
              <a:rPr lang="en-GB" noProof="0" dirty="0"/>
              <a:t>Sub-bullet #2</a:t>
            </a:r>
          </a:p>
          <a:p>
            <a:pPr lvl="3"/>
            <a:r>
              <a:rPr lang="en-GB" noProof="0" dirty="0"/>
              <a:t>Text</a:t>
            </a:r>
          </a:p>
          <a:p>
            <a:pPr lvl="4"/>
            <a:r>
              <a:rPr lang="en-GB" noProof="0" dirty="0"/>
              <a:t>Subtitle #1</a:t>
            </a:r>
          </a:p>
          <a:p>
            <a:pPr lvl="5"/>
            <a:r>
              <a:rPr lang="en-GB" noProof="0" dirty="0"/>
              <a:t>Alt. subtitle #2</a:t>
            </a:r>
          </a:p>
          <a:p>
            <a:pPr lvl="6"/>
            <a:r>
              <a:rPr lang="en-GB" noProof="0" dirty="0"/>
              <a:t>Numerical bullet</a:t>
            </a:r>
          </a:p>
          <a:p>
            <a:pPr lvl="7"/>
            <a:r>
              <a:rPr lang="en-GB" noProof="0" dirty="0"/>
              <a:t>Alphabetical bullet</a:t>
            </a:r>
          </a:p>
          <a:p>
            <a:pPr lvl="8"/>
            <a:r>
              <a:rPr lang="en-GB" noProof="0" dirty="0"/>
              <a:t>Source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a:xfrm rot="5400000">
            <a:off x="10380030" y="2092630"/>
            <a:ext cx="2933400" cy="151790"/>
          </a:xfrm>
        </p:spPr>
        <p:txBody>
          <a:bodyPr/>
          <a:lstStyle/>
          <a:p>
            <a:endParaRPr lang="en-GB" noProof="0"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endParaRPr lang="en-GB" noProof="0"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a:t>
            </a:fld>
            <a:endParaRPr lang="en-GB" noProof="0" dirty="0"/>
          </a:p>
        </p:txBody>
      </p:sp>
      <p:sp>
        <p:nvSpPr>
          <p:cNvPr id="13" name="Titel 12">
            <a:extLst>
              <a:ext uri="{FF2B5EF4-FFF2-40B4-BE49-F238E27FC236}">
                <a16:creationId xmlns:a16="http://schemas.microsoft.com/office/drawing/2014/main" id="{E541B53C-EDA7-4445-8B1E-7C9991C20FEA}"/>
              </a:ext>
            </a:extLst>
          </p:cNvPr>
          <p:cNvSpPr>
            <a:spLocks noGrp="1"/>
          </p:cNvSpPr>
          <p:nvPr>
            <p:ph type="title" hasCustomPrompt="1"/>
          </p:nvPr>
        </p:nvSpPr>
        <p:spPr>
          <a:xfrm>
            <a:off x="1038223" y="1089025"/>
            <a:ext cx="4337778" cy="827088"/>
          </a:xfrm>
        </p:spPr>
        <p:txBody>
          <a:bodyPr/>
          <a:lstStyle>
            <a:lvl1pPr>
              <a:defRPr>
                <a:solidFill>
                  <a:schemeClr val="bg1"/>
                </a:solidFill>
              </a:defRPr>
            </a:lvl1pPr>
          </a:lstStyle>
          <a:p>
            <a:r>
              <a:rPr lang="en-GB" noProof="0" dirty="0"/>
              <a:t>Place a title here</a:t>
            </a:r>
            <a:br>
              <a:rPr lang="en-GB" noProof="0" dirty="0"/>
            </a:br>
            <a:r>
              <a:rPr lang="en-GB" noProof="0" dirty="0"/>
              <a:t>max 2 rows</a:t>
            </a:r>
            <a:endParaRPr lang="en-GB" dirty="0"/>
          </a:p>
        </p:txBody>
      </p:sp>
      <p:sp>
        <p:nvSpPr>
          <p:cNvPr id="26" name="Tijdelijke aanduiding voor tekst 8">
            <a:extLst>
              <a:ext uri="{FF2B5EF4-FFF2-40B4-BE49-F238E27FC236}">
                <a16:creationId xmlns:a16="http://schemas.microsoft.com/office/drawing/2014/main" id="{0F633F7C-0D96-0CB4-4C54-A874D353A47A}"/>
              </a:ext>
            </a:extLst>
          </p:cNvPr>
          <p:cNvSpPr>
            <a:spLocks noGrp="1"/>
          </p:cNvSpPr>
          <p:nvPr>
            <p:ph type="body" sz="quarter" idx="14" hasCustomPrompt="1"/>
          </p:nvPr>
        </p:nvSpPr>
        <p:spPr>
          <a:xfrm>
            <a:off x="719138" y="322475"/>
            <a:ext cx="991792" cy="261725"/>
          </a:xfrm>
          <a:solidFill>
            <a:schemeClr val="accent3"/>
          </a:solidFill>
        </p:spPr>
        <p:txBody>
          <a:bodyPr wrap="none" lIns="72000" tIns="72000" rIns="72000" bIns="36000" anchor="b">
            <a:spAutoFit/>
          </a:bodyPr>
          <a:lstStyle>
            <a:lvl1pPr marL="0" indent="0">
              <a:buFont typeface="Arial" panose="020B0604020202020204" pitchFamily="34" charset="0"/>
              <a:buNone/>
              <a:defRPr sz="1100" b="1">
                <a:solidFill>
                  <a:schemeClr val="tx1"/>
                </a:solidFill>
                <a:latin typeface="+mn-lt"/>
              </a:defRPr>
            </a:lvl1pPr>
          </a:lstStyle>
          <a:p>
            <a:pPr lvl="0"/>
            <a:r>
              <a:rPr lang="en-GB" dirty="0"/>
              <a:t>Theme name</a:t>
            </a:r>
          </a:p>
        </p:txBody>
      </p:sp>
      <p:sp>
        <p:nvSpPr>
          <p:cNvPr id="27" name="Tijdelijke aanduiding voor tekst 8">
            <a:extLst>
              <a:ext uri="{FF2B5EF4-FFF2-40B4-BE49-F238E27FC236}">
                <a16:creationId xmlns:a16="http://schemas.microsoft.com/office/drawing/2014/main" id="{2A5B0B27-0FD7-6536-A160-585E1F422BA6}"/>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1">
                <a:solidFill>
                  <a:schemeClr val="tx1"/>
                </a:solidFill>
                <a:latin typeface="+mn-lt"/>
              </a:defRPr>
            </a:lvl1pPr>
          </a:lstStyle>
          <a:p>
            <a:pPr lvl="0"/>
            <a:r>
              <a:rPr lang="en-GB" dirty="0"/>
              <a:t>Place text here</a:t>
            </a:r>
          </a:p>
        </p:txBody>
      </p:sp>
    </p:spTree>
    <p:extLst>
      <p:ext uri="{BB962C8B-B14F-4D97-AF65-F5344CB8AC3E}">
        <p14:creationId xmlns:p14="http://schemas.microsoft.com/office/powerpoint/2010/main" val="182856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extLst>
    <p:ext uri="{DCECCB84-F9BA-43D5-87BE-67443E8EF086}">
      <p15:sldGuideLst xmlns:p15="http://schemas.microsoft.com/office/powerpoint/2012/main">
        <p15:guide id="1" pos="3817" userDrawn="1">
          <p15:clr>
            <a:srgbClr val="FBAE40"/>
          </p15:clr>
        </p15:guide>
        <p15:guide id="2" orient="horz" pos="1366" userDrawn="1">
          <p15:clr>
            <a:srgbClr val="5ACBF0"/>
          </p15:clr>
        </p15:guide>
        <p15:guide id="3" orient="horz" pos="1207" userDrawn="1">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 photo horizontal">
    <p:spTree>
      <p:nvGrpSpPr>
        <p:cNvPr id="1" name=""/>
        <p:cNvGrpSpPr/>
        <p:nvPr/>
      </p:nvGrpSpPr>
      <p:grpSpPr>
        <a:xfrm>
          <a:off x="0" y="0"/>
          <a:ext cx="0" cy="0"/>
          <a:chOff x="0" y="0"/>
          <a:chExt cx="0" cy="0"/>
        </a:xfrm>
      </p:grpSpPr>
      <p:sp>
        <p:nvSpPr>
          <p:cNvPr id="11" name="Tijdelijke aanduiding voor afbeelding 16">
            <a:extLst>
              <a:ext uri="{FF2B5EF4-FFF2-40B4-BE49-F238E27FC236}">
                <a16:creationId xmlns:a16="http://schemas.microsoft.com/office/drawing/2014/main" id="{1F98E507-CE16-46A2-83D9-8A57B69557DA}"/>
              </a:ext>
            </a:extLst>
          </p:cNvPr>
          <p:cNvSpPr>
            <a:spLocks noGrp="1"/>
          </p:cNvSpPr>
          <p:nvPr>
            <p:ph type="pic" sz="quarter" idx="13" hasCustomPrompt="1"/>
          </p:nvPr>
        </p:nvSpPr>
        <p:spPr>
          <a:xfrm>
            <a:off x="0" y="0"/>
            <a:ext cx="12192000" cy="1885361"/>
          </a:xfrm>
          <a:solidFill>
            <a:schemeClr val="bg1"/>
          </a:solidFill>
          <a:ln>
            <a:noFill/>
          </a:ln>
        </p:spPr>
        <p:txBody>
          <a:bodyPr tIns="0" bIns="252000" anchor="b" anchorCtr="0"/>
          <a:lstStyle>
            <a:lvl1pPr marL="0" indent="0" algn="ctr">
              <a:spcBef>
                <a:spcPts val="0"/>
              </a:spcBef>
              <a:spcAft>
                <a:spcPts val="0"/>
              </a:spcAft>
              <a:buNone/>
              <a:defRPr sz="1200" i="1">
                <a:solidFill>
                  <a:schemeClr val="bg1">
                    <a:lumMod val="50000"/>
                  </a:schemeClr>
                </a:solidFill>
              </a:defRPr>
            </a:lvl1pPr>
          </a:lstStyle>
          <a:p>
            <a:r>
              <a:rPr lang="en-GB" noProof="0" dirty="0"/>
              <a:t>Click the icon above </a:t>
            </a:r>
            <a:br>
              <a:rPr lang="en-GB" noProof="0" dirty="0"/>
            </a:br>
            <a:r>
              <a:rPr lang="en-GB" noProof="0" dirty="0"/>
              <a:t>to add an image</a:t>
            </a: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720000" y="3180522"/>
            <a:ext cx="10751275" cy="2624965"/>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Bullet</a:t>
            </a:r>
          </a:p>
          <a:p>
            <a:pPr lvl="1"/>
            <a:r>
              <a:rPr lang="en-GB" noProof="0" dirty="0"/>
              <a:t>Sub-bullet #1</a:t>
            </a:r>
          </a:p>
          <a:p>
            <a:pPr lvl="2"/>
            <a:r>
              <a:rPr lang="en-GB" noProof="0" dirty="0"/>
              <a:t>Sub-bullet #2</a:t>
            </a:r>
          </a:p>
          <a:p>
            <a:pPr lvl="3"/>
            <a:r>
              <a:rPr lang="en-GB" noProof="0" dirty="0"/>
              <a:t>Text</a:t>
            </a:r>
          </a:p>
          <a:p>
            <a:pPr lvl="4"/>
            <a:r>
              <a:rPr lang="en-GB" noProof="0" dirty="0"/>
              <a:t>Subtitle #1</a:t>
            </a:r>
          </a:p>
          <a:p>
            <a:pPr lvl="5"/>
            <a:r>
              <a:rPr lang="en-GB" noProof="0" dirty="0"/>
              <a:t>Alt. subtitle #2</a:t>
            </a:r>
          </a:p>
          <a:p>
            <a:pPr lvl="6"/>
            <a:r>
              <a:rPr lang="en-GB" noProof="0" dirty="0"/>
              <a:t>Numbers</a:t>
            </a:r>
          </a:p>
          <a:p>
            <a:pPr lvl="7"/>
            <a:r>
              <a:rPr lang="en-GB" noProof="0" dirty="0"/>
              <a:t>ABC</a:t>
            </a:r>
          </a:p>
          <a:p>
            <a:pPr lvl="8"/>
            <a:r>
              <a:rPr lang="en-GB" noProof="0" dirty="0"/>
              <a:t>Source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endParaRPr lang="en-GB" noProof="0"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endParaRPr lang="en-GB" noProof="0"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a:t>
            </a:fld>
            <a:endParaRPr lang="en-GB" noProof="0" dirty="0"/>
          </a:p>
        </p:txBody>
      </p:sp>
      <p:sp>
        <p:nvSpPr>
          <p:cNvPr id="13" name="Titel 12">
            <a:extLst>
              <a:ext uri="{FF2B5EF4-FFF2-40B4-BE49-F238E27FC236}">
                <a16:creationId xmlns:a16="http://schemas.microsoft.com/office/drawing/2014/main" id="{E541B53C-EDA7-4445-8B1E-7C9991C20FEA}"/>
              </a:ext>
            </a:extLst>
          </p:cNvPr>
          <p:cNvSpPr>
            <a:spLocks noGrp="1"/>
          </p:cNvSpPr>
          <p:nvPr>
            <p:ph type="title" hasCustomPrompt="1"/>
          </p:nvPr>
        </p:nvSpPr>
        <p:spPr>
          <a:xfrm>
            <a:off x="720001" y="2144180"/>
            <a:ext cx="10751273" cy="777524"/>
          </a:xfrm>
        </p:spPr>
        <p:txBody>
          <a:bodyPr/>
          <a:lstStyle>
            <a:lvl1pPr>
              <a:defRPr/>
            </a:lvl1pPr>
          </a:lstStyle>
          <a:p>
            <a:r>
              <a:rPr lang="en-GB" noProof="0" dirty="0"/>
              <a:t>Place a title here</a:t>
            </a:r>
            <a:br>
              <a:rPr lang="en-GB" noProof="0" dirty="0"/>
            </a:br>
            <a:r>
              <a:rPr lang="en-GB" noProof="0" dirty="0"/>
              <a:t>max 2 rows</a:t>
            </a:r>
            <a:endParaRPr lang="en-GB" dirty="0"/>
          </a:p>
        </p:txBody>
      </p:sp>
      <p:sp>
        <p:nvSpPr>
          <p:cNvPr id="14" name="Tijdelijke aanduiding voor tekst 8">
            <a:extLst>
              <a:ext uri="{FF2B5EF4-FFF2-40B4-BE49-F238E27FC236}">
                <a16:creationId xmlns:a16="http://schemas.microsoft.com/office/drawing/2014/main" id="{289A97C5-E1B7-7585-43B2-69C867A11EAC}"/>
              </a:ext>
            </a:extLst>
          </p:cNvPr>
          <p:cNvSpPr>
            <a:spLocks noGrp="1"/>
          </p:cNvSpPr>
          <p:nvPr>
            <p:ph type="body" sz="quarter" idx="14" hasCustomPrompt="1"/>
          </p:nvPr>
        </p:nvSpPr>
        <p:spPr>
          <a:xfrm>
            <a:off x="719138" y="322475"/>
            <a:ext cx="991792" cy="261725"/>
          </a:xfrm>
          <a:solidFill>
            <a:schemeClr val="accent3"/>
          </a:solidFill>
        </p:spPr>
        <p:txBody>
          <a:bodyPr wrap="none" lIns="72000" tIns="72000" rIns="72000" bIns="36000" anchor="b">
            <a:spAutoFit/>
          </a:bodyPr>
          <a:lstStyle>
            <a:lvl1pPr marL="0" indent="0">
              <a:buFont typeface="Arial" panose="020B0604020202020204" pitchFamily="34" charset="0"/>
              <a:buNone/>
              <a:defRPr sz="1100" b="1">
                <a:solidFill>
                  <a:schemeClr val="tx1"/>
                </a:solidFill>
                <a:latin typeface="+mn-lt"/>
              </a:defRPr>
            </a:lvl1pPr>
          </a:lstStyle>
          <a:p>
            <a:pPr lvl="0"/>
            <a:r>
              <a:rPr lang="en-GB" dirty="0"/>
              <a:t>Theme name</a:t>
            </a:r>
          </a:p>
        </p:txBody>
      </p:sp>
      <p:sp>
        <p:nvSpPr>
          <p:cNvPr id="16" name="Tijdelijke aanduiding voor tekst 8">
            <a:extLst>
              <a:ext uri="{FF2B5EF4-FFF2-40B4-BE49-F238E27FC236}">
                <a16:creationId xmlns:a16="http://schemas.microsoft.com/office/drawing/2014/main" id="{B06377B1-D5D5-0F17-B278-E62EC89269DF}"/>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1">
                <a:solidFill>
                  <a:schemeClr val="bg1"/>
                </a:solidFill>
                <a:latin typeface="+mn-lt"/>
              </a:defRPr>
            </a:lvl1pPr>
          </a:lstStyle>
          <a:p>
            <a:pPr lvl="0"/>
            <a:r>
              <a:rPr lang="en-GB" dirty="0"/>
              <a:t>Place text here</a:t>
            </a:r>
          </a:p>
        </p:txBody>
      </p:sp>
    </p:spTree>
    <p:extLst>
      <p:ext uri="{BB962C8B-B14F-4D97-AF65-F5344CB8AC3E}">
        <p14:creationId xmlns:p14="http://schemas.microsoft.com/office/powerpoint/2010/main" val="2656128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extLst>
    <p:ext uri="{DCECCB84-F9BA-43D5-87BE-67443E8EF086}">
      <p15:sldGuideLst xmlns:p15="http://schemas.microsoft.com/office/powerpoint/2012/main">
        <p15:guide id="1"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 photo ">
    <p:spTree>
      <p:nvGrpSpPr>
        <p:cNvPr id="1" name=""/>
        <p:cNvGrpSpPr/>
        <p:nvPr/>
      </p:nvGrpSpPr>
      <p:grpSpPr>
        <a:xfrm>
          <a:off x="0" y="0"/>
          <a:ext cx="0" cy="0"/>
          <a:chOff x="0" y="0"/>
          <a:chExt cx="0" cy="0"/>
        </a:xfrm>
      </p:grpSpPr>
      <p:sp>
        <p:nvSpPr>
          <p:cNvPr id="2" name="Tijdelijke aanduiding voor afbeelding 16">
            <a:extLst>
              <a:ext uri="{FF2B5EF4-FFF2-40B4-BE49-F238E27FC236}">
                <a16:creationId xmlns:a16="http://schemas.microsoft.com/office/drawing/2014/main" id="{57FEFDB0-1EE2-20D4-A4CC-EC57C244BBB7}"/>
              </a:ext>
            </a:extLst>
          </p:cNvPr>
          <p:cNvSpPr>
            <a:spLocks noGrp="1"/>
          </p:cNvSpPr>
          <p:nvPr>
            <p:ph type="pic" sz="quarter" idx="13" hasCustomPrompt="1"/>
          </p:nvPr>
        </p:nvSpPr>
        <p:spPr>
          <a:xfrm>
            <a:off x="7753119" y="0"/>
            <a:ext cx="4438881" cy="6858000"/>
          </a:xfrm>
          <a:solidFill>
            <a:schemeClr val="bg1"/>
          </a:solidFill>
          <a:ln>
            <a:noFill/>
          </a:ln>
        </p:spPr>
        <p:txBody>
          <a:bodyPr lIns="360000" tIns="0" rIns="360000" bIns="1080000" anchor="ctr" anchorCtr="0"/>
          <a:lstStyle>
            <a:lvl1pPr marL="0" indent="0" algn="ctr" defTabSz="914400" rtl="0" eaLnBrk="1" latinLnBrk="0" hangingPunct="1">
              <a:lnSpc>
                <a:spcPct val="90000"/>
              </a:lnSpc>
              <a:spcBef>
                <a:spcPts val="0"/>
              </a:spcBef>
              <a:spcAft>
                <a:spcPts val="0"/>
              </a:spcAft>
              <a:buClr>
                <a:schemeClr val="accent1"/>
              </a:buClr>
              <a:buFont typeface="Arial" panose="020B0604020202020204" pitchFamily="34" charset="0"/>
              <a:buNone/>
              <a:defRPr lang="en-GB" sz="1200" i="1" kern="1200" noProof="0" dirty="0">
                <a:solidFill>
                  <a:schemeClr val="bg1">
                    <a:lumMod val="50000"/>
                  </a:schemeClr>
                </a:solidFill>
                <a:latin typeface="+mn-lt"/>
                <a:ea typeface="+mn-ea"/>
                <a:cs typeface="+mn-cs"/>
              </a:defRPr>
            </a:lvl1pPr>
          </a:lstStyle>
          <a:p>
            <a:r>
              <a:rPr lang="en-GB" dirty="0"/>
              <a:t>Click the icon below </a:t>
            </a:r>
            <a:br>
              <a:rPr lang="en-GB" dirty="0"/>
            </a:br>
            <a:r>
              <a:rPr lang="en-GB" dirty="0"/>
              <a:t>to add an image</a:t>
            </a: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720001" y="1773238"/>
            <a:ext cx="6715094" cy="403225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Bullet</a:t>
            </a:r>
          </a:p>
          <a:p>
            <a:pPr lvl="1"/>
            <a:r>
              <a:rPr lang="en-GB" noProof="0" dirty="0"/>
              <a:t>Sub-bullet #1</a:t>
            </a:r>
          </a:p>
          <a:p>
            <a:pPr lvl="2"/>
            <a:r>
              <a:rPr lang="en-GB" noProof="0" dirty="0"/>
              <a:t>Sub-bullet #2</a:t>
            </a:r>
          </a:p>
          <a:p>
            <a:pPr lvl="3"/>
            <a:r>
              <a:rPr lang="en-GB" noProof="0" dirty="0"/>
              <a:t>Text</a:t>
            </a:r>
          </a:p>
          <a:p>
            <a:pPr lvl="4"/>
            <a:r>
              <a:rPr lang="en-GB" noProof="0" dirty="0"/>
              <a:t>Subtitle #1</a:t>
            </a:r>
          </a:p>
          <a:p>
            <a:pPr lvl="5"/>
            <a:r>
              <a:rPr lang="en-GB" noProof="0" dirty="0"/>
              <a:t>Alt. subtitle #2</a:t>
            </a:r>
          </a:p>
          <a:p>
            <a:pPr lvl="6"/>
            <a:r>
              <a:rPr lang="en-GB" noProof="0" dirty="0"/>
              <a:t>Numbers</a:t>
            </a:r>
          </a:p>
          <a:p>
            <a:pPr lvl="7"/>
            <a:r>
              <a:rPr lang="en-GB" noProof="0" dirty="0"/>
              <a:t>ABC</a:t>
            </a:r>
          </a:p>
          <a:p>
            <a:pPr lvl="8"/>
            <a:r>
              <a:rPr lang="en-GB" noProof="0" dirty="0"/>
              <a:t>Source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endParaRPr lang="en-GB" noProof="0"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endParaRPr lang="en-GB" noProof="0"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lvl1pPr>
              <a:defRPr>
                <a:solidFill>
                  <a:schemeClr val="bg1"/>
                </a:solidFill>
              </a:defRPr>
            </a:lvl1pPr>
          </a:lstStyle>
          <a:p>
            <a:fld id="{D7B5DC5B-6873-43DB-ADC7-B15ACCE0DFDB}" type="slidenum">
              <a:rPr lang="en-GB" smtClean="0"/>
              <a:pPr/>
              <a:t>‹#›</a:t>
            </a:fld>
            <a:endParaRPr lang="en-GB" dirty="0"/>
          </a:p>
        </p:txBody>
      </p:sp>
      <p:sp>
        <p:nvSpPr>
          <p:cNvPr id="13" name="Titel 12">
            <a:extLst>
              <a:ext uri="{FF2B5EF4-FFF2-40B4-BE49-F238E27FC236}">
                <a16:creationId xmlns:a16="http://schemas.microsoft.com/office/drawing/2014/main" id="{E541B53C-EDA7-4445-8B1E-7C9991C20FEA}"/>
              </a:ext>
            </a:extLst>
          </p:cNvPr>
          <p:cNvSpPr>
            <a:spLocks noGrp="1"/>
          </p:cNvSpPr>
          <p:nvPr>
            <p:ph type="title" hasCustomPrompt="1"/>
          </p:nvPr>
        </p:nvSpPr>
        <p:spPr>
          <a:xfrm>
            <a:off x="720001" y="719999"/>
            <a:ext cx="6715093" cy="800825"/>
          </a:xfrm>
        </p:spPr>
        <p:txBody>
          <a:bodyPr/>
          <a:lstStyle>
            <a:lvl1pPr>
              <a:defRPr/>
            </a:lvl1pPr>
          </a:lstStyle>
          <a:p>
            <a:r>
              <a:rPr lang="en-GB" noProof="0" dirty="0"/>
              <a:t>Place a title here</a:t>
            </a:r>
            <a:br>
              <a:rPr lang="en-GB" noProof="0" dirty="0"/>
            </a:br>
            <a:r>
              <a:rPr lang="en-GB" noProof="0" dirty="0"/>
              <a:t>max 2 rows</a:t>
            </a:r>
            <a:endParaRPr lang="en-GB" dirty="0"/>
          </a:p>
        </p:txBody>
      </p:sp>
      <p:sp>
        <p:nvSpPr>
          <p:cNvPr id="17" name="Tijdelijke aanduiding voor tekst 8">
            <a:extLst>
              <a:ext uri="{FF2B5EF4-FFF2-40B4-BE49-F238E27FC236}">
                <a16:creationId xmlns:a16="http://schemas.microsoft.com/office/drawing/2014/main" id="{5E82B55E-6DDF-130A-81C2-29A585C5BDAE}"/>
              </a:ext>
            </a:extLst>
          </p:cNvPr>
          <p:cNvSpPr>
            <a:spLocks noGrp="1"/>
          </p:cNvSpPr>
          <p:nvPr>
            <p:ph type="body" sz="quarter" idx="14" hasCustomPrompt="1"/>
          </p:nvPr>
        </p:nvSpPr>
        <p:spPr>
          <a:xfrm>
            <a:off x="719138" y="322475"/>
            <a:ext cx="991792" cy="261725"/>
          </a:xfrm>
          <a:solidFill>
            <a:schemeClr val="accent3"/>
          </a:solidFill>
        </p:spPr>
        <p:txBody>
          <a:bodyPr wrap="none" lIns="72000" tIns="72000" rIns="72000" bIns="36000" anchor="b">
            <a:spAutoFit/>
          </a:bodyPr>
          <a:lstStyle>
            <a:lvl1pPr marL="0" indent="0">
              <a:buFont typeface="Arial" panose="020B0604020202020204" pitchFamily="34" charset="0"/>
              <a:buNone/>
              <a:defRPr sz="1100" b="1">
                <a:solidFill>
                  <a:schemeClr val="tx1"/>
                </a:solidFill>
                <a:latin typeface="+mn-lt"/>
              </a:defRPr>
            </a:lvl1pPr>
          </a:lstStyle>
          <a:p>
            <a:pPr lvl="0"/>
            <a:r>
              <a:rPr lang="en-GB" dirty="0"/>
              <a:t>Theme name</a:t>
            </a:r>
          </a:p>
        </p:txBody>
      </p:sp>
      <p:sp>
        <p:nvSpPr>
          <p:cNvPr id="18" name="Tijdelijke aanduiding voor tekst 8">
            <a:extLst>
              <a:ext uri="{FF2B5EF4-FFF2-40B4-BE49-F238E27FC236}">
                <a16:creationId xmlns:a16="http://schemas.microsoft.com/office/drawing/2014/main" id="{D0D44FF9-D9C7-414F-2C62-6B5BA917EDF3}"/>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1">
                <a:solidFill>
                  <a:schemeClr val="tx1"/>
                </a:solidFill>
                <a:latin typeface="+mn-lt"/>
              </a:defRPr>
            </a:lvl1pPr>
          </a:lstStyle>
          <a:p>
            <a:pPr lvl="0"/>
            <a:r>
              <a:rPr lang="en-GB" dirty="0"/>
              <a:t>Place text here</a:t>
            </a:r>
          </a:p>
        </p:txBody>
      </p:sp>
      <p:sp>
        <p:nvSpPr>
          <p:cNvPr id="8" name="Tijdelijke aanduiding voor tekst 14">
            <a:extLst>
              <a:ext uri="{FF2B5EF4-FFF2-40B4-BE49-F238E27FC236}">
                <a16:creationId xmlns:a16="http://schemas.microsoft.com/office/drawing/2014/main" id="{2187C2F9-B729-8935-DBB4-5B2301FCFD46}"/>
              </a:ext>
            </a:extLst>
          </p:cNvPr>
          <p:cNvSpPr>
            <a:spLocks noGrp="1"/>
          </p:cNvSpPr>
          <p:nvPr>
            <p:ph type="body" sz="quarter" idx="20" hasCustomPrompt="1"/>
          </p:nvPr>
        </p:nvSpPr>
        <p:spPr>
          <a:xfrm>
            <a:off x="7455535" y="6336593"/>
            <a:ext cx="4015740" cy="162631"/>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tx1">
                    <a:alpha val="0"/>
                  </a:schemeClr>
                </a:solidFill>
              </a:defRPr>
            </a:lvl1pPr>
          </a:lstStyle>
          <a:p>
            <a:pPr lvl="0"/>
            <a:r>
              <a:rPr lang="en-GB" dirty="0"/>
              <a:t> </a:t>
            </a:r>
          </a:p>
        </p:txBody>
      </p:sp>
    </p:spTree>
    <p:extLst>
      <p:ext uri="{BB962C8B-B14F-4D97-AF65-F5344CB8AC3E}">
        <p14:creationId xmlns:p14="http://schemas.microsoft.com/office/powerpoint/2010/main" val="103943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extLst>
    <p:ext uri="{DCECCB84-F9BA-43D5-87BE-67443E8EF086}">
      <p15:sldGuideLst xmlns:p15="http://schemas.microsoft.com/office/powerpoint/2012/main">
        <p15:guide id="1" pos="3840">
          <p15:clr>
            <a:srgbClr val="FBAE40"/>
          </p15:clr>
        </p15:guide>
        <p15:guide id="2" orient="horz" pos="958" userDrawn="1">
          <p15:clr>
            <a:srgbClr val="5ACBF0"/>
          </p15:clr>
        </p15:guide>
        <p15:guide id="3" orient="horz" pos="1117" userDrawn="1">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TNO Health">
    <p:bg>
      <p:bgPr>
        <a:solidFill>
          <a:schemeClr val="accent2"/>
        </a:solidFill>
        <a:effectLst/>
      </p:bgPr>
    </p:bg>
    <p:spTree>
      <p:nvGrpSpPr>
        <p:cNvPr id="1" name=""/>
        <p:cNvGrpSpPr/>
        <p:nvPr/>
      </p:nvGrpSpPr>
      <p:grpSpPr>
        <a:xfrm>
          <a:off x="0" y="0"/>
          <a:ext cx="0" cy="0"/>
          <a:chOff x="0" y="0"/>
          <a:chExt cx="0" cy="0"/>
        </a:xfrm>
      </p:grpSpPr>
      <p:sp>
        <p:nvSpPr>
          <p:cNvPr id="153" name="Rechthoek 152">
            <a:extLst>
              <a:ext uri="{FF2B5EF4-FFF2-40B4-BE49-F238E27FC236}">
                <a16:creationId xmlns:a16="http://schemas.microsoft.com/office/drawing/2014/main" id="{F50AF329-6F26-2310-D7F2-4EA5444F404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dirty="0"/>
          </a:p>
        </p:txBody>
      </p:sp>
      <p:sp>
        <p:nvSpPr>
          <p:cNvPr id="198" name="Vrije vorm: vorm 197">
            <a:extLst>
              <a:ext uri="{FF2B5EF4-FFF2-40B4-BE49-F238E27FC236}">
                <a16:creationId xmlns:a16="http://schemas.microsoft.com/office/drawing/2014/main" id="{857F210E-B01D-43E7-8688-7793F9C6BEF6}"/>
              </a:ext>
            </a:extLst>
          </p:cNvPr>
          <p:cNvSpPr/>
          <p:nvPr userDrawn="1"/>
        </p:nvSpPr>
        <p:spPr>
          <a:xfrm>
            <a:off x="8242567" y="3480414"/>
            <a:ext cx="612961" cy="331953"/>
          </a:xfrm>
          <a:custGeom>
            <a:avLst/>
            <a:gdLst>
              <a:gd name="connsiteX0" fmla="*/ 499893 w 612961"/>
              <a:gd name="connsiteY0" fmla="*/ 119555 h 331953"/>
              <a:gd name="connsiteX1" fmla="*/ 444083 w 612961"/>
              <a:gd name="connsiteY1" fmla="*/ 181422 h 331953"/>
              <a:gd name="connsiteX2" fmla="*/ 556725 w 612961"/>
              <a:gd name="connsiteY2" fmla="*/ 181422 h 331953"/>
              <a:gd name="connsiteX3" fmla="*/ 499893 w 612961"/>
              <a:gd name="connsiteY3" fmla="*/ 119555 h 331953"/>
              <a:gd name="connsiteX4" fmla="*/ 130391 w 612961"/>
              <a:gd name="connsiteY4" fmla="*/ 88237 h 331953"/>
              <a:gd name="connsiteX5" fmla="*/ 184323 w 612961"/>
              <a:gd name="connsiteY5" fmla="*/ 88237 h 331953"/>
              <a:gd name="connsiteX6" fmla="*/ 184323 w 612961"/>
              <a:gd name="connsiteY6" fmla="*/ 325383 h 331953"/>
              <a:gd name="connsiteX7" fmla="*/ 130391 w 612961"/>
              <a:gd name="connsiteY7" fmla="*/ 325383 h 331953"/>
              <a:gd name="connsiteX8" fmla="*/ 499893 w 612961"/>
              <a:gd name="connsiteY8" fmla="*/ 81836 h 331953"/>
              <a:gd name="connsiteX9" fmla="*/ 612961 w 612961"/>
              <a:gd name="connsiteY9" fmla="*/ 206340 h 331953"/>
              <a:gd name="connsiteX10" fmla="*/ 612961 w 612961"/>
              <a:gd name="connsiteY10" fmla="*/ 214617 h 331953"/>
              <a:gd name="connsiteX11" fmla="*/ 443142 w 612961"/>
              <a:gd name="connsiteY11" fmla="*/ 214617 h 331953"/>
              <a:gd name="connsiteX12" fmla="*/ 443142 w 612961"/>
              <a:gd name="connsiteY12" fmla="*/ 216069 h 331953"/>
              <a:gd name="connsiteX13" fmla="*/ 504074 w 612961"/>
              <a:gd name="connsiteY13" fmla="*/ 291847 h 331953"/>
              <a:gd name="connsiteX14" fmla="*/ 559455 w 612961"/>
              <a:gd name="connsiteY14" fmla="*/ 251653 h 331953"/>
              <a:gd name="connsiteX15" fmla="*/ 610656 w 612961"/>
              <a:gd name="connsiteY15" fmla="*/ 257200 h 331953"/>
              <a:gd name="connsiteX16" fmla="*/ 501342 w 612961"/>
              <a:gd name="connsiteY16" fmla="*/ 331953 h 331953"/>
              <a:gd name="connsiteX17" fmla="*/ 386396 w 612961"/>
              <a:gd name="connsiteY17" fmla="*/ 207365 h 331953"/>
              <a:gd name="connsiteX18" fmla="*/ 499893 w 612961"/>
              <a:gd name="connsiteY18" fmla="*/ 81836 h 331953"/>
              <a:gd name="connsiteX19" fmla="*/ 130391 w 612961"/>
              <a:gd name="connsiteY19" fmla="*/ 5205 h 331953"/>
              <a:gd name="connsiteX20" fmla="*/ 184323 w 612961"/>
              <a:gd name="connsiteY20" fmla="*/ 5205 h 331953"/>
              <a:gd name="connsiteX21" fmla="*/ 184323 w 612961"/>
              <a:gd name="connsiteY21" fmla="*/ 49409 h 331953"/>
              <a:gd name="connsiteX22" fmla="*/ 130391 w 612961"/>
              <a:gd name="connsiteY22" fmla="*/ 49409 h 331953"/>
              <a:gd name="connsiteX23" fmla="*/ 0 w 612961"/>
              <a:gd name="connsiteY23" fmla="*/ 5121 h 331953"/>
              <a:gd name="connsiteX24" fmla="*/ 53931 w 612961"/>
              <a:gd name="connsiteY24" fmla="*/ 5121 h 331953"/>
              <a:gd name="connsiteX25" fmla="*/ 53931 w 612961"/>
              <a:gd name="connsiteY25" fmla="*/ 325383 h 331953"/>
              <a:gd name="connsiteX26" fmla="*/ 0 w 612961"/>
              <a:gd name="connsiteY26" fmla="*/ 325383 h 331953"/>
              <a:gd name="connsiteX27" fmla="*/ 342535 w 612961"/>
              <a:gd name="connsiteY27" fmla="*/ 0 h 331953"/>
              <a:gd name="connsiteX28" fmla="*/ 388274 w 612961"/>
              <a:gd name="connsiteY28" fmla="*/ 4182 h 331953"/>
              <a:gd name="connsiteX29" fmla="*/ 388274 w 612961"/>
              <a:gd name="connsiteY29" fmla="*/ 42924 h 331953"/>
              <a:gd name="connsiteX30" fmla="*/ 356870 w 612961"/>
              <a:gd name="connsiteY30" fmla="*/ 39682 h 331953"/>
              <a:gd name="connsiteX31" fmla="*/ 317615 w 612961"/>
              <a:gd name="connsiteY31" fmla="*/ 81752 h 331953"/>
              <a:gd name="connsiteX32" fmla="*/ 317615 w 612961"/>
              <a:gd name="connsiteY32" fmla="*/ 88237 h 331953"/>
              <a:gd name="connsiteX33" fmla="*/ 375303 w 612961"/>
              <a:gd name="connsiteY33" fmla="*/ 88237 h 331953"/>
              <a:gd name="connsiteX34" fmla="*/ 375303 w 612961"/>
              <a:gd name="connsiteY34" fmla="*/ 124590 h 331953"/>
              <a:gd name="connsiteX35" fmla="*/ 318554 w 612961"/>
              <a:gd name="connsiteY35" fmla="*/ 124590 h 331953"/>
              <a:gd name="connsiteX36" fmla="*/ 318554 w 612961"/>
              <a:gd name="connsiteY36" fmla="*/ 325297 h 331953"/>
              <a:gd name="connsiteX37" fmla="*/ 266500 w 612961"/>
              <a:gd name="connsiteY37" fmla="*/ 325297 h 331953"/>
              <a:gd name="connsiteX38" fmla="*/ 266500 w 612961"/>
              <a:gd name="connsiteY38" fmla="*/ 124504 h 331953"/>
              <a:gd name="connsiteX39" fmla="*/ 227247 w 612961"/>
              <a:gd name="connsiteY39" fmla="*/ 124504 h 331953"/>
              <a:gd name="connsiteX40" fmla="*/ 227247 w 612961"/>
              <a:gd name="connsiteY40" fmla="*/ 88151 h 331953"/>
              <a:gd name="connsiteX41" fmla="*/ 266500 w 612961"/>
              <a:gd name="connsiteY41" fmla="*/ 88151 h 331953"/>
              <a:gd name="connsiteX42" fmla="*/ 266500 w 612961"/>
              <a:gd name="connsiteY42" fmla="*/ 83543 h 331953"/>
              <a:gd name="connsiteX43" fmla="*/ 342535 w 612961"/>
              <a:gd name="connsiteY43" fmla="*/ 0 h 331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12961" h="331953">
                <a:moveTo>
                  <a:pt x="499893" y="119555"/>
                </a:moveTo>
                <a:cubicBezTo>
                  <a:pt x="468999" y="119555"/>
                  <a:pt x="447326" y="141657"/>
                  <a:pt x="444083" y="181422"/>
                </a:cubicBezTo>
                <a:lnTo>
                  <a:pt x="556725" y="181422"/>
                </a:lnTo>
                <a:cubicBezTo>
                  <a:pt x="555359" y="140804"/>
                  <a:pt x="535048" y="119555"/>
                  <a:pt x="499893" y="119555"/>
                </a:cubicBezTo>
                <a:close/>
                <a:moveTo>
                  <a:pt x="130391" y="88237"/>
                </a:moveTo>
                <a:lnTo>
                  <a:pt x="184323" y="88237"/>
                </a:lnTo>
                <a:lnTo>
                  <a:pt x="184323" y="325383"/>
                </a:lnTo>
                <a:lnTo>
                  <a:pt x="130391" y="325383"/>
                </a:lnTo>
                <a:close/>
                <a:moveTo>
                  <a:pt x="499893" y="81836"/>
                </a:moveTo>
                <a:cubicBezTo>
                  <a:pt x="568757" y="81836"/>
                  <a:pt x="612961" y="129282"/>
                  <a:pt x="612961" y="206340"/>
                </a:cubicBezTo>
                <a:lnTo>
                  <a:pt x="612961" y="214617"/>
                </a:lnTo>
                <a:lnTo>
                  <a:pt x="443142" y="214617"/>
                </a:lnTo>
                <a:lnTo>
                  <a:pt x="443142" y="216069"/>
                </a:lnTo>
                <a:cubicBezTo>
                  <a:pt x="443142" y="264538"/>
                  <a:pt x="466696" y="291847"/>
                  <a:pt x="504074" y="291847"/>
                </a:cubicBezTo>
                <a:cubicBezTo>
                  <a:pt x="529929" y="291847"/>
                  <a:pt x="550751" y="277510"/>
                  <a:pt x="559455" y="251653"/>
                </a:cubicBezTo>
                <a:lnTo>
                  <a:pt x="610656" y="257200"/>
                </a:lnTo>
                <a:cubicBezTo>
                  <a:pt x="593589" y="305670"/>
                  <a:pt x="555359" y="331953"/>
                  <a:pt x="501342" y="331953"/>
                </a:cubicBezTo>
                <a:cubicBezTo>
                  <a:pt x="432051" y="331953"/>
                  <a:pt x="386396" y="282630"/>
                  <a:pt x="386396" y="207365"/>
                </a:cubicBezTo>
                <a:cubicBezTo>
                  <a:pt x="386396" y="132100"/>
                  <a:pt x="432476" y="81836"/>
                  <a:pt x="499893" y="81836"/>
                </a:cubicBezTo>
                <a:close/>
                <a:moveTo>
                  <a:pt x="130391" y="5205"/>
                </a:moveTo>
                <a:lnTo>
                  <a:pt x="184323" y="5205"/>
                </a:lnTo>
                <a:lnTo>
                  <a:pt x="184323" y="49409"/>
                </a:lnTo>
                <a:lnTo>
                  <a:pt x="130391" y="49409"/>
                </a:lnTo>
                <a:close/>
                <a:moveTo>
                  <a:pt x="0" y="5121"/>
                </a:moveTo>
                <a:lnTo>
                  <a:pt x="53931" y="5121"/>
                </a:lnTo>
                <a:lnTo>
                  <a:pt x="53931" y="325383"/>
                </a:lnTo>
                <a:lnTo>
                  <a:pt x="0" y="325383"/>
                </a:lnTo>
                <a:close/>
                <a:moveTo>
                  <a:pt x="342535" y="0"/>
                </a:moveTo>
                <a:cubicBezTo>
                  <a:pt x="358748" y="0"/>
                  <a:pt x="373937" y="939"/>
                  <a:pt x="388274" y="4182"/>
                </a:cubicBezTo>
                <a:lnTo>
                  <a:pt x="388274" y="42924"/>
                </a:lnTo>
                <a:cubicBezTo>
                  <a:pt x="374874" y="40619"/>
                  <a:pt x="364721" y="39682"/>
                  <a:pt x="356870" y="39682"/>
                </a:cubicBezTo>
                <a:cubicBezTo>
                  <a:pt x="329137" y="39682"/>
                  <a:pt x="317615" y="52651"/>
                  <a:pt x="317615" y="81752"/>
                </a:cubicBezTo>
                <a:lnTo>
                  <a:pt x="317615" y="88237"/>
                </a:lnTo>
                <a:lnTo>
                  <a:pt x="375303" y="88237"/>
                </a:lnTo>
                <a:lnTo>
                  <a:pt x="375303" y="124590"/>
                </a:lnTo>
                <a:lnTo>
                  <a:pt x="318554" y="124590"/>
                </a:lnTo>
                <a:lnTo>
                  <a:pt x="318554" y="325297"/>
                </a:lnTo>
                <a:lnTo>
                  <a:pt x="266500" y="325297"/>
                </a:lnTo>
                <a:lnTo>
                  <a:pt x="266500" y="124504"/>
                </a:lnTo>
                <a:lnTo>
                  <a:pt x="227247" y="124504"/>
                </a:lnTo>
                <a:lnTo>
                  <a:pt x="227247" y="88151"/>
                </a:lnTo>
                <a:lnTo>
                  <a:pt x="266500" y="88151"/>
                </a:lnTo>
                <a:lnTo>
                  <a:pt x="266500" y="83543"/>
                </a:lnTo>
                <a:cubicBezTo>
                  <a:pt x="266500" y="26710"/>
                  <a:pt x="290480" y="0"/>
                  <a:pt x="342535" y="0"/>
                </a:cubicBezTo>
                <a:close/>
              </a:path>
            </a:pathLst>
          </a:custGeom>
          <a:solidFill>
            <a:schemeClr val="bg1"/>
          </a:solidFill>
          <a:ln w="4777" cap="flat">
            <a:noFill/>
            <a:prstDash val="solid"/>
            <a:miter/>
          </a:ln>
        </p:spPr>
        <p:txBody>
          <a:bodyPr rtlCol="0" anchor="ctr"/>
          <a:lstStyle/>
          <a:p>
            <a:endParaRPr lang="en-GB" dirty="0"/>
          </a:p>
        </p:txBody>
      </p:sp>
      <p:sp>
        <p:nvSpPr>
          <p:cNvPr id="192" name="Vrije vorm: vorm 191">
            <a:extLst>
              <a:ext uri="{FF2B5EF4-FFF2-40B4-BE49-F238E27FC236}">
                <a16:creationId xmlns:a16="http://schemas.microsoft.com/office/drawing/2014/main" id="{9F123195-9A29-4656-E853-17AE6C8F6F1B}"/>
              </a:ext>
            </a:extLst>
          </p:cNvPr>
          <p:cNvSpPr/>
          <p:nvPr/>
        </p:nvSpPr>
        <p:spPr>
          <a:xfrm>
            <a:off x="7558010" y="3050751"/>
            <a:ext cx="2177659" cy="326577"/>
          </a:xfrm>
          <a:custGeom>
            <a:avLst/>
            <a:gdLst>
              <a:gd name="connsiteX0" fmla="*/ 1107982 w 1219677"/>
              <a:gd name="connsiteY0" fmla="*/ 46504 h 182911"/>
              <a:gd name="connsiteX1" fmla="*/ 1107982 w 1219677"/>
              <a:gd name="connsiteY1" fmla="*/ 179327 h 182911"/>
              <a:gd name="connsiteX2" fmla="*/ 1137184 w 1219677"/>
              <a:gd name="connsiteY2" fmla="*/ 179327 h 182911"/>
              <a:gd name="connsiteX3" fmla="*/ 1137184 w 1219677"/>
              <a:gd name="connsiteY3" fmla="*/ 103333 h 182911"/>
              <a:gd name="connsiteX4" fmla="*/ 1167964 w 1219677"/>
              <a:gd name="connsiteY4" fmla="*/ 65575 h 182911"/>
              <a:gd name="connsiteX5" fmla="*/ 1190476 w 1219677"/>
              <a:gd name="connsiteY5" fmla="*/ 94538 h 182911"/>
              <a:gd name="connsiteX6" fmla="*/ 1190476 w 1219677"/>
              <a:gd name="connsiteY6" fmla="*/ 179279 h 182911"/>
              <a:gd name="connsiteX7" fmla="*/ 1219678 w 1219677"/>
              <a:gd name="connsiteY7" fmla="*/ 179279 h 182911"/>
              <a:gd name="connsiteX8" fmla="*/ 1219678 w 1219677"/>
              <a:gd name="connsiteY8" fmla="*/ 94299 h 182911"/>
              <a:gd name="connsiteX9" fmla="*/ 1176519 w 1219677"/>
              <a:gd name="connsiteY9" fmla="*/ 42872 h 182911"/>
              <a:gd name="connsiteX10" fmla="*/ 1135416 w 1219677"/>
              <a:gd name="connsiteY10" fmla="*/ 69207 h 182911"/>
              <a:gd name="connsiteX11" fmla="*/ 1135368 w 1219677"/>
              <a:gd name="connsiteY11" fmla="*/ 46457 h 182911"/>
              <a:gd name="connsiteX12" fmla="*/ 1107982 w 1219677"/>
              <a:gd name="connsiteY12" fmla="*/ 46457 h 182911"/>
              <a:gd name="connsiteX13" fmla="*/ 1017171 w 1219677"/>
              <a:gd name="connsiteY13" fmla="*/ 64571 h 182911"/>
              <a:gd name="connsiteX14" fmla="*/ 1048954 w 1219677"/>
              <a:gd name="connsiteY14" fmla="*/ 112892 h 182911"/>
              <a:gd name="connsiteX15" fmla="*/ 1017171 w 1219677"/>
              <a:gd name="connsiteY15" fmla="*/ 160973 h 182911"/>
              <a:gd name="connsiteX16" fmla="*/ 985626 w 1219677"/>
              <a:gd name="connsiteY16" fmla="*/ 112892 h 182911"/>
              <a:gd name="connsiteX17" fmla="*/ 1017171 w 1219677"/>
              <a:gd name="connsiteY17" fmla="*/ 64571 h 182911"/>
              <a:gd name="connsiteX18" fmla="*/ 1017171 w 1219677"/>
              <a:gd name="connsiteY18" fmla="*/ 42872 h 182911"/>
              <a:gd name="connsiteX19" fmla="*/ 953843 w 1219677"/>
              <a:gd name="connsiteY19" fmla="*/ 112892 h 182911"/>
              <a:gd name="connsiteX20" fmla="*/ 1017171 w 1219677"/>
              <a:gd name="connsiteY20" fmla="*/ 182911 h 182911"/>
              <a:gd name="connsiteX21" fmla="*/ 1080739 w 1219677"/>
              <a:gd name="connsiteY21" fmla="*/ 112892 h 182911"/>
              <a:gd name="connsiteX22" fmla="*/ 1017171 w 1219677"/>
              <a:gd name="connsiteY22" fmla="*/ 42872 h 182911"/>
              <a:gd name="connsiteX23" fmla="*/ 896633 w 1219677"/>
              <a:gd name="connsiteY23" fmla="*/ 179327 h 182911"/>
              <a:gd name="connsiteX24" fmla="*/ 926838 w 1219677"/>
              <a:gd name="connsiteY24" fmla="*/ 179327 h 182911"/>
              <a:gd name="connsiteX25" fmla="*/ 926838 w 1219677"/>
              <a:gd name="connsiteY25" fmla="*/ 46504 h 182911"/>
              <a:gd name="connsiteX26" fmla="*/ 896633 w 1219677"/>
              <a:gd name="connsiteY26" fmla="*/ 46504 h 182911"/>
              <a:gd name="connsiteX27" fmla="*/ 896633 w 1219677"/>
              <a:gd name="connsiteY27" fmla="*/ 179327 h 182911"/>
              <a:gd name="connsiteX28" fmla="*/ 896633 w 1219677"/>
              <a:gd name="connsiteY28" fmla="*/ 24758 h 182911"/>
              <a:gd name="connsiteX29" fmla="*/ 926838 w 1219677"/>
              <a:gd name="connsiteY29" fmla="*/ 24758 h 182911"/>
              <a:gd name="connsiteX30" fmla="*/ 926838 w 1219677"/>
              <a:gd name="connsiteY30" fmla="*/ 0 h 182911"/>
              <a:gd name="connsiteX31" fmla="*/ 896633 w 1219677"/>
              <a:gd name="connsiteY31" fmla="*/ 0 h 182911"/>
              <a:gd name="connsiteX32" fmla="*/ 896633 w 1219677"/>
              <a:gd name="connsiteY32" fmla="*/ 24758 h 182911"/>
              <a:gd name="connsiteX33" fmla="*/ 831775 w 1219677"/>
              <a:gd name="connsiteY33" fmla="*/ 9798 h 182911"/>
              <a:gd name="connsiteX34" fmla="*/ 803862 w 1219677"/>
              <a:gd name="connsiteY34" fmla="*/ 12092 h 182911"/>
              <a:gd name="connsiteX35" fmla="*/ 802859 w 1219677"/>
              <a:gd name="connsiteY35" fmla="*/ 46457 h 182911"/>
              <a:gd name="connsiteX36" fmla="*/ 779821 w 1219677"/>
              <a:gd name="connsiteY36" fmla="*/ 46457 h 182911"/>
              <a:gd name="connsiteX37" fmla="*/ 779821 w 1219677"/>
              <a:gd name="connsiteY37" fmla="*/ 66865 h 182911"/>
              <a:gd name="connsiteX38" fmla="*/ 802046 w 1219677"/>
              <a:gd name="connsiteY38" fmla="*/ 66865 h 182911"/>
              <a:gd name="connsiteX39" fmla="*/ 802046 w 1219677"/>
              <a:gd name="connsiteY39" fmla="*/ 133300 h 182911"/>
              <a:gd name="connsiteX40" fmla="*/ 843867 w 1219677"/>
              <a:gd name="connsiteY40" fmla="*/ 182863 h 182911"/>
              <a:gd name="connsiteX41" fmla="*/ 865088 w 1219677"/>
              <a:gd name="connsiteY41" fmla="*/ 180283 h 182911"/>
              <a:gd name="connsiteX42" fmla="*/ 865088 w 1219677"/>
              <a:gd name="connsiteY42" fmla="*/ 157293 h 182911"/>
              <a:gd name="connsiteX43" fmla="*/ 850319 w 1219677"/>
              <a:gd name="connsiteY43" fmla="*/ 159109 h 182911"/>
              <a:gd name="connsiteX44" fmla="*/ 831727 w 1219677"/>
              <a:gd name="connsiteY44" fmla="*/ 131197 h 182911"/>
              <a:gd name="connsiteX45" fmla="*/ 831727 w 1219677"/>
              <a:gd name="connsiteY45" fmla="*/ 66913 h 182911"/>
              <a:gd name="connsiteX46" fmla="*/ 861407 w 1219677"/>
              <a:gd name="connsiteY46" fmla="*/ 66913 h 182911"/>
              <a:gd name="connsiteX47" fmla="*/ 861407 w 1219677"/>
              <a:gd name="connsiteY47" fmla="*/ 46504 h 182911"/>
              <a:gd name="connsiteX48" fmla="*/ 831727 w 1219677"/>
              <a:gd name="connsiteY48" fmla="*/ 46504 h 182911"/>
              <a:gd name="connsiteX49" fmla="*/ 831727 w 1219677"/>
              <a:gd name="connsiteY49" fmla="*/ 9798 h 182911"/>
              <a:gd name="connsiteX50" fmla="*/ 728681 w 1219677"/>
              <a:gd name="connsiteY50" fmla="*/ 113178 h 182911"/>
              <a:gd name="connsiteX51" fmla="*/ 728681 w 1219677"/>
              <a:gd name="connsiteY51" fmla="*/ 122737 h 182911"/>
              <a:gd name="connsiteX52" fmla="*/ 693790 w 1219677"/>
              <a:gd name="connsiteY52" fmla="*/ 161308 h 182911"/>
              <a:gd name="connsiteX53" fmla="*/ 669989 w 1219677"/>
              <a:gd name="connsiteY53" fmla="*/ 141377 h 182911"/>
              <a:gd name="connsiteX54" fmla="*/ 721990 w 1219677"/>
              <a:gd name="connsiteY54" fmla="*/ 113178 h 182911"/>
              <a:gd name="connsiteX55" fmla="*/ 728681 w 1219677"/>
              <a:gd name="connsiteY55" fmla="*/ 113178 h 182911"/>
              <a:gd name="connsiteX56" fmla="*/ 642125 w 1219677"/>
              <a:gd name="connsiteY56" fmla="*/ 80869 h 182911"/>
              <a:gd name="connsiteX57" fmla="*/ 670036 w 1219677"/>
              <a:gd name="connsiteY57" fmla="*/ 84262 h 182911"/>
              <a:gd name="connsiteX58" fmla="*/ 701055 w 1219677"/>
              <a:gd name="connsiteY58" fmla="*/ 63567 h 182911"/>
              <a:gd name="connsiteX59" fmla="*/ 728729 w 1219677"/>
              <a:gd name="connsiteY59" fmla="*/ 88373 h 182911"/>
              <a:gd name="connsiteX60" fmla="*/ 728729 w 1219677"/>
              <a:gd name="connsiteY60" fmla="*/ 95351 h 182911"/>
              <a:gd name="connsiteX61" fmla="*/ 725910 w 1219677"/>
              <a:gd name="connsiteY61" fmla="*/ 95351 h 182911"/>
              <a:gd name="connsiteX62" fmla="*/ 638540 w 1219677"/>
              <a:gd name="connsiteY62" fmla="*/ 142907 h 182911"/>
              <a:gd name="connsiteX63" fmla="*/ 684231 w 1219677"/>
              <a:gd name="connsiteY63" fmla="*/ 182672 h 182911"/>
              <a:gd name="connsiteX64" fmla="*/ 729255 w 1219677"/>
              <a:gd name="connsiteY64" fmla="*/ 156337 h 182911"/>
              <a:gd name="connsiteX65" fmla="*/ 732074 w 1219677"/>
              <a:gd name="connsiteY65" fmla="*/ 179327 h 182911"/>
              <a:gd name="connsiteX66" fmla="*/ 761804 w 1219677"/>
              <a:gd name="connsiteY66" fmla="*/ 179327 h 182911"/>
              <a:gd name="connsiteX67" fmla="*/ 757932 w 1219677"/>
              <a:gd name="connsiteY67" fmla="*/ 152992 h 182911"/>
              <a:gd name="connsiteX68" fmla="*/ 757932 w 1219677"/>
              <a:gd name="connsiteY68" fmla="*/ 95064 h 182911"/>
              <a:gd name="connsiteX69" fmla="*/ 704210 w 1219677"/>
              <a:gd name="connsiteY69" fmla="*/ 42872 h 182911"/>
              <a:gd name="connsiteX70" fmla="*/ 642125 w 1219677"/>
              <a:gd name="connsiteY70" fmla="*/ 80869 h 182911"/>
              <a:gd name="connsiteX71" fmla="*/ 549546 w 1219677"/>
              <a:gd name="connsiteY71" fmla="*/ 179327 h 182911"/>
              <a:gd name="connsiteX72" fmla="*/ 576693 w 1219677"/>
              <a:gd name="connsiteY72" fmla="*/ 179327 h 182911"/>
              <a:gd name="connsiteX73" fmla="*/ 623723 w 1219677"/>
              <a:gd name="connsiteY73" fmla="*/ 46504 h 182911"/>
              <a:gd name="connsiteX74" fmla="*/ 599157 w 1219677"/>
              <a:gd name="connsiteY74" fmla="*/ 46504 h 182911"/>
              <a:gd name="connsiteX75" fmla="*/ 566082 w 1219677"/>
              <a:gd name="connsiteY75" fmla="*/ 147591 h 182911"/>
              <a:gd name="connsiteX76" fmla="*/ 533248 w 1219677"/>
              <a:gd name="connsiteY76" fmla="*/ 46504 h 182911"/>
              <a:gd name="connsiteX77" fmla="*/ 502993 w 1219677"/>
              <a:gd name="connsiteY77" fmla="*/ 46504 h 182911"/>
              <a:gd name="connsiteX78" fmla="*/ 549546 w 1219677"/>
              <a:gd name="connsiteY78" fmla="*/ 179327 h 182911"/>
              <a:gd name="connsiteX79" fmla="*/ 426235 w 1219677"/>
              <a:gd name="connsiteY79" fmla="*/ 64571 h 182911"/>
              <a:gd name="connsiteX80" fmla="*/ 458067 w 1219677"/>
              <a:gd name="connsiteY80" fmla="*/ 112892 h 182911"/>
              <a:gd name="connsiteX81" fmla="*/ 426235 w 1219677"/>
              <a:gd name="connsiteY81" fmla="*/ 160973 h 182911"/>
              <a:gd name="connsiteX82" fmla="*/ 394691 w 1219677"/>
              <a:gd name="connsiteY82" fmla="*/ 112892 h 182911"/>
              <a:gd name="connsiteX83" fmla="*/ 426235 w 1219677"/>
              <a:gd name="connsiteY83" fmla="*/ 64571 h 182911"/>
              <a:gd name="connsiteX84" fmla="*/ 426235 w 1219677"/>
              <a:gd name="connsiteY84" fmla="*/ 42872 h 182911"/>
              <a:gd name="connsiteX85" fmla="*/ 362954 w 1219677"/>
              <a:gd name="connsiteY85" fmla="*/ 112892 h 182911"/>
              <a:gd name="connsiteX86" fmla="*/ 426235 w 1219677"/>
              <a:gd name="connsiteY86" fmla="*/ 182911 h 182911"/>
              <a:gd name="connsiteX87" fmla="*/ 489802 w 1219677"/>
              <a:gd name="connsiteY87" fmla="*/ 112892 h 182911"/>
              <a:gd name="connsiteX88" fmla="*/ 426235 w 1219677"/>
              <a:gd name="connsiteY88" fmla="*/ 42872 h 182911"/>
              <a:gd name="connsiteX89" fmla="*/ 224302 w 1219677"/>
              <a:gd name="connsiteY89" fmla="*/ 46504 h 182911"/>
              <a:gd name="connsiteX90" fmla="*/ 224302 w 1219677"/>
              <a:gd name="connsiteY90" fmla="*/ 179327 h 182911"/>
              <a:gd name="connsiteX91" fmla="*/ 253456 w 1219677"/>
              <a:gd name="connsiteY91" fmla="*/ 179327 h 182911"/>
              <a:gd name="connsiteX92" fmla="*/ 253456 w 1219677"/>
              <a:gd name="connsiteY92" fmla="*/ 103333 h 182911"/>
              <a:gd name="connsiteX93" fmla="*/ 284236 w 1219677"/>
              <a:gd name="connsiteY93" fmla="*/ 65575 h 182911"/>
              <a:gd name="connsiteX94" fmla="*/ 306699 w 1219677"/>
              <a:gd name="connsiteY94" fmla="*/ 94538 h 182911"/>
              <a:gd name="connsiteX95" fmla="*/ 306699 w 1219677"/>
              <a:gd name="connsiteY95" fmla="*/ 179279 h 182911"/>
              <a:gd name="connsiteX96" fmla="*/ 335903 w 1219677"/>
              <a:gd name="connsiteY96" fmla="*/ 179279 h 182911"/>
              <a:gd name="connsiteX97" fmla="*/ 335903 w 1219677"/>
              <a:gd name="connsiteY97" fmla="*/ 94299 h 182911"/>
              <a:gd name="connsiteX98" fmla="*/ 292792 w 1219677"/>
              <a:gd name="connsiteY98" fmla="*/ 42872 h 182911"/>
              <a:gd name="connsiteX99" fmla="*/ 251688 w 1219677"/>
              <a:gd name="connsiteY99" fmla="*/ 69207 h 182911"/>
              <a:gd name="connsiteX100" fmla="*/ 251640 w 1219677"/>
              <a:gd name="connsiteY100" fmla="*/ 46457 h 182911"/>
              <a:gd name="connsiteX101" fmla="*/ 224302 w 1219677"/>
              <a:gd name="connsiteY101" fmla="*/ 46457 h 182911"/>
              <a:gd name="connsiteX102" fmla="*/ 77189 w 1219677"/>
              <a:gd name="connsiteY102" fmla="*/ 46504 h 182911"/>
              <a:gd name="connsiteX103" fmla="*/ 77189 w 1219677"/>
              <a:gd name="connsiteY103" fmla="*/ 179327 h 182911"/>
              <a:gd name="connsiteX104" fmla="*/ 106391 w 1219677"/>
              <a:gd name="connsiteY104" fmla="*/ 179327 h 182911"/>
              <a:gd name="connsiteX105" fmla="*/ 106391 w 1219677"/>
              <a:gd name="connsiteY105" fmla="*/ 103333 h 182911"/>
              <a:gd name="connsiteX106" fmla="*/ 137172 w 1219677"/>
              <a:gd name="connsiteY106" fmla="*/ 65575 h 182911"/>
              <a:gd name="connsiteX107" fmla="*/ 159635 w 1219677"/>
              <a:gd name="connsiteY107" fmla="*/ 94538 h 182911"/>
              <a:gd name="connsiteX108" fmla="*/ 159635 w 1219677"/>
              <a:gd name="connsiteY108" fmla="*/ 179279 h 182911"/>
              <a:gd name="connsiteX109" fmla="*/ 188838 w 1219677"/>
              <a:gd name="connsiteY109" fmla="*/ 179279 h 182911"/>
              <a:gd name="connsiteX110" fmla="*/ 188838 w 1219677"/>
              <a:gd name="connsiteY110" fmla="*/ 94299 h 182911"/>
              <a:gd name="connsiteX111" fmla="*/ 145679 w 1219677"/>
              <a:gd name="connsiteY111" fmla="*/ 42872 h 182911"/>
              <a:gd name="connsiteX112" fmla="*/ 104623 w 1219677"/>
              <a:gd name="connsiteY112" fmla="*/ 69207 h 182911"/>
              <a:gd name="connsiteX113" fmla="*/ 104575 w 1219677"/>
              <a:gd name="connsiteY113" fmla="*/ 46457 h 182911"/>
              <a:gd name="connsiteX114" fmla="*/ 77189 w 1219677"/>
              <a:gd name="connsiteY114" fmla="*/ 46457 h 182911"/>
              <a:gd name="connsiteX115" fmla="*/ 0 w 1219677"/>
              <a:gd name="connsiteY115" fmla="*/ 179327 h 182911"/>
              <a:gd name="connsiteX116" fmla="*/ 30207 w 1219677"/>
              <a:gd name="connsiteY116" fmla="*/ 179327 h 182911"/>
              <a:gd name="connsiteX117" fmla="*/ 30207 w 1219677"/>
              <a:gd name="connsiteY117" fmla="*/ 46504 h 182911"/>
              <a:gd name="connsiteX118" fmla="*/ 0 w 1219677"/>
              <a:gd name="connsiteY118" fmla="*/ 46504 h 182911"/>
              <a:gd name="connsiteX119" fmla="*/ 0 w 1219677"/>
              <a:gd name="connsiteY119" fmla="*/ 179327 h 182911"/>
              <a:gd name="connsiteX120" fmla="*/ 0 w 1219677"/>
              <a:gd name="connsiteY120" fmla="*/ 24758 h 182911"/>
              <a:gd name="connsiteX121" fmla="*/ 30207 w 1219677"/>
              <a:gd name="connsiteY121" fmla="*/ 24758 h 182911"/>
              <a:gd name="connsiteX122" fmla="*/ 30207 w 1219677"/>
              <a:gd name="connsiteY122" fmla="*/ 0 h 182911"/>
              <a:gd name="connsiteX123" fmla="*/ 0 w 1219677"/>
              <a:gd name="connsiteY123" fmla="*/ 0 h 182911"/>
              <a:gd name="connsiteX124" fmla="*/ 0 w 1219677"/>
              <a:gd name="connsiteY124" fmla="*/ 24758 h 1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219677" h="182911">
                <a:moveTo>
                  <a:pt x="1107982" y="46504"/>
                </a:moveTo>
                <a:lnTo>
                  <a:pt x="1107982" y="179327"/>
                </a:lnTo>
                <a:lnTo>
                  <a:pt x="1137184" y="179327"/>
                </a:lnTo>
                <a:lnTo>
                  <a:pt x="1137184" y="103333"/>
                </a:lnTo>
                <a:cubicBezTo>
                  <a:pt x="1137232" y="80343"/>
                  <a:pt x="1150662" y="65575"/>
                  <a:pt x="1167964" y="65575"/>
                </a:cubicBezTo>
                <a:cubicBezTo>
                  <a:pt x="1182445" y="65575"/>
                  <a:pt x="1190476" y="75373"/>
                  <a:pt x="1190476" y="94538"/>
                </a:cubicBezTo>
                <a:lnTo>
                  <a:pt x="1190476" y="179279"/>
                </a:lnTo>
                <a:lnTo>
                  <a:pt x="1219678" y="179279"/>
                </a:lnTo>
                <a:lnTo>
                  <a:pt x="1219678" y="94299"/>
                </a:lnTo>
                <a:cubicBezTo>
                  <a:pt x="1219678" y="59935"/>
                  <a:pt x="1205483" y="42872"/>
                  <a:pt x="1176519" y="42872"/>
                </a:cubicBezTo>
                <a:cubicBezTo>
                  <a:pt x="1158691" y="42872"/>
                  <a:pt x="1144975" y="51666"/>
                  <a:pt x="1135416" y="69207"/>
                </a:cubicBezTo>
                <a:lnTo>
                  <a:pt x="1135368" y="46457"/>
                </a:lnTo>
                <a:lnTo>
                  <a:pt x="1107982" y="46457"/>
                </a:lnTo>
                <a:close/>
                <a:moveTo>
                  <a:pt x="1017171" y="64571"/>
                </a:moveTo>
                <a:cubicBezTo>
                  <a:pt x="1036576" y="64571"/>
                  <a:pt x="1048954" y="81873"/>
                  <a:pt x="1048954" y="112892"/>
                </a:cubicBezTo>
                <a:cubicBezTo>
                  <a:pt x="1048954" y="143911"/>
                  <a:pt x="1036576" y="160973"/>
                  <a:pt x="1017171" y="160973"/>
                </a:cubicBezTo>
                <a:cubicBezTo>
                  <a:pt x="997527" y="160973"/>
                  <a:pt x="985626" y="144150"/>
                  <a:pt x="985626" y="112892"/>
                </a:cubicBezTo>
                <a:cubicBezTo>
                  <a:pt x="985626" y="81634"/>
                  <a:pt x="997479" y="64571"/>
                  <a:pt x="1017171" y="64571"/>
                </a:cubicBezTo>
                <a:moveTo>
                  <a:pt x="1017171" y="42872"/>
                </a:moveTo>
                <a:cubicBezTo>
                  <a:pt x="979652" y="42872"/>
                  <a:pt x="953843" y="70259"/>
                  <a:pt x="953843" y="112892"/>
                </a:cubicBezTo>
                <a:cubicBezTo>
                  <a:pt x="953843" y="155573"/>
                  <a:pt x="979413" y="182911"/>
                  <a:pt x="1017171" y="182911"/>
                </a:cubicBezTo>
                <a:cubicBezTo>
                  <a:pt x="1054929" y="182911"/>
                  <a:pt x="1080739" y="155573"/>
                  <a:pt x="1080739" y="112892"/>
                </a:cubicBezTo>
                <a:cubicBezTo>
                  <a:pt x="1080739" y="70259"/>
                  <a:pt x="1054881" y="42872"/>
                  <a:pt x="1017171" y="42872"/>
                </a:cubicBezTo>
                <a:moveTo>
                  <a:pt x="896633" y="179327"/>
                </a:moveTo>
                <a:lnTo>
                  <a:pt x="926838" y="179327"/>
                </a:lnTo>
                <a:lnTo>
                  <a:pt x="926838" y="46504"/>
                </a:lnTo>
                <a:lnTo>
                  <a:pt x="896633" y="46504"/>
                </a:lnTo>
                <a:lnTo>
                  <a:pt x="896633" y="179327"/>
                </a:lnTo>
                <a:close/>
                <a:moveTo>
                  <a:pt x="896633" y="24758"/>
                </a:moveTo>
                <a:lnTo>
                  <a:pt x="926838" y="24758"/>
                </a:lnTo>
                <a:lnTo>
                  <a:pt x="926838" y="0"/>
                </a:lnTo>
                <a:lnTo>
                  <a:pt x="896633" y="0"/>
                </a:lnTo>
                <a:lnTo>
                  <a:pt x="896633" y="24758"/>
                </a:lnTo>
                <a:close/>
                <a:moveTo>
                  <a:pt x="831775" y="9798"/>
                </a:moveTo>
                <a:lnTo>
                  <a:pt x="803862" y="12092"/>
                </a:lnTo>
                <a:lnTo>
                  <a:pt x="802859" y="46457"/>
                </a:lnTo>
                <a:lnTo>
                  <a:pt x="779821" y="46457"/>
                </a:lnTo>
                <a:lnTo>
                  <a:pt x="779821" y="66865"/>
                </a:lnTo>
                <a:lnTo>
                  <a:pt x="802046" y="66865"/>
                </a:lnTo>
                <a:lnTo>
                  <a:pt x="802046" y="133300"/>
                </a:lnTo>
                <a:cubicBezTo>
                  <a:pt x="802046" y="167904"/>
                  <a:pt x="812131" y="182863"/>
                  <a:pt x="843867" y="182863"/>
                </a:cubicBezTo>
                <a:cubicBezTo>
                  <a:pt x="850845" y="182863"/>
                  <a:pt x="857823" y="181812"/>
                  <a:pt x="865088" y="180283"/>
                </a:cubicBezTo>
                <a:lnTo>
                  <a:pt x="865088" y="157293"/>
                </a:lnTo>
                <a:cubicBezTo>
                  <a:pt x="859925" y="158584"/>
                  <a:pt x="855004" y="159109"/>
                  <a:pt x="850319" y="159109"/>
                </a:cubicBezTo>
                <a:cubicBezTo>
                  <a:pt x="834547" y="159109"/>
                  <a:pt x="831727" y="150602"/>
                  <a:pt x="831727" y="131197"/>
                </a:cubicBezTo>
                <a:lnTo>
                  <a:pt x="831727" y="66913"/>
                </a:lnTo>
                <a:lnTo>
                  <a:pt x="861407" y="66913"/>
                </a:lnTo>
                <a:lnTo>
                  <a:pt x="861407" y="46504"/>
                </a:lnTo>
                <a:lnTo>
                  <a:pt x="831727" y="46504"/>
                </a:lnTo>
                <a:lnTo>
                  <a:pt x="831727" y="9798"/>
                </a:lnTo>
                <a:close/>
                <a:moveTo>
                  <a:pt x="728681" y="113178"/>
                </a:moveTo>
                <a:lnTo>
                  <a:pt x="728681" y="122737"/>
                </a:lnTo>
                <a:cubicBezTo>
                  <a:pt x="728681" y="144484"/>
                  <a:pt x="713195" y="161308"/>
                  <a:pt x="693790" y="161308"/>
                </a:cubicBezTo>
                <a:cubicBezTo>
                  <a:pt x="679022" y="161308"/>
                  <a:pt x="669989" y="153278"/>
                  <a:pt x="669989" y="141377"/>
                </a:cubicBezTo>
                <a:cubicBezTo>
                  <a:pt x="669989" y="122737"/>
                  <a:pt x="687291" y="113178"/>
                  <a:pt x="721990" y="113178"/>
                </a:cubicBezTo>
                <a:lnTo>
                  <a:pt x="728681" y="113178"/>
                </a:lnTo>
                <a:close/>
                <a:moveTo>
                  <a:pt x="642125" y="80869"/>
                </a:moveTo>
                <a:lnTo>
                  <a:pt x="670036" y="84262"/>
                </a:lnTo>
                <a:cubicBezTo>
                  <a:pt x="672857" y="70545"/>
                  <a:pt x="683228" y="63567"/>
                  <a:pt x="701055" y="63567"/>
                </a:cubicBezTo>
                <a:cubicBezTo>
                  <a:pt x="719696" y="63567"/>
                  <a:pt x="728729" y="71549"/>
                  <a:pt x="728729" y="88373"/>
                </a:cubicBezTo>
                <a:lnTo>
                  <a:pt x="728729" y="95351"/>
                </a:lnTo>
                <a:lnTo>
                  <a:pt x="725910" y="95351"/>
                </a:lnTo>
                <a:cubicBezTo>
                  <a:pt x="667169" y="95351"/>
                  <a:pt x="638540" y="110836"/>
                  <a:pt x="638540" y="142907"/>
                </a:cubicBezTo>
                <a:cubicBezTo>
                  <a:pt x="638540" y="166135"/>
                  <a:pt x="656368" y="182672"/>
                  <a:pt x="684231" y="182672"/>
                </a:cubicBezTo>
                <a:cubicBezTo>
                  <a:pt x="704163" y="182672"/>
                  <a:pt x="720221" y="173400"/>
                  <a:pt x="729255" y="156337"/>
                </a:cubicBezTo>
                <a:cubicBezTo>
                  <a:pt x="729494" y="164845"/>
                  <a:pt x="730306" y="172396"/>
                  <a:pt x="732074" y="179327"/>
                </a:cubicBezTo>
                <a:lnTo>
                  <a:pt x="761804" y="179327"/>
                </a:lnTo>
                <a:cubicBezTo>
                  <a:pt x="758935" y="172396"/>
                  <a:pt x="757932" y="163602"/>
                  <a:pt x="757932" y="152992"/>
                </a:cubicBezTo>
                <a:lnTo>
                  <a:pt x="757932" y="95064"/>
                </a:lnTo>
                <a:cubicBezTo>
                  <a:pt x="757932" y="58883"/>
                  <a:pt x="742686" y="42872"/>
                  <a:pt x="704210" y="42872"/>
                </a:cubicBezTo>
                <a:cubicBezTo>
                  <a:pt x="668985" y="42872"/>
                  <a:pt x="648051" y="55777"/>
                  <a:pt x="642125" y="80869"/>
                </a:cubicBezTo>
                <a:moveTo>
                  <a:pt x="549546" y="179327"/>
                </a:moveTo>
                <a:lnTo>
                  <a:pt x="576693" y="179327"/>
                </a:lnTo>
                <a:lnTo>
                  <a:pt x="623723" y="46504"/>
                </a:lnTo>
                <a:lnTo>
                  <a:pt x="599157" y="46504"/>
                </a:lnTo>
                <a:lnTo>
                  <a:pt x="566082" y="147591"/>
                </a:lnTo>
                <a:lnTo>
                  <a:pt x="533248" y="46504"/>
                </a:lnTo>
                <a:lnTo>
                  <a:pt x="502993" y="46504"/>
                </a:lnTo>
                <a:lnTo>
                  <a:pt x="549546" y="179327"/>
                </a:lnTo>
                <a:close/>
                <a:moveTo>
                  <a:pt x="426235" y="64571"/>
                </a:moveTo>
                <a:cubicBezTo>
                  <a:pt x="445640" y="64571"/>
                  <a:pt x="458067" y="81873"/>
                  <a:pt x="458067" y="112892"/>
                </a:cubicBezTo>
                <a:cubicBezTo>
                  <a:pt x="458067" y="143911"/>
                  <a:pt x="445640" y="160973"/>
                  <a:pt x="426235" y="160973"/>
                </a:cubicBezTo>
                <a:cubicBezTo>
                  <a:pt x="406592" y="160973"/>
                  <a:pt x="394691" y="144150"/>
                  <a:pt x="394691" y="112892"/>
                </a:cubicBezTo>
                <a:cubicBezTo>
                  <a:pt x="394738" y="81634"/>
                  <a:pt x="406592" y="64571"/>
                  <a:pt x="426235" y="64571"/>
                </a:cubicBezTo>
                <a:moveTo>
                  <a:pt x="426235" y="42872"/>
                </a:moveTo>
                <a:cubicBezTo>
                  <a:pt x="388764" y="42872"/>
                  <a:pt x="362954" y="70259"/>
                  <a:pt x="362954" y="112892"/>
                </a:cubicBezTo>
                <a:cubicBezTo>
                  <a:pt x="362954" y="155573"/>
                  <a:pt x="388477" y="182911"/>
                  <a:pt x="426235" y="182911"/>
                </a:cubicBezTo>
                <a:cubicBezTo>
                  <a:pt x="463993" y="182911"/>
                  <a:pt x="489802" y="155573"/>
                  <a:pt x="489802" y="112892"/>
                </a:cubicBezTo>
                <a:cubicBezTo>
                  <a:pt x="489802" y="70259"/>
                  <a:pt x="463993" y="42872"/>
                  <a:pt x="426235" y="42872"/>
                </a:cubicBezTo>
                <a:moveTo>
                  <a:pt x="224302" y="46504"/>
                </a:moveTo>
                <a:lnTo>
                  <a:pt x="224302" y="179327"/>
                </a:lnTo>
                <a:lnTo>
                  <a:pt x="253456" y="179327"/>
                </a:lnTo>
                <a:lnTo>
                  <a:pt x="253456" y="103333"/>
                </a:lnTo>
                <a:cubicBezTo>
                  <a:pt x="253504" y="80343"/>
                  <a:pt x="266982" y="65575"/>
                  <a:pt x="284236" y="65575"/>
                </a:cubicBezTo>
                <a:cubicBezTo>
                  <a:pt x="298718" y="65575"/>
                  <a:pt x="306699" y="75373"/>
                  <a:pt x="306699" y="94538"/>
                </a:cubicBezTo>
                <a:lnTo>
                  <a:pt x="306699" y="179279"/>
                </a:lnTo>
                <a:lnTo>
                  <a:pt x="335903" y="179279"/>
                </a:lnTo>
                <a:lnTo>
                  <a:pt x="335903" y="94299"/>
                </a:lnTo>
                <a:cubicBezTo>
                  <a:pt x="335903" y="59935"/>
                  <a:pt x="321708" y="42872"/>
                  <a:pt x="292792" y="42872"/>
                </a:cubicBezTo>
                <a:cubicBezTo>
                  <a:pt x="274964" y="42872"/>
                  <a:pt x="261247" y="51666"/>
                  <a:pt x="251688" y="69207"/>
                </a:cubicBezTo>
                <a:lnTo>
                  <a:pt x="251640" y="46457"/>
                </a:lnTo>
                <a:lnTo>
                  <a:pt x="224302" y="46457"/>
                </a:lnTo>
                <a:close/>
                <a:moveTo>
                  <a:pt x="77189" y="46504"/>
                </a:moveTo>
                <a:lnTo>
                  <a:pt x="77189" y="179327"/>
                </a:lnTo>
                <a:lnTo>
                  <a:pt x="106391" y="179327"/>
                </a:lnTo>
                <a:lnTo>
                  <a:pt x="106391" y="103333"/>
                </a:lnTo>
                <a:cubicBezTo>
                  <a:pt x="106439" y="80343"/>
                  <a:pt x="119870" y="65575"/>
                  <a:pt x="137172" y="65575"/>
                </a:cubicBezTo>
                <a:cubicBezTo>
                  <a:pt x="151653" y="65575"/>
                  <a:pt x="159635" y="75373"/>
                  <a:pt x="159635" y="94538"/>
                </a:cubicBezTo>
                <a:lnTo>
                  <a:pt x="159635" y="179279"/>
                </a:lnTo>
                <a:lnTo>
                  <a:pt x="188838" y="179279"/>
                </a:lnTo>
                <a:lnTo>
                  <a:pt x="188838" y="94299"/>
                </a:lnTo>
                <a:cubicBezTo>
                  <a:pt x="188838" y="59935"/>
                  <a:pt x="174643" y="42872"/>
                  <a:pt x="145679" y="42872"/>
                </a:cubicBezTo>
                <a:cubicBezTo>
                  <a:pt x="127851" y="42872"/>
                  <a:pt x="114182" y="51666"/>
                  <a:pt x="104623" y="69207"/>
                </a:cubicBezTo>
                <a:lnTo>
                  <a:pt x="104575" y="46457"/>
                </a:lnTo>
                <a:lnTo>
                  <a:pt x="77189" y="46457"/>
                </a:lnTo>
                <a:close/>
                <a:moveTo>
                  <a:pt x="0" y="179327"/>
                </a:moveTo>
                <a:lnTo>
                  <a:pt x="30207" y="179327"/>
                </a:lnTo>
                <a:lnTo>
                  <a:pt x="30207" y="46504"/>
                </a:lnTo>
                <a:lnTo>
                  <a:pt x="0" y="46504"/>
                </a:lnTo>
                <a:lnTo>
                  <a:pt x="0" y="179327"/>
                </a:lnTo>
                <a:close/>
                <a:moveTo>
                  <a:pt x="0" y="24758"/>
                </a:moveTo>
                <a:lnTo>
                  <a:pt x="30207" y="24758"/>
                </a:lnTo>
                <a:lnTo>
                  <a:pt x="30207" y="0"/>
                </a:lnTo>
                <a:lnTo>
                  <a:pt x="0" y="0"/>
                </a:lnTo>
                <a:lnTo>
                  <a:pt x="0" y="24758"/>
                </a:lnTo>
                <a:close/>
              </a:path>
            </a:pathLst>
          </a:custGeom>
          <a:solidFill>
            <a:schemeClr val="bg1"/>
          </a:solidFill>
          <a:ln w="4777" cap="flat">
            <a:noFill/>
            <a:prstDash val="solid"/>
            <a:miter/>
          </a:ln>
        </p:spPr>
        <p:txBody>
          <a:bodyPr rtlCol="0" anchor="ctr"/>
          <a:lstStyle/>
          <a:p>
            <a:endParaRPr lang="en-GB" dirty="0"/>
          </a:p>
        </p:txBody>
      </p:sp>
      <p:sp>
        <p:nvSpPr>
          <p:cNvPr id="203" name="Vrije vorm: vorm 202">
            <a:extLst>
              <a:ext uri="{FF2B5EF4-FFF2-40B4-BE49-F238E27FC236}">
                <a16:creationId xmlns:a16="http://schemas.microsoft.com/office/drawing/2014/main" id="{61507882-5C09-AFEB-B812-B6EAEF4772AD}"/>
              </a:ext>
            </a:extLst>
          </p:cNvPr>
          <p:cNvSpPr/>
          <p:nvPr userDrawn="1"/>
        </p:nvSpPr>
        <p:spPr>
          <a:xfrm>
            <a:off x="7536165" y="3480414"/>
            <a:ext cx="568159" cy="331869"/>
          </a:xfrm>
          <a:custGeom>
            <a:avLst/>
            <a:gdLst>
              <a:gd name="connsiteX0" fmla="*/ 283398 w 568159"/>
              <a:gd name="connsiteY0" fmla="*/ 120492 h 331869"/>
              <a:gd name="connsiteX1" fmla="*/ 227076 w 568159"/>
              <a:gd name="connsiteY1" fmla="*/ 206853 h 331869"/>
              <a:gd name="connsiteX2" fmla="*/ 283398 w 568159"/>
              <a:gd name="connsiteY2" fmla="*/ 292700 h 331869"/>
              <a:gd name="connsiteX3" fmla="*/ 340230 w 568159"/>
              <a:gd name="connsiteY3" fmla="*/ 206853 h 331869"/>
              <a:gd name="connsiteX4" fmla="*/ 283398 w 568159"/>
              <a:gd name="connsiteY4" fmla="*/ 120492 h 331869"/>
              <a:gd name="connsiteX5" fmla="*/ 555700 w 568159"/>
              <a:gd name="connsiteY5" fmla="*/ 81752 h 331869"/>
              <a:gd name="connsiteX6" fmla="*/ 568159 w 568159"/>
              <a:gd name="connsiteY6" fmla="*/ 82263 h 331869"/>
              <a:gd name="connsiteX7" fmla="*/ 568159 w 568159"/>
              <a:gd name="connsiteY7" fmla="*/ 133378 h 331869"/>
              <a:gd name="connsiteX8" fmla="*/ 556638 w 568159"/>
              <a:gd name="connsiteY8" fmla="*/ 132867 h 331869"/>
              <a:gd name="connsiteX9" fmla="*/ 493406 w 568159"/>
              <a:gd name="connsiteY9" fmla="*/ 207706 h 331869"/>
              <a:gd name="connsiteX10" fmla="*/ 493406 w 568159"/>
              <a:gd name="connsiteY10" fmla="*/ 325297 h 331869"/>
              <a:gd name="connsiteX11" fmla="*/ 440413 w 568159"/>
              <a:gd name="connsiteY11" fmla="*/ 325297 h 331869"/>
              <a:gd name="connsiteX12" fmla="*/ 440413 w 568159"/>
              <a:gd name="connsiteY12" fmla="*/ 88151 h 331869"/>
              <a:gd name="connsiteX13" fmla="*/ 488798 w 568159"/>
              <a:gd name="connsiteY13" fmla="*/ 88151 h 331869"/>
              <a:gd name="connsiteX14" fmla="*/ 488798 w 568159"/>
              <a:gd name="connsiteY14" fmla="*/ 139352 h 331869"/>
              <a:gd name="connsiteX15" fmla="*/ 555700 w 568159"/>
              <a:gd name="connsiteY15" fmla="*/ 81752 h 331869"/>
              <a:gd name="connsiteX16" fmla="*/ 283398 w 568159"/>
              <a:gd name="connsiteY16" fmla="*/ 81752 h 331869"/>
              <a:gd name="connsiteX17" fmla="*/ 396893 w 568159"/>
              <a:gd name="connsiteY17" fmla="*/ 206853 h 331869"/>
              <a:gd name="connsiteX18" fmla="*/ 283398 w 568159"/>
              <a:gd name="connsiteY18" fmla="*/ 331869 h 331869"/>
              <a:gd name="connsiteX19" fmla="*/ 170413 w 568159"/>
              <a:gd name="connsiteY19" fmla="*/ 206853 h 331869"/>
              <a:gd name="connsiteX20" fmla="*/ 283398 w 568159"/>
              <a:gd name="connsiteY20" fmla="*/ 81752 h 331869"/>
              <a:gd name="connsiteX21" fmla="*/ 115372 w 568159"/>
              <a:gd name="connsiteY21" fmla="*/ 0 h 331869"/>
              <a:gd name="connsiteX22" fmla="*/ 161027 w 568159"/>
              <a:gd name="connsiteY22" fmla="*/ 4182 h 331869"/>
              <a:gd name="connsiteX23" fmla="*/ 161113 w 568159"/>
              <a:gd name="connsiteY23" fmla="*/ 4182 h 331869"/>
              <a:gd name="connsiteX24" fmla="*/ 161113 w 568159"/>
              <a:gd name="connsiteY24" fmla="*/ 42924 h 331869"/>
              <a:gd name="connsiteX25" fmla="*/ 129709 w 568159"/>
              <a:gd name="connsiteY25" fmla="*/ 39682 h 331869"/>
              <a:gd name="connsiteX26" fmla="*/ 90454 w 568159"/>
              <a:gd name="connsiteY26" fmla="*/ 81752 h 331869"/>
              <a:gd name="connsiteX27" fmla="*/ 90454 w 568159"/>
              <a:gd name="connsiteY27" fmla="*/ 88237 h 331869"/>
              <a:gd name="connsiteX28" fmla="*/ 148142 w 568159"/>
              <a:gd name="connsiteY28" fmla="*/ 88237 h 331869"/>
              <a:gd name="connsiteX29" fmla="*/ 148142 w 568159"/>
              <a:gd name="connsiteY29" fmla="*/ 124590 h 331869"/>
              <a:gd name="connsiteX30" fmla="*/ 91393 w 568159"/>
              <a:gd name="connsiteY30" fmla="*/ 124590 h 331869"/>
              <a:gd name="connsiteX31" fmla="*/ 91393 w 568159"/>
              <a:gd name="connsiteY31" fmla="*/ 325297 h 331869"/>
              <a:gd name="connsiteX32" fmla="*/ 39255 w 568159"/>
              <a:gd name="connsiteY32" fmla="*/ 325297 h 331869"/>
              <a:gd name="connsiteX33" fmla="*/ 39255 w 568159"/>
              <a:gd name="connsiteY33" fmla="*/ 124504 h 331869"/>
              <a:gd name="connsiteX34" fmla="*/ 0 w 568159"/>
              <a:gd name="connsiteY34" fmla="*/ 124504 h 331869"/>
              <a:gd name="connsiteX35" fmla="*/ 0 w 568159"/>
              <a:gd name="connsiteY35" fmla="*/ 88151 h 331869"/>
              <a:gd name="connsiteX36" fmla="*/ 39255 w 568159"/>
              <a:gd name="connsiteY36" fmla="*/ 88151 h 331869"/>
              <a:gd name="connsiteX37" fmla="*/ 39255 w 568159"/>
              <a:gd name="connsiteY37" fmla="*/ 83543 h 331869"/>
              <a:gd name="connsiteX38" fmla="*/ 115372 w 568159"/>
              <a:gd name="connsiteY38" fmla="*/ 0 h 33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68159" h="331869">
                <a:moveTo>
                  <a:pt x="283398" y="120492"/>
                </a:moveTo>
                <a:cubicBezTo>
                  <a:pt x="248324" y="120492"/>
                  <a:pt x="227076" y="150872"/>
                  <a:pt x="227076" y="206853"/>
                </a:cubicBezTo>
                <a:cubicBezTo>
                  <a:pt x="227076" y="262662"/>
                  <a:pt x="248324" y="292700"/>
                  <a:pt x="283398" y="292700"/>
                </a:cubicBezTo>
                <a:cubicBezTo>
                  <a:pt x="318042" y="292700"/>
                  <a:pt x="340230" y="262235"/>
                  <a:pt x="340230" y="206853"/>
                </a:cubicBezTo>
                <a:cubicBezTo>
                  <a:pt x="340230" y="151384"/>
                  <a:pt x="318042" y="120492"/>
                  <a:pt x="283398" y="120492"/>
                </a:cubicBezTo>
                <a:close/>
                <a:moveTo>
                  <a:pt x="555700" y="81752"/>
                </a:moveTo>
                <a:cubicBezTo>
                  <a:pt x="559369" y="81752"/>
                  <a:pt x="563551" y="81752"/>
                  <a:pt x="568159" y="82263"/>
                </a:cubicBezTo>
                <a:lnTo>
                  <a:pt x="568159" y="133378"/>
                </a:lnTo>
                <a:cubicBezTo>
                  <a:pt x="563124" y="132867"/>
                  <a:pt x="558943" y="132867"/>
                  <a:pt x="556638" y="132867"/>
                </a:cubicBezTo>
                <a:cubicBezTo>
                  <a:pt x="518408" y="132867"/>
                  <a:pt x="493492" y="161027"/>
                  <a:pt x="493406" y="207706"/>
                </a:cubicBezTo>
                <a:lnTo>
                  <a:pt x="493406" y="325297"/>
                </a:lnTo>
                <a:lnTo>
                  <a:pt x="440413" y="325297"/>
                </a:lnTo>
                <a:lnTo>
                  <a:pt x="440413" y="88151"/>
                </a:lnTo>
                <a:lnTo>
                  <a:pt x="488798" y="88151"/>
                </a:lnTo>
                <a:lnTo>
                  <a:pt x="488798" y="139352"/>
                </a:lnTo>
                <a:cubicBezTo>
                  <a:pt x="500746" y="100610"/>
                  <a:pt x="522420" y="81752"/>
                  <a:pt x="555700" y="81752"/>
                </a:cubicBezTo>
                <a:close/>
                <a:moveTo>
                  <a:pt x="283398" y="81752"/>
                </a:moveTo>
                <a:cubicBezTo>
                  <a:pt x="350812" y="81752"/>
                  <a:pt x="396893" y="130648"/>
                  <a:pt x="396893" y="206853"/>
                </a:cubicBezTo>
                <a:cubicBezTo>
                  <a:pt x="396893" y="282971"/>
                  <a:pt x="350812" y="331869"/>
                  <a:pt x="283398" y="331869"/>
                </a:cubicBezTo>
                <a:cubicBezTo>
                  <a:pt x="216067" y="331869"/>
                  <a:pt x="170413" y="282971"/>
                  <a:pt x="170413" y="206853"/>
                </a:cubicBezTo>
                <a:cubicBezTo>
                  <a:pt x="170413" y="130648"/>
                  <a:pt x="216495" y="81752"/>
                  <a:pt x="283398" y="81752"/>
                </a:cubicBezTo>
                <a:close/>
                <a:moveTo>
                  <a:pt x="115372" y="0"/>
                </a:moveTo>
                <a:cubicBezTo>
                  <a:pt x="131501" y="0"/>
                  <a:pt x="146690" y="939"/>
                  <a:pt x="161027" y="4182"/>
                </a:cubicBezTo>
                <a:lnTo>
                  <a:pt x="161113" y="4182"/>
                </a:lnTo>
                <a:lnTo>
                  <a:pt x="161113" y="42924"/>
                </a:lnTo>
                <a:cubicBezTo>
                  <a:pt x="147715" y="40619"/>
                  <a:pt x="137559" y="39682"/>
                  <a:pt x="129709" y="39682"/>
                </a:cubicBezTo>
                <a:cubicBezTo>
                  <a:pt x="101976" y="39682"/>
                  <a:pt x="90454" y="52651"/>
                  <a:pt x="90454" y="81752"/>
                </a:cubicBezTo>
                <a:lnTo>
                  <a:pt x="90454" y="88237"/>
                </a:lnTo>
                <a:lnTo>
                  <a:pt x="148142" y="88237"/>
                </a:lnTo>
                <a:lnTo>
                  <a:pt x="148142" y="124590"/>
                </a:lnTo>
                <a:lnTo>
                  <a:pt x="91393" y="124590"/>
                </a:lnTo>
                <a:lnTo>
                  <a:pt x="91393" y="325297"/>
                </a:lnTo>
                <a:lnTo>
                  <a:pt x="39255" y="325297"/>
                </a:lnTo>
                <a:lnTo>
                  <a:pt x="39255" y="124504"/>
                </a:lnTo>
                <a:lnTo>
                  <a:pt x="0" y="124504"/>
                </a:lnTo>
                <a:lnTo>
                  <a:pt x="0" y="88151"/>
                </a:lnTo>
                <a:lnTo>
                  <a:pt x="39255" y="88151"/>
                </a:lnTo>
                <a:lnTo>
                  <a:pt x="39255" y="83543"/>
                </a:lnTo>
                <a:cubicBezTo>
                  <a:pt x="39255" y="26710"/>
                  <a:pt x="63233" y="0"/>
                  <a:pt x="115372" y="0"/>
                </a:cubicBezTo>
                <a:close/>
              </a:path>
            </a:pathLst>
          </a:custGeom>
          <a:solidFill>
            <a:schemeClr val="bg1"/>
          </a:solidFill>
          <a:ln w="4777" cap="flat">
            <a:noFill/>
            <a:prstDash val="solid"/>
            <a:miter/>
          </a:ln>
        </p:spPr>
        <p:txBody>
          <a:bodyPr rtlCol="0" anchor="ctr"/>
          <a:lstStyle/>
          <a:p>
            <a:endParaRPr lang="en-GB" dirty="0"/>
          </a:p>
        </p:txBody>
      </p:sp>
      <p:sp>
        <p:nvSpPr>
          <p:cNvPr id="204" name="Rechthoek 203">
            <a:extLst>
              <a:ext uri="{FF2B5EF4-FFF2-40B4-BE49-F238E27FC236}">
                <a16:creationId xmlns:a16="http://schemas.microsoft.com/office/drawing/2014/main" id="{D2823E83-337B-EBE8-2DC9-AC1B405239E1}"/>
              </a:ext>
            </a:extLst>
          </p:cNvPr>
          <p:cNvSpPr/>
          <p:nvPr userDrawn="1"/>
        </p:nvSpPr>
        <p:spPr>
          <a:xfrm>
            <a:off x="-31723" y="0"/>
            <a:ext cx="739792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dirty="0"/>
          </a:p>
        </p:txBody>
      </p:sp>
      <p:sp>
        <p:nvSpPr>
          <p:cNvPr id="87" name="Tijdelijke aanduiding voor tekst 411">
            <a:extLst>
              <a:ext uri="{FF2B5EF4-FFF2-40B4-BE49-F238E27FC236}">
                <a16:creationId xmlns:a16="http://schemas.microsoft.com/office/drawing/2014/main" id="{2DD235E8-9887-7DB1-1767-962D38F47A0D}"/>
              </a:ext>
            </a:extLst>
          </p:cNvPr>
          <p:cNvSpPr txBox="1">
            <a:spLocks/>
          </p:cNvSpPr>
          <p:nvPr userDrawn="1"/>
        </p:nvSpPr>
        <p:spPr>
          <a:xfrm>
            <a:off x="-22812" y="357116"/>
            <a:ext cx="1588678" cy="4539078"/>
          </a:xfrm>
          <a:custGeom>
            <a:avLst/>
            <a:gdLst>
              <a:gd name="connsiteX0" fmla="*/ 0 w 1588678"/>
              <a:gd name="connsiteY0" fmla="*/ 0 h 4539078"/>
              <a:gd name="connsiteX1" fmla="*/ 75652 w 1588678"/>
              <a:gd name="connsiteY1" fmla="*/ 0 h 4539078"/>
              <a:gd name="connsiteX2" fmla="*/ 811307 w 1588678"/>
              <a:gd name="connsiteY2" fmla="*/ 722686 h 4539078"/>
              <a:gd name="connsiteX3" fmla="*/ 1588678 w 1588678"/>
              <a:gd name="connsiteY3" fmla="*/ 1513026 h 4539078"/>
              <a:gd name="connsiteX4" fmla="*/ 811307 w 1588678"/>
              <a:gd name="connsiteY4" fmla="*/ 2303366 h 4539078"/>
              <a:gd name="connsiteX5" fmla="*/ 75652 w 1588678"/>
              <a:gd name="connsiteY5" fmla="*/ 3026052 h 4539078"/>
              <a:gd name="connsiteX6" fmla="*/ 811307 w 1588678"/>
              <a:gd name="connsiteY6" fmla="*/ 3748738 h 4539078"/>
              <a:gd name="connsiteX7" fmla="*/ 1588678 w 1588678"/>
              <a:gd name="connsiteY7" fmla="*/ 4539078 h 4539078"/>
              <a:gd name="connsiteX8" fmla="*/ 1513026 w 1588678"/>
              <a:gd name="connsiteY8" fmla="*/ 4539078 h 4539078"/>
              <a:gd name="connsiteX9" fmla="*/ 777372 w 1588678"/>
              <a:gd name="connsiteY9" fmla="*/ 3816392 h 4539078"/>
              <a:gd name="connsiteX10" fmla="*/ 0 w 1588678"/>
              <a:gd name="connsiteY10" fmla="*/ 3026052 h 4539078"/>
              <a:gd name="connsiteX11" fmla="*/ 777372 w 1588678"/>
              <a:gd name="connsiteY11" fmla="*/ 2235712 h 4539078"/>
              <a:gd name="connsiteX12" fmla="*/ 1513026 w 1588678"/>
              <a:gd name="connsiteY12" fmla="*/ 1513026 h 4539078"/>
              <a:gd name="connsiteX13" fmla="*/ 777372 w 1588678"/>
              <a:gd name="connsiteY13" fmla="*/ 790340 h 4539078"/>
              <a:gd name="connsiteX14" fmla="*/ 0 w 1588678"/>
              <a:gd name="connsiteY14" fmla="*/ 0 h 453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88678" h="4539078">
                <a:moveTo>
                  <a:pt x="0" y="0"/>
                </a:moveTo>
                <a:lnTo>
                  <a:pt x="75652" y="0"/>
                </a:lnTo>
                <a:cubicBezTo>
                  <a:pt x="75652" y="354913"/>
                  <a:pt x="432942" y="533558"/>
                  <a:pt x="811307" y="722686"/>
                </a:cubicBezTo>
                <a:cubicBezTo>
                  <a:pt x="1193454" y="913760"/>
                  <a:pt x="1588678" y="1111750"/>
                  <a:pt x="1588678" y="1513026"/>
                </a:cubicBezTo>
                <a:cubicBezTo>
                  <a:pt x="1588678" y="1914302"/>
                  <a:pt x="1193454" y="2112292"/>
                  <a:pt x="811307" y="2303366"/>
                </a:cubicBezTo>
                <a:cubicBezTo>
                  <a:pt x="433050" y="2492494"/>
                  <a:pt x="75652" y="2670815"/>
                  <a:pt x="75652" y="3026052"/>
                </a:cubicBezTo>
                <a:cubicBezTo>
                  <a:pt x="75652" y="3381289"/>
                  <a:pt x="432942" y="3559610"/>
                  <a:pt x="811307" y="3748738"/>
                </a:cubicBezTo>
                <a:cubicBezTo>
                  <a:pt x="1193454" y="3939812"/>
                  <a:pt x="1588678" y="4137478"/>
                  <a:pt x="1588678" y="4539078"/>
                </a:cubicBezTo>
                <a:lnTo>
                  <a:pt x="1513026" y="4539078"/>
                </a:lnTo>
                <a:cubicBezTo>
                  <a:pt x="1513026" y="4184166"/>
                  <a:pt x="1155736" y="4005520"/>
                  <a:pt x="777372" y="3816392"/>
                </a:cubicBezTo>
                <a:cubicBezTo>
                  <a:pt x="395225" y="3625319"/>
                  <a:pt x="0" y="3427328"/>
                  <a:pt x="0" y="3026052"/>
                </a:cubicBezTo>
                <a:cubicBezTo>
                  <a:pt x="0" y="2624776"/>
                  <a:pt x="395225" y="2426786"/>
                  <a:pt x="777372" y="2235712"/>
                </a:cubicBezTo>
                <a:cubicBezTo>
                  <a:pt x="1155628" y="2046584"/>
                  <a:pt x="1513026" y="1868263"/>
                  <a:pt x="1513026" y="1513026"/>
                </a:cubicBezTo>
                <a:cubicBezTo>
                  <a:pt x="1513026" y="1157789"/>
                  <a:pt x="1155736" y="979468"/>
                  <a:pt x="777372" y="790340"/>
                </a:cubicBezTo>
                <a:cubicBezTo>
                  <a:pt x="395225" y="599266"/>
                  <a:pt x="0" y="401600"/>
                  <a:pt x="0" y="0"/>
                </a:cubicBezTo>
                <a:close/>
              </a:path>
            </a:pathLst>
          </a:custGeom>
          <a:gradFill>
            <a:gsLst>
              <a:gs pos="0">
                <a:srgbClr val="FFF9E0">
                  <a:alpha val="19000"/>
                </a:srgbClr>
              </a:gs>
              <a:gs pos="50000">
                <a:srgbClr val="FFF9E0">
                  <a:alpha val="49804"/>
                </a:srgbClr>
              </a:gs>
              <a:gs pos="100000">
                <a:srgbClr val="FFF9E0">
                  <a:alpha val="0"/>
                </a:srgbClr>
              </a:gs>
            </a:gsLst>
            <a:lin ang="5400000" scaled="1"/>
          </a:gradFill>
        </p:spPr>
        <p:txBody>
          <a:bodyPr wrap="square">
            <a:noAutofit/>
          </a:bodyPr>
          <a:lstStyle>
            <a:lvl1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1pPr>
            <a:lvl2pPr marL="450850" indent="-273050" algn="l" defTabSz="914400" rtl="0" eaLnBrk="1" latinLnBrk="0" hangingPunct="1">
              <a:lnSpc>
                <a:spcPct val="90000"/>
              </a:lnSpc>
              <a:spcBef>
                <a:spcPts val="600"/>
              </a:spcBef>
              <a:spcAft>
                <a:spcPts val="600"/>
              </a:spcAft>
              <a:buClr>
                <a:schemeClr val="accent2"/>
              </a:buClr>
              <a:buFont typeface="Arial" panose="020B0604020202020204" pitchFamily="34" charset="0"/>
              <a:buChar char="•"/>
              <a:tabLst/>
              <a:defRPr sz="1600" kern="1200">
                <a:solidFill>
                  <a:schemeClr val="tx1"/>
                </a:solidFill>
                <a:latin typeface="+mn-lt"/>
                <a:ea typeface="+mn-ea"/>
                <a:cs typeface="+mn-cs"/>
              </a:defRPr>
            </a:lvl2pPr>
            <a:lvl3pPr marL="628650" indent="-268288" algn="l" defTabSz="914400" rtl="0" eaLnBrk="1" latinLnBrk="0" hangingPunct="1">
              <a:lnSpc>
                <a:spcPct val="90000"/>
              </a:lnSpc>
              <a:spcBef>
                <a:spcPts val="600"/>
              </a:spcBef>
              <a:spcAft>
                <a:spcPts val="600"/>
              </a:spcAft>
              <a:buClr>
                <a:schemeClr val="accent4"/>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1"/>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800" b="1" kern="1200" cap="none" baseline="0">
                <a:solidFill>
                  <a:schemeClr val="tx1"/>
                </a:solidFill>
                <a:latin typeface="+mn-lt"/>
                <a:ea typeface="+mn-ea"/>
                <a:cs typeface="+mn-cs"/>
              </a:defRPr>
            </a:lvl6pPr>
            <a:lvl7pPr marL="354013" indent="-354013" algn="l" defTabSz="914400" rtl="0" eaLnBrk="1" latinLnBrk="0" hangingPunct="1">
              <a:lnSpc>
                <a:spcPct val="90000"/>
              </a:lnSpc>
              <a:spcBef>
                <a:spcPts val="600"/>
              </a:spcBef>
              <a:spcAft>
                <a:spcPts val="600"/>
              </a:spcAft>
              <a:buClr>
                <a:schemeClr val="accent1"/>
              </a:buClr>
              <a:buFont typeface="+mj-lt"/>
              <a:buAutoNum type="arabicPeriod"/>
              <a:tabLst/>
              <a:defRPr sz="1600" kern="1200">
                <a:solidFill>
                  <a:schemeClr val="tx1"/>
                </a:solidFill>
                <a:latin typeface="+mn-lt"/>
                <a:ea typeface="+mn-ea"/>
                <a:cs typeface="+mn-cs"/>
              </a:defRPr>
            </a:lvl7pPr>
            <a:lvl8pPr marL="536575" indent="-268288" algn="l" defTabSz="914400" rtl="0" eaLnBrk="1" latinLnBrk="0" hangingPunct="1">
              <a:lnSpc>
                <a:spcPct val="90000"/>
              </a:lnSpc>
              <a:spcBef>
                <a:spcPts val="600"/>
              </a:spcBef>
              <a:spcAft>
                <a:spcPts val="600"/>
              </a:spcAft>
              <a:buClr>
                <a:schemeClr val="accent1"/>
              </a:buClr>
              <a:buFont typeface="+mj-lt"/>
              <a:buAutoNum type="alphaLcPeriod"/>
              <a:defRPr sz="1600" kern="1200">
                <a:solidFill>
                  <a:schemeClr val="tx1"/>
                </a:solidFill>
                <a:latin typeface="+mn-lt"/>
                <a:ea typeface="+mn-ea"/>
                <a:cs typeface="+mn-cs"/>
              </a:defRPr>
            </a:lvl8pPr>
            <a:lvl9pPr marL="0" indent="0" algn="l" defTabSz="914400" rtl="0" eaLnBrk="1" latinLnBrk="0" hangingPunct="1">
              <a:lnSpc>
                <a:spcPct val="90000"/>
              </a:lnSpc>
              <a:spcBef>
                <a:spcPts val="1200"/>
              </a:spcBef>
              <a:spcAft>
                <a:spcPts val="600"/>
              </a:spcAft>
              <a:buClr>
                <a:schemeClr val="accent1"/>
              </a:buClr>
              <a:buFont typeface="Arial" panose="020B0604020202020204" pitchFamily="34" charset="0"/>
              <a:buNone/>
              <a:defRPr sz="1400" i="1" kern="1200">
                <a:solidFill>
                  <a:schemeClr val="tx2"/>
                </a:solidFill>
                <a:latin typeface="+mn-lt"/>
                <a:ea typeface="+mn-ea"/>
                <a:cs typeface="+mn-cs"/>
              </a:defRPr>
            </a:lvl9pPr>
          </a:lstStyle>
          <a:p>
            <a:r>
              <a:rPr lang="en-GB" dirty="0"/>
              <a:t> </a:t>
            </a:r>
          </a:p>
        </p:txBody>
      </p:sp>
      <p:sp>
        <p:nvSpPr>
          <p:cNvPr id="43" name="Vrije vorm: vorm 42">
            <a:extLst>
              <a:ext uri="{FF2B5EF4-FFF2-40B4-BE49-F238E27FC236}">
                <a16:creationId xmlns:a16="http://schemas.microsoft.com/office/drawing/2014/main" id="{4E5C3AE7-6AAB-6EA4-9D49-942D82E1682F}"/>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alpha val="20000"/>
            </a:schemeClr>
          </a:solidFill>
          <a:ln w="11945" cap="flat">
            <a:noFill/>
            <a:prstDash val="solid"/>
            <a:miter/>
          </a:ln>
        </p:spPr>
        <p:txBody>
          <a:bodyPr rtlCol="0" anchor="ctr"/>
          <a:lstStyle/>
          <a:p>
            <a:pPr lvl="0"/>
            <a:endParaRPr lang="en-GB" dirty="0"/>
          </a:p>
        </p:txBody>
      </p:sp>
      <p:sp>
        <p:nvSpPr>
          <p:cNvPr id="45" name="Vrije vorm: vorm 44">
            <a:extLst>
              <a:ext uri="{FF2B5EF4-FFF2-40B4-BE49-F238E27FC236}">
                <a16:creationId xmlns:a16="http://schemas.microsoft.com/office/drawing/2014/main" id="{C4C69539-A594-FD56-6A35-58FF5FCE785E}"/>
              </a:ext>
            </a:extLst>
          </p:cNvPr>
          <p:cNvSpPr/>
          <p:nvPr/>
        </p:nvSpPr>
        <p:spPr>
          <a:xfrm>
            <a:off x="2955752"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alpha val="20000"/>
            </a:schemeClr>
          </a:solidFill>
          <a:ln w="11945" cap="flat">
            <a:noFill/>
            <a:prstDash val="solid"/>
            <a:miter/>
          </a:ln>
        </p:spPr>
        <p:txBody>
          <a:bodyPr rtlCol="0" anchor="ctr"/>
          <a:lstStyle/>
          <a:p>
            <a:pPr lvl="0"/>
            <a:endParaRPr lang="en-GB" dirty="0"/>
          </a:p>
        </p:txBody>
      </p:sp>
      <p:grpSp>
        <p:nvGrpSpPr>
          <p:cNvPr id="163" name="Groep 162">
            <a:extLst>
              <a:ext uri="{FF2B5EF4-FFF2-40B4-BE49-F238E27FC236}">
                <a16:creationId xmlns:a16="http://schemas.microsoft.com/office/drawing/2014/main" id="{8731AB22-EB0B-7705-3405-9855734AEAE6}"/>
              </a:ext>
            </a:extLst>
          </p:cNvPr>
          <p:cNvGrpSpPr/>
          <p:nvPr userDrawn="1"/>
        </p:nvGrpSpPr>
        <p:grpSpPr>
          <a:xfrm>
            <a:off x="676275" y="1028479"/>
            <a:ext cx="151965" cy="151965"/>
            <a:chOff x="676275" y="1028479"/>
            <a:chExt cx="151965" cy="151965"/>
          </a:xfrm>
        </p:grpSpPr>
        <p:sp>
          <p:nvSpPr>
            <p:cNvPr id="54" name="Vrije vorm: vorm 53" hidden="1">
              <a:extLst>
                <a:ext uri="{FF2B5EF4-FFF2-40B4-BE49-F238E27FC236}">
                  <a16:creationId xmlns:a16="http://schemas.microsoft.com/office/drawing/2014/main" id="{B721ED27-068D-A9AD-5F1D-E603301402F7}"/>
                </a:ext>
              </a:extLst>
            </p:cNvPr>
            <p:cNvSpPr/>
            <p:nvPr/>
          </p:nvSpPr>
          <p:spPr>
            <a:xfrm>
              <a:off x="676275"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dirty="0"/>
            </a:p>
          </p:txBody>
        </p:sp>
        <p:sp>
          <p:nvSpPr>
            <p:cNvPr id="55" name="Vrije vorm: vorm 54">
              <a:extLst>
                <a:ext uri="{FF2B5EF4-FFF2-40B4-BE49-F238E27FC236}">
                  <a16:creationId xmlns:a16="http://schemas.microsoft.com/office/drawing/2014/main" id="{3EC05E37-E9A5-5895-70A3-26FBCAC9FDF8}"/>
                </a:ext>
              </a:extLst>
            </p:cNvPr>
            <p:cNvSpPr/>
            <p:nvPr/>
          </p:nvSpPr>
          <p:spPr>
            <a:xfrm>
              <a:off x="676275"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9732 w 167268"/>
                <a:gd name="connsiteY6" fmla="*/ 107284 h 167268"/>
                <a:gd name="connsiteX7" fmla="*/ 59254 w 167268"/>
                <a:gd name="connsiteY7" fmla="*/ 59975 h 167268"/>
                <a:gd name="connsiteX8" fmla="*/ 59732 w 167268"/>
                <a:gd name="connsiteY8" fmla="*/ 59493 h 167268"/>
                <a:gd name="connsiteX9" fmla="*/ 107045 w 167268"/>
                <a:gd name="connsiteY9" fmla="*/ 59010 h 167268"/>
                <a:gd name="connsiteX10" fmla="*/ 107523 w 167268"/>
                <a:gd name="connsiteY10" fmla="*/ 59493 h 167268"/>
                <a:gd name="connsiteX11" fmla="*/ 108001 w 167268"/>
                <a:gd name="connsiteY11" fmla="*/ 106801 h 167268"/>
                <a:gd name="connsiteX12" fmla="*/ 107523 w 167268"/>
                <a:gd name="connsiteY12" fmla="*/ 107284 h 167268"/>
                <a:gd name="connsiteX13" fmla="*/ 83627 w 167268"/>
                <a:gd name="connsiteY13"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74678" y="117093"/>
                    <a:pt x="66100" y="113572"/>
                    <a:pt x="59732" y="107284"/>
                  </a:cubicBezTo>
                  <a:cubicBezTo>
                    <a:pt x="46529" y="94354"/>
                    <a:pt x="46315" y="73173"/>
                    <a:pt x="59254" y="59975"/>
                  </a:cubicBezTo>
                  <a:cubicBezTo>
                    <a:pt x="59409" y="59813"/>
                    <a:pt x="59564" y="59652"/>
                    <a:pt x="59732" y="59493"/>
                  </a:cubicBezTo>
                  <a:cubicBezTo>
                    <a:pt x="72659" y="46295"/>
                    <a:pt x="93843" y="46079"/>
                    <a:pt x="107045" y="59010"/>
                  </a:cubicBezTo>
                  <a:cubicBezTo>
                    <a:pt x="107200" y="59169"/>
                    <a:pt x="107367" y="59330"/>
                    <a:pt x="107523" y="59493"/>
                  </a:cubicBezTo>
                  <a:cubicBezTo>
                    <a:pt x="120725" y="72424"/>
                    <a:pt x="120940" y="93603"/>
                    <a:pt x="108001" y="106801"/>
                  </a:cubicBezTo>
                  <a:cubicBezTo>
                    <a:pt x="107845" y="106963"/>
                    <a:pt x="107690" y="107125"/>
                    <a:pt x="107523" y="107284"/>
                  </a:cubicBezTo>
                  <a:cubicBezTo>
                    <a:pt x="101155" y="113572"/>
                    <a:pt x="92576" y="117093"/>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57" name="Groep 156">
            <a:extLst>
              <a:ext uri="{FF2B5EF4-FFF2-40B4-BE49-F238E27FC236}">
                <a16:creationId xmlns:a16="http://schemas.microsoft.com/office/drawing/2014/main" id="{0B80B5B9-7165-F285-68BA-300394543AC2}"/>
              </a:ext>
            </a:extLst>
          </p:cNvPr>
          <p:cNvGrpSpPr/>
          <p:nvPr userDrawn="1"/>
        </p:nvGrpSpPr>
        <p:grpSpPr>
          <a:xfrm>
            <a:off x="2195927" y="1028479"/>
            <a:ext cx="151965" cy="151965"/>
            <a:chOff x="2195927" y="1028479"/>
            <a:chExt cx="151965" cy="151965"/>
          </a:xfrm>
        </p:grpSpPr>
        <p:sp>
          <p:nvSpPr>
            <p:cNvPr id="56" name="Vrije vorm: vorm 55" hidden="1">
              <a:extLst>
                <a:ext uri="{FF2B5EF4-FFF2-40B4-BE49-F238E27FC236}">
                  <a16:creationId xmlns:a16="http://schemas.microsoft.com/office/drawing/2014/main" id="{ECCEBEA7-6B2E-AA98-177C-74E7A9DD60EB}"/>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dirty="0"/>
            </a:p>
          </p:txBody>
        </p:sp>
        <p:sp>
          <p:nvSpPr>
            <p:cNvPr id="57" name="Vrije vorm: vorm 56">
              <a:extLst>
                <a:ext uri="{FF2B5EF4-FFF2-40B4-BE49-F238E27FC236}">
                  <a16:creationId xmlns:a16="http://schemas.microsoft.com/office/drawing/2014/main" id="{2AF6DBA9-A6EF-A638-E228-9F1A50B158A5}"/>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7 h 167268"/>
                <a:gd name="connsiteX7" fmla="*/ 84105 w 167268"/>
                <a:gd name="connsiteY7" fmla="*/ 50175 h 167268"/>
                <a:gd name="connsiteX8" fmla="*/ 117320 w 167268"/>
                <a:gd name="connsiteY8" fmla="*/ 83869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8"/>
                    <a:pt x="50281" y="101863"/>
                    <a:pt x="50412" y="83387"/>
                  </a:cubicBezTo>
                  <a:cubicBezTo>
                    <a:pt x="50544" y="64912"/>
                    <a:pt x="65634" y="50042"/>
                    <a:pt x="84105" y="50175"/>
                  </a:cubicBezTo>
                  <a:cubicBezTo>
                    <a:pt x="102588" y="50309"/>
                    <a:pt x="117451" y="65393"/>
                    <a:pt x="117320" y="83869"/>
                  </a:cubicBezTo>
                  <a:cubicBezTo>
                    <a:pt x="117260" y="92657"/>
                    <a:pt x="113736" y="101068"/>
                    <a:pt x="107523" y="107284"/>
                  </a:cubicBezTo>
                  <a:cubicBezTo>
                    <a:pt x="101178" y="113593"/>
                    <a:pt x="92576" y="117119"/>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2" name="Groep 161">
            <a:extLst>
              <a:ext uri="{FF2B5EF4-FFF2-40B4-BE49-F238E27FC236}">
                <a16:creationId xmlns:a16="http://schemas.microsoft.com/office/drawing/2014/main" id="{7B7D2BA0-D05A-A0A2-0B6B-6A26CC015F37}"/>
              </a:ext>
            </a:extLst>
          </p:cNvPr>
          <p:cNvGrpSpPr/>
          <p:nvPr userDrawn="1"/>
        </p:nvGrpSpPr>
        <p:grpSpPr>
          <a:xfrm>
            <a:off x="1436100" y="1788305"/>
            <a:ext cx="151965" cy="151965"/>
            <a:chOff x="1436100" y="1788305"/>
            <a:chExt cx="151965" cy="151965"/>
          </a:xfrm>
        </p:grpSpPr>
        <p:sp>
          <p:nvSpPr>
            <p:cNvPr id="68" name="Vrije vorm: vorm 67" hidden="1">
              <a:extLst>
                <a:ext uri="{FF2B5EF4-FFF2-40B4-BE49-F238E27FC236}">
                  <a16:creationId xmlns:a16="http://schemas.microsoft.com/office/drawing/2014/main" id="{8A125716-26D8-31F5-8C30-D9F2919D2C94}"/>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dirty="0"/>
            </a:p>
          </p:txBody>
        </p:sp>
        <p:sp>
          <p:nvSpPr>
            <p:cNvPr id="69" name="Vrije vorm: vorm 68">
              <a:extLst>
                <a:ext uri="{FF2B5EF4-FFF2-40B4-BE49-F238E27FC236}">
                  <a16:creationId xmlns:a16="http://schemas.microsoft.com/office/drawing/2014/main" id="{BB004EFC-EFCE-790B-285E-3BE07FAE7556}"/>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58" name="Groep 157">
            <a:extLst>
              <a:ext uri="{FF2B5EF4-FFF2-40B4-BE49-F238E27FC236}">
                <a16:creationId xmlns:a16="http://schemas.microsoft.com/office/drawing/2014/main" id="{984FA816-DE39-A0E1-8328-81C54E0D0358}"/>
              </a:ext>
            </a:extLst>
          </p:cNvPr>
          <p:cNvGrpSpPr/>
          <p:nvPr userDrawn="1"/>
        </p:nvGrpSpPr>
        <p:grpSpPr>
          <a:xfrm>
            <a:off x="2955752" y="1788305"/>
            <a:ext cx="151965" cy="151965"/>
            <a:chOff x="2955752" y="1788305"/>
            <a:chExt cx="151965" cy="151965"/>
          </a:xfrm>
        </p:grpSpPr>
        <p:sp>
          <p:nvSpPr>
            <p:cNvPr id="70" name="Vrije vorm: vorm 69" hidden="1">
              <a:extLst>
                <a:ext uri="{FF2B5EF4-FFF2-40B4-BE49-F238E27FC236}">
                  <a16:creationId xmlns:a16="http://schemas.microsoft.com/office/drawing/2014/main" id="{AD86F847-8E61-1D6F-78D0-FB5A19372180}"/>
                </a:ext>
              </a:extLst>
            </p:cNvPr>
            <p:cNvSpPr/>
            <p:nvPr/>
          </p:nvSpPr>
          <p:spPr>
            <a:xfrm>
              <a:off x="2955752"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dirty="0"/>
            </a:p>
          </p:txBody>
        </p:sp>
        <p:sp>
          <p:nvSpPr>
            <p:cNvPr id="71" name="Vrije vorm: vorm 70">
              <a:extLst>
                <a:ext uri="{FF2B5EF4-FFF2-40B4-BE49-F238E27FC236}">
                  <a16:creationId xmlns:a16="http://schemas.microsoft.com/office/drawing/2014/main" id="{FDEAE792-505A-B947-5B3D-F2D7F7551D23}"/>
                </a:ext>
              </a:extLst>
            </p:cNvPr>
            <p:cNvSpPr/>
            <p:nvPr/>
          </p:nvSpPr>
          <p:spPr>
            <a:xfrm>
              <a:off x="2955752"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4" name="Groep 163">
            <a:extLst>
              <a:ext uri="{FF2B5EF4-FFF2-40B4-BE49-F238E27FC236}">
                <a16:creationId xmlns:a16="http://schemas.microsoft.com/office/drawing/2014/main" id="{B0A7183E-C35F-6C61-AEE0-F1C935378057}"/>
              </a:ext>
            </a:extLst>
          </p:cNvPr>
          <p:cNvGrpSpPr/>
          <p:nvPr userDrawn="1"/>
        </p:nvGrpSpPr>
        <p:grpSpPr>
          <a:xfrm>
            <a:off x="676275" y="2548131"/>
            <a:ext cx="151965" cy="151965"/>
            <a:chOff x="676275" y="2548131"/>
            <a:chExt cx="151965" cy="151965"/>
          </a:xfrm>
        </p:grpSpPr>
        <p:sp>
          <p:nvSpPr>
            <p:cNvPr id="80" name="Vrije vorm: vorm 79" hidden="1">
              <a:extLst>
                <a:ext uri="{FF2B5EF4-FFF2-40B4-BE49-F238E27FC236}">
                  <a16:creationId xmlns:a16="http://schemas.microsoft.com/office/drawing/2014/main" id="{D2E2D6AA-4CA8-D20E-CBDB-5434A2E39CED}"/>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dirty="0"/>
            </a:p>
          </p:txBody>
        </p:sp>
        <p:sp>
          <p:nvSpPr>
            <p:cNvPr id="81" name="Vrije vorm: vorm 80">
              <a:extLst>
                <a:ext uri="{FF2B5EF4-FFF2-40B4-BE49-F238E27FC236}">
                  <a16:creationId xmlns:a16="http://schemas.microsoft.com/office/drawing/2014/main" id="{4301B2DD-311B-2255-EA5B-04951991C33C}"/>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1" name="Groep 160">
            <a:extLst>
              <a:ext uri="{FF2B5EF4-FFF2-40B4-BE49-F238E27FC236}">
                <a16:creationId xmlns:a16="http://schemas.microsoft.com/office/drawing/2014/main" id="{CE4F4FA7-E506-2F57-F370-F6834CB0762A}"/>
              </a:ext>
            </a:extLst>
          </p:cNvPr>
          <p:cNvGrpSpPr/>
          <p:nvPr userDrawn="1"/>
        </p:nvGrpSpPr>
        <p:grpSpPr>
          <a:xfrm>
            <a:off x="2195927" y="2548131"/>
            <a:ext cx="151965" cy="151965"/>
            <a:chOff x="2195927" y="2548131"/>
            <a:chExt cx="151965" cy="151965"/>
          </a:xfrm>
        </p:grpSpPr>
        <p:sp>
          <p:nvSpPr>
            <p:cNvPr id="82" name="Vrije vorm: vorm 81" hidden="1">
              <a:extLst>
                <a:ext uri="{FF2B5EF4-FFF2-40B4-BE49-F238E27FC236}">
                  <a16:creationId xmlns:a16="http://schemas.microsoft.com/office/drawing/2014/main" id="{567D651F-B8AF-EB1B-946A-90EC4F80C48D}"/>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dirty="0"/>
            </a:p>
          </p:txBody>
        </p:sp>
        <p:sp>
          <p:nvSpPr>
            <p:cNvPr id="83" name="Vrije vorm: vorm 82">
              <a:extLst>
                <a:ext uri="{FF2B5EF4-FFF2-40B4-BE49-F238E27FC236}">
                  <a16:creationId xmlns:a16="http://schemas.microsoft.com/office/drawing/2014/main" id="{C58E6801-4084-0EAD-A0FE-E6C5FE4198EF}"/>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en-GB" dirty="0"/>
            </a:p>
          </p:txBody>
        </p:sp>
      </p:grpSp>
      <p:sp>
        <p:nvSpPr>
          <p:cNvPr id="85" name="Vrije vorm: vorm 84">
            <a:extLst>
              <a:ext uri="{FF2B5EF4-FFF2-40B4-BE49-F238E27FC236}">
                <a16:creationId xmlns:a16="http://schemas.microsoft.com/office/drawing/2014/main" id="{E639F2F6-22F6-E6C0-30E7-C9A4563FD620}"/>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40000"/>
            </a:schemeClr>
          </a:solidFill>
          <a:ln w="11945" cap="flat">
            <a:noFill/>
            <a:prstDash val="solid"/>
            <a:miter/>
          </a:ln>
        </p:spPr>
        <p:txBody>
          <a:bodyPr rtlCol="0" anchor="ctr"/>
          <a:lstStyle/>
          <a:p>
            <a:endParaRPr lang="en-GB" dirty="0"/>
          </a:p>
        </p:txBody>
      </p:sp>
      <p:grpSp>
        <p:nvGrpSpPr>
          <p:cNvPr id="165" name="Groep 164">
            <a:extLst>
              <a:ext uri="{FF2B5EF4-FFF2-40B4-BE49-F238E27FC236}">
                <a16:creationId xmlns:a16="http://schemas.microsoft.com/office/drawing/2014/main" id="{03DF1EB7-0FEA-269F-398C-FE1B27505950}"/>
              </a:ext>
            </a:extLst>
          </p:cNvPr>
          <p:cNvGrpSpPr/>
          <p:nvPr userDrawn="1"/>
        </p:nvGrpSpPr>
        <p:grpSpPr>
          <a:xfrm>
            <a:off x="1436100" y="3307957"/>
            <a:ext cx="151965" cy="151965"/>
            <a:chOff x="1436100" y="3307957"/>
            <a:chExt cx="151965" cy="151965"/>
          </a:xfrm>
        </p:grpSpPr>
        <p:sp>
          <p:nvSpPr>
            <p:cNvPr id="94" name="Vrije vorm: vorm 93" hidden="1">
              <a:extLst>
                <a:ext uri="{FF2B5EF4-FFF2-40B4-BE49-F238E27FC236}">
                  <a16:creationId xmlns:a16="http://schemas.microsoft.com/office/drawing/2014/main" id="{5E364CBB-B959-5E3F-73C1-837472B06288}"/>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dirty="0"/>
            </a:p>
          </p:txBody>
        </p:sp>
        <p:sp>
          <p:nvSpPr>
            <p:cNvPr id="95" name="Vrije vorm: vorm 94">
              <a:extLst>
                <a:ext uri="{FF2B5EF4-FFF2-40B4-BE49-F238E27FC236}">
                  <a16:creationId xmlns:a16="http://schemas.microsoft.com/office/drawing/2014/main" id="{CD16A07E-9EFA-E89B-BC1C-46C9F7A82B72}"/>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6" name="Groep 165">
            <a:extLst>
              <a:ext uri="{FF2B5EF4-FFF2-40B4-BE49-F238E27FC236}">
                <a16:creationId xmlns:a16="http://schemas.microsoft.com/office/drawing/2014/main" id="{C1B70BE9-407A-0E6A-3837-8939A0171A04}"/>
              </a:ext>
            </a:extLst>
          </p:cNvPr>
          <p:cNvGrpSpPr/>
          <p:nvPr userDrawn="1"/>
        </p:nvGrpSpPr>
        <p:grpSpPr>
          <a:xfrm>
            <a:off x="2955752" y="3307957"/>
            <a:ext cx="151965" cy="151965"/>
            <a:chOff x="2955752" y="3307957"/>
            <a:chExt cx="151965" cy="151965"/>
          </a:xfrm>
        </p:grpSpPr>
        <p:sp>
          <p:nvSpPr>
            <p:cNvPr id="96" name="Vrije vorm: vorm 95" hidden="1">
              <a:extLst>
                <a:ext uri="{FF2B5EF4-FFF2-40B4-BE49-F238E27FC236}">
                  <a16:creationId xmlns:a16="http://schemas.microsoft.com/office/drawing/2014/main" id="{88F45089-4D4B-BB1C-967C-CCCB812909CD}"/>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dirty="0"/>
            </a:p>
          </p:txBody>
        </p:sp>
        <p:sp>
          <p:nvSpPr>
            <p:cNvPr id="97" name="Vrije vorm: vorm 96">
              <a:extLst>
                <a:ext uri="{FF2B5EF4-FFF2-40B4-BE49-F238E27FC236}">
                  <a16:creationId xmlns:a16="http://schemas.microsoft.com/office/drawing/2014/main" id="{FEB8741D-9861-0DD8-5ED8-7FA803D11C83}"/>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7" name="Groep 166">
            <a:extLst>
              <a:ext uri="{FF2B5EF4-FFF2-40B4-BE49-F238E27FC236}">
                <a16:creationId xmlns:a16="http://schemas.microsoft.com/office/drawing/2014/main" id="{E06E8170-EAEE-0BF4-0C2B-18C473117278}"/>
              </a:ext>
            </a:extLst>
          </p:cNvPr>
          <p:cNvGrpSpPr/>
          <p:nvPr userDrawn="1"/>
        </p:nvGrpSpPr>
        <p:grpSpPr>
          <a:xfrm>
            <a:off x="676275" y="4067783"/>
            <a:ext cx="151965" cy="151965"/>
            <a:chOff x="676275" y="4067783"/>
            <a:chExt cx="151965" cy="151965"/>
          </a:xfrm>
        </p:grpSpPr>
        <p:sp>
          <p:nvSpPr>
            <p:cNvPr id="106" name="Vrije vorm: vorm 105" hidden="1">
              <a:extLst>
                <a:ext uri="{FF2B5EF4-FFF2-40B4-BE49-F238E27FC236}">
                  <a16:creationId xmlns:a16="http://schemas.microsoft.com/office/drawing/2014/main" id="{511D45D6-CD2D-0AA6-E1D5-D47F40E65CCC}"/>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dirty="0"/>
            </a:p>
          </p:txBody>
        </p:sp>
        <p:sp>
          <p:nvSpPr>
            <p:cNvPr id="107" name="Vrije vorm: vorm 106">
              <a:extLst>
                <a:ext uri="{FF2B5EF4-FFF2-40B4-BE49-F238E27FC236}">
                  <a16:creationId xmlns:a16="http://schemas.microsoft.com/office/drawing/2014/main" id="{8EAFF20B-5065-ACDD-E494-01B2BB3E9DAC}"/>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8" name="Groep 167">
            <a:extLst>
              <a:ext uri="{FF2B5EF4-FFF2-40B4-BE49-F238E27FC236}">
                <a16:creationId xmlns:a16="http://schemas.microsoft.com/office/drawing/2014/main" id="{1B6FD9A4-DACA-37B9-98F4-C71FEFD0B974}"/>
              </a:ext>
            </a:extLst>
          </p:cNvPr>
          <p:cNvGrpSpPr/>
          <p:nvPr userDrawn="1"/>
        </p:nvGrpSpPr>
        <p:grpSpPr>
          <a:xfrm>
            <a:off x="2195927" y="4067783"/>
            <a:ext cx="151965" cy="151965"/>
            <a:chOff x="2195927" y="4067783"/>
            <a:chExt cx="151965" cy="151965"/>
          </a:xfrm>
        </p:grpSpPr>
        <p:sp>
          <p:nvSpPr>
            <p:cNvPr id="108" name="Vrije vorm: vorm 107" hidden="1">
              <a:extLst>
                <a:ext uri="{FF2B5EF4-FFF2-40B4-BE49-F238E27FC236}">
                  <a16:creationId xmlns:a16="http://schemas.microsoft.com/office/drawing/2014/main" id="{CCED135B-B3C7-89A4-FFCF-16DF9B96CF81}"/>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dirty="0"/>
            </a:p>
          </p:txBody>
        </p:sp>
        <p:sp>
          <p:nvSpPr>
            <p:cNvPr id="109" name="Vrije vorm: vorm 108">
              <a:extLst>
                <a:ext uri="{FF2B5EF4-FFF2-40B4-BE49-F238E27FC236}">
                  <a16:creationId xmlns:a16="http://schemas.microsoft.com/office/drawing/2014/main" id="{86E06E43-40C0-FE50-372F-270A08CD1B3D}"/>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9" name="Groep 168">
            <a:extLst>
              <a:ext uri="{FF2B5EF4-FFF2-40B4-BE49-F238E27FC236}">
                <a16:creationId xmlns:a16="http://schemas.microsoft.com/office/drawing/2014/main" id="{5A57400C-83D1-42EE-0DA7-984A6AF4083F}"/>
              </a:ext>
            </a:extLst>
          </p:cNvPr>
          <p:cNvGrpSpPr/>
          <p:nvPr userDrawn="1"/>
        </p:nvGrpSpPr>
        <p:grpSpPr>
          <a:xfrm>
            <a:off x="3715579" y="4067783"/>
            <a:ext cx="151965" cy="151965"/>
            <a:chOff x="3715579" y="4067783"/>
            <a:chExt cx="151965" cy="151965"/>
          </a:xfrm>
        </p:grpSpPr>
        <p:sp>
          <p:nvSpPr>
            <p:cNvPr id="110" name="Vrije vorm: vorm 109" hidden="1">
              <a:extLst>
                <a:ext uri="{FF2B5EF4-FFF2-40B4-BE49-F238E27FC236}">
                  <a16:creationId xmlns:a16="http://schemas.microsoft.com/office/drawing/2014/main" id="{EABEDE96-38F2-5BAA-68C2-E6590E25BE89}"/>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dirty="0"/>
            </a:p>
          </p:txBody>
        </p:sp>
        <p:sp>
          <p:nvSpPr>
            <p:cNvPr id="111" name="Vrije vorm: vorm 110">
              <a:extLst>
                <a:ext uri="{FF2B5EF4-FFF2-40B4-BE49-F238E27FC236}">
                  <a16:creationId xmlns:a16="http://schemas.microsoft.com/office/drawing/2014/main" id="{176FE4EA-22C5-CD7D-7E9E-873C98741317}"/>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73" name="Groep 172">
            <a:extLst>
              <a:ext uri="{FF2B5EF4-FFF2-40B4-BE49-F238E27FC236}">
                <a16:creationId xmlns:a16="http://schemas.microsoft.com/office/drawing/2014/main" id="{FC4D7A25-396F-3AFA-1066-5827587DA31B}"/>
              </a:ext>
            </a:extLst>
          </p:cNvPr>
          <p:cNvGrpSpPr/>
          <p:nvPr userDrawn="1"/>
        </p:nvGrpSpPr>
        <p:grpSpPr>
          <a:xfrm>
            <a:off x="1436100" y="4827608"/>
            <a:ext cx="151965" cy="151965"/>
            <a:chOff x="1436100" y="4827608"/>
            <a:chExt cx="151965" cy="151965"/>
          </a:xfrm>
        </p:grpSpPr>
        <p:sp>
          <p:nvSpPr>
            <p:cNvPr id="120" name="Vrije vorm: vorm 119" hidden="1">
              <a:extLst>
                <a:ext uri="{FF2B5EF4-FFF2-40B4-BE49-F238E27FC236}">
                  <a16:creationId xmlns:a16="http://schemas.microsoft.com/office/drawing/2014/main" id="{B99BE0C3-DDCF-3D29-E6AA-729C69DF8DCA}"/>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dirty="0"/>
            </a:p>
          </p:txBody>
        </p:sp>
        <p:sp>
          <p:nvSpPr>
            <p:cNvPr id="121" name="Vrije vorm: vorm 120">
              <a:extLst>
                <a:ext uri="{FF2B5EF4-FFF2-40B4-BE49-F238E27FC236}">
                  <a16:creationId xmlns:a16="http://schemas.microsoft.com/office/drawing/2014/main" id="{95341127-ED96-6205-BED2-8464D0EF171F}"/>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72" name="Groep 171">
            <a:extLst>
              <a:ext uri="{FF2B5EF4-FFF2-40B4-BE49-F238E27FC236}">
                <a16:creationId xmlns:a16="http://schemas.microsoft.com/office/drawing/2014/main" id="{28B60DA0-1E7D-BC41-6366-B45B6A63782F}"/>
              </a:ext>
            </a:extLst>
          </p:cNvPr>
          <p:cNvGrpSpPr/>
          <p:nvPr userDrawn="1"/>
        </p:nvGrpSpPr>
        <p:grpSpPr>
          <a:xfrm>
            <a:off x="2955752" y="4827608"/>
            <a:ext cx="151965" cy="151965"/>
            <a:chOff x="2955752" y="4827608"/>
            <a:chExt cx="151965" cy="151965"/>
          </a:xfrm>
        </p:grpSpPr>
        <p:sp>
          <p:nvSpPr>
            <p:cNvPr id="122" name="Vrije vorm: vorm 121" hidden="1">
              <a:extLst>
                <a:ext uri="{FF2B5EF4-FFF2-40B4-BE49-F238E27FC236}">
                  <a16:creationId xmlns:a16="http://schemas.microsoft.com/office/drawing/2014/main" id="{4BB71F70-ACAD-5A30-7281-776037A25D62}"/>
                </a:ext>
              </a:extLst>
            </p:cNvPr>
            <p:cNvSpPr/>
            <p:nvPr userDrawn="1"/>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dirty="0"/>
            </a:p>
          </p:txBody>
        </p:sp>
        <p:sp>
          <p:nvSpPr>
            <p:cNvPr id="123" name="Vrije vorm: vorm 122">
              <a:extLst>
                <a:ext uri="{FF2B5EF4-FFF2-40B4-BE49-F238E27FC236}">
                  <a16:creationId xmlns:a16="http://schemas.microsoft.com/office/drawing/2014/main" id="{5D68C5F5-57DF-AB10-6C5B-3431B86D4D32}"/>
                </a:ext>
              </a:extLst>
            </p:cNvPr>
            <p:cNvSpPr/>
            <p:nvPr/>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sp>
        <p:nvSpPr>
          <p:cNvPr id="133" name="Vrije vorm: vorm 132">
            <a:extLst>
              <a:ext uri="{FF2B5EF4-FFF2-40B4-BE49-F238E27FC236}">
                <a16:creationId xmlns:a16="http://schemas.microsoft.com/office/drawing/2014/main" id="{C60C56A3-815B-AE9B-03C5-7AF6E64A4793}"/>
              </a:ext>
            </a:extLst>
          </p:cNvPr>
          <p:cNvSpPr/>
          <p:nvPr/>
        </p:nvSpPr>
        <p:spPr>
          <a:xfrm>
            <a:off x="676275"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alpha val="40000"/>
            </a:schemeClr>
          </a:solidFill>
          <a:ln w="11945" cap="flat">
            <a:noFill/>
            <a:prstDash val="solid"/>
            <a:miter/>
          </a:ln>
        </p:spPr>
        <p:txBody>
          <a:bodyPr rtlCol="0" anchor="ctr"/>
          <a:lstStyle/>
          <a:p>
            <a:pPr lvl="0"/>
            <a:endParaRPr lang="en-GB" dirty="0"/>
          </a:p>
        </p:txBody>
      </p:sp>
      <p:grpSp>
        <p:nvGrpSpPr>
          <p:cNvPr id="175" name="Groep 174">
            <a:extLst>
              <a:ext uri="{FF2B5EF4-FFF2-40B4-BE49-F238E27FC236}">
                <a16:creationId xmlns:a16="http://schemas.microsoft.com/office/drawing/2014/main" id="{F144AE15-1859-C558-5995-5A64A15E93E7}"/>
              </a:ext>
            </a:extLst>
          </p:cNvPr>
          <p:cNvGrpSpPr/>
          <p:nvPr userDrawn="1"/>
        </p:nvGrpSpPr>
        <p:grpSpPr>
          <a:xfrm>
            <a:off x="2195927" y="5587435"/>
            <a:ext cx="151965" cy="151965"/>
            <a:chOff x="2195927" y="5587435"/>
            <a:chExt cx="151965" cy="151965"/>
          </a:xfrm>
        </p:grpSpPr>
        <p:sp>
          <p:nvSpPr>
            <p:cNvPr id="134" name="Vrije vorm: vorm 133" hidden="1">
              <a:extLst>
                <a:ext uri="{FF2B5EF4-FFF2-40B4-BE49-F238E27FC236}">
                  <a16:creationId xmlns:a16="http://schemas.microsoft.com/office/drawing/2014/main" id="{EA4DC19E-7F78-D7B2-1F34-4DF8F33D195D}"/>
                </a:ext>
              </a:extLst>
            </p:cNvPr>
            <p:cNvSpPr/>
            <p:nvPr userDrawn="1"/>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dirty="0"/>
            </a:p>
          </p:txBody>
        </p:sp>
        <p:sp>
          <p:nvSpPr>
            <p:cNvPr id="135" name="Vrije vorm: vorm 134">
              <a:extLst>
                <a:ext uri="{FF2B5EF4-FFF2-40B4-BE49-F238E27FC236}">
                  <a16:creationId xmlns:a16="http://schemas.microsoft.com/office/drawing/2014/main" id="{E5D83847-8FB2-630F-4432-B7C10E2FC3C2}"/>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sp>
        <p:nvSpPr>
          <p:cNvPr id="137" name="Vrije vorm: vorm 136">
            <a:extLst>
              <a:ext uri="{FF2B5EF4-FFF2-40B4-BE49-F238E27FC236}">
                <a16:creationId xmlns:a16="http://schemas.microsoft.com/office/drawing/2014/main" id="{54FAEAC3-B54A-3D25-2565-095439C1DC7D}"/>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alpha val="50000"/>
            </a:schemeClr>
          </a:solidFill>
          <a:ln w="11945" cap="flat">
            <a:noFill/>
            <a:prstDash val="solid"/>
            <a:miter/>
          </a:ln>
        </p:spPr>
        <p:txBody>
          <a:bodyPr rtlCol="0" anchor="ctr"/>
          <a:lstStyle/>
          <a:p>
            <a:pPr lvl="0"/>
            <a:endParaRPr lang="en-GB" dirty="0"/>
          </a:p>
        </p:txBody>
      </p:sp>
      <p:sp>
        <p:nvSpPr>
          <p:cNvPr id="147" name="Vrije vorm: vorm 146">
            <a:extLst>
              <a:ext uri="{FF2B5EF4-FFF2-40B4-BE49-F238E27FC236}">
                <a16:creationId xmlns:a16="http://schemas.microsoft.com/office/drawing/2014/main" id="{DE56784E-09B2-7D5E-6A60-1DFCF78DEF8F}"/>
              </a:ext>
            </a:extLst>
          </p:cNvPr>
          <p:cNvSpPr/>
          <p:nvPr/>
        </p:nvSpPr>
        <p:spPr>
          <a:xfrm>
            <a:off x="1436100"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pPr lvl="0"/>
            <a:endParaRPr lang="en-GB" dirty="0"/>
          </a:p>
        </p:txBody>
      </p:sp>
      <p:sp>
        <p:nvSpPr>
          <p:cNvPr id="185" name="Vrije vorm: vorm 184">
            <a:extLst>
              <a:ext uri="{FF2B5EF4-FFF2-40B4-BE49-F238E27FC236}">
                <a16:creationId xmlns:a16="http://schemas.microsoft.com/office/drawing/2014/main" id="{1B13F80D-F64F-411F-E09B-DEACB0B05A73}"/>
              </a:ext>
            </a:extLst>
          </p:cNvPr>
          <p:cNvSpPr/>
          <p:nvPr userDrawn="1"/>
        </p:nvSpPr>
        <p:spPr>
          <a:xfrm>
            <a:off x="3726432" y="102826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pPr lvl="0"/>
            <a:endParaRPr lang="en-GB" dirty="0"/>
          </a:p>
        </p:txBody>
      </p:sp>
      <p:sp>
        <p:nvSpPr>
          <p:cNvPr id="190" name="Vrije vorm: vorm 189">
            <a:extLst>
              <a:ext uri="{FF2B5EF4-FFF2-40B4-BE49-F238E27FC236}">
                <a16:creationId xmlns:a16="http://schemas.microsoft.com/office/drawing/2014/main" id="{CB2408CD-4200-C813-A0A5-7865C44B31FF}"/>
              </a:ext>
            </a:extLst>
          </p:cNvPr>
          <p:cNvSpPr/>
          <p:nvPr userDrawn="1"/>
        </p:nvSpPr>
        <p:spPr>
          <a:xfrm>
            <a:off x="5159247" y="3039403"/>
            <a:ext cx="2216828" cy="779193"/>
          </a:xfrm>
          <a:custGeom>
            <a:avLst/>
            <a:gdLst>
              <a:gd name="connsiteX0" fmla="*/ 1023336 w 1241615"/>
              <a:gd name="connsiteY0" fmla="*/ 283281 h 436415"/>
              <a:gd name="connsiteX1" fmla="*/ 958240 w 1241615"/>
              <a:gd name="connsiteY1" fmla="*/ 218184 h 436415"/>
              <a:gd name="connsiteX2" fmla="*/ 1023336 w 1241615"/>
              <a:gd name="connsiteY2" fmla="*/ 153087 h 436415"/>
              <a:gd name="connsiteX3" fmla="*/ 1088433 w 1241615"/>
              <a:gd name="connsiteY3" fmla="*/ 218184 h 436415"/>
              <a:gd name="connsiteX4" fmla="*/ 1023336 w 1241615"/>
              <a:gd name="connsiteY4" fmla="*/ 283281 h 436415"/>
              <a:gd name="connsiteX5" fmla="*/ 1023336 w 1241615"/>
              <a:gd name="connsiteY5" fmla="*/ 0 h 436415"/>
              <a:gd name="connsiteX6" fmla="*/ 808403 w 1241615"/>
              <a:gd name="connsiteY6" fmla="*/ 180235 h 436415"/>
              <a:gd name="connsiteX7" fmla="*/ 808403 w 1241615"/>
              <a:gd name="connsiteY7" fmla="*/ 53769 h 436415"/>
              <a:gd name="connsiteX8" fmla="*/ 761899 w 1241615"/>
              <a:gd name="connsiteY8" fmla="*/ 7265 h 436415"/>
              <a:gd name="connsiteX9" fmla="*/ 652305 w 1241615"/>
              <a:gd name="connsiteY9" fmla="*/ 7265 h 436415"/>
              <a:gd name="connsiteX10" fmla="*/ 652305 w 1241615"/>
              <a:gd name="connsiteY10" fmla="*/ 171823 h 436415"/>
              <a:gd name="connsiteX11" fmla="*/ 558579 w 1241615"/>
              <a:gd name="connsiteY11" fmla="*/ 44497 h 436415"/>
              <a:gd name="connsiteX12" fmla="*/ 484210 w 1241615"/>
              <a:gd name="connsiteY12" fmla="*/ 7265 h 436415"/>
              <a:gd name="connsiteX13" fmla="*/ 0 w 1241615"/>
              <a:gd name="connsiteY13" fmla="*/ 7265 h 436415"/>
              <a:gd name="connsiteX14" fmla="*/ 0 w 1241615"/>
              <a:gd name="connsiteY14" fmla="*/ 119392 h 436415"/>
              <a:gd name="connsiteX15" fmla="*/ 45787 w 1241615"/>
              <a:gd name="connsiteY15" fmla="*/ 165227 h 436415"/>
              <a:gd name="connsiteX16" fmla="*/ 118245 w 1241615"/>
              <a:gd name="connsiteY16" fmla="*/ 165227 h 436415"/>
              <a:gd name="connsiteX17" fmla="*/ 118245 w 1241615"/>
              <a:gd name="connsiteY17" fmla="*/ 382742 h 436415"/>
              <a:gd name="connsiteX18" fmla="*/ 164749 w 1241615"/>
              <a:gd name="connsiteY18" fmla="*/ 429246 h 436415"/>
              <a:gd name="connsiteX19" fmla="*/ 283328 w 1241615"/>
              <a:gd name="connsiteY19" fmla="*/ 429246 h 436415"/>
              <a:gd name="connsiteX20" fmla="*/ 283328 w 1241615"/>
              <a:gd name="connsiteY20" fmla="*/ 165179 h 436415"/>
              <a:gd name="connsiteX21" fmla="*/ 383411 w 1241615"/>
              <a:gd name="connsiteY21" fmla="*/ 165179 h 436415"/>
              <a:gd name="connsiteX22" fmla="*/ 383411 w 1241615"/>
              <a:gd name="connsiteY22" fmla="*/ 382694 h 436415"/>
              <a:gd name="connsiteX23" fmla="*/ 429915 w 1241615"/>
              <a:gd name="connsiteY23" fmla="*/ 429199 h 436415"/>
              <a:gd name="connsiteX24" fmla="*/ 539557 w 1241615"/>
              <a:gd name="connsiteY24" fmla="*/ 429199 h 436415"/>
              <a:gd name="connsiteX25" fmla="*/ 539557 w 1241615"/>
              <a:gd name="connsiteY25" fmla="*/ 264641 h 436415"/>
              <a:gd name="connsiteX26" fmla="*/ 632948 w 1241615"/>
              <a:gd name="connsiteY26" fmla="*/ 391966 h 436415"/>
              <a:gd name="connsiteX27" fmla="*/ 707364 w 1241615"/>
              <a:gd name="connsiteY27" fmla="*/ 429199 h 436415"/>
              <a:gd name="connsiteX28" fmla="*/ 808403 w 1241615"/>
              <a:gd name="connsiteY28" fmla="*/ 429199 h 436415"/>
              <a:gd name="connsiteX29" fmla="*/ 808403 w 1241615"/>
              <a:gd name="connsiteY29" fmla="*/ 257663 h 436415"/>
              <a:gd name="connsiteX30" fmla="*/ 1023336 w 1241615"/>
              <a:gd name="connsiteY30" fmla="*/ 436416 h 436415"/>
              <a:gd name="connsiteX31" fmla="*/ 1241616 w 1241615"/>
              <a:gd name="connsiteY31" fmla="*/ 218232 h 436415"/>
              <a:gd name="connsiteX32" fmla="*/ 1023336 w 1241615"/>
              <a:gd name="connsiteY32" fmla="*/ 0 h 436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1615" h="436415">
                <a:moveTo>
                  <a:pt x="1023336" y="283281"/>
                </a:moveTo>
                <a:cubicBezTo>
                  <a:pt x="987395" y="283281"/>
                  <a:pt x="958240" y="254174"/>
                  <a:pt x="958240" y="218184"/>
                </a:cubicBezTo>
                <a:cubicBezTo>
                  <a:pt x="958240" y="182242"/>
                  <a:pt x="987395" y="153087"/>
                  <a:pt x="1023336" y="153087"/>
                </a:cubicBezTo>
                <a:cubicBezTo>
                  <a:pt x="1059278" y="153087"/>
                  <a:pt x="1088433" y="182242"/>
                  <a:pt x="1088433" y="218184"/>
                </a:cubicBezTo>
                <a:cubicBezTo>
                  <a:pt x="1088433" y="254174"/>
                  <a:pt x="1059278" y="283281"/>
                  <a:pt x="1023336" y="283281"/>
                </a:cubicBezTo>
                <a:moveTo>
                  <a:pt x="1023336" y="0"/>
                </a:moveTo>
                <a:cubicBezTo>
                  <a:pt x="912787" y="0"/>
                  <a:pt x="825609" y="75803"/>
                  <a:pt x="808403" y="180235"/>
                </a:cubicBezTo>
                <a:lnTo>
                  <a:pt x="808403" y="53769"/>
                </a:lnTo>
                <a:cubicBezTo>
                  <a:pt x="808403" y="21221"/>
                  <a:pt x="794447" y="7265"/>
                  <a:pt x="761899" y="7265"/>
                </a:cubicBezTo>
                <a:lnTo>
                  <a:pt x="652305" y="7265"/>
                </a:lnTo>
                <a:lnTo>
                  <a:pt x="652305" y="171823"/>
                </a:lnTo>
                <a:lnTo>
                  <a:pt x="558579" y="44497"/>
                </a:lnTo>
                <a:cubicBezTo>
                  <a:pt x="538218" y="17493"/>
                  <a:pt x="518097" y="7265"/>
                  <a:pt x="484210" y="7265"/>
                </a:cubicBezTo>
                <a:lnTo>
                  <a:pt x="0" y="7265"/>
                </a:lnTo>
                <a:lnTo>
                  <a:pt x="0" y="119392"/>
                </a:lnTo>
                <a:cubicBezTo>
                  <a:pt x="0" y="151462"/>
                  <a:pt x="13765" y="165227"/>
                  <a:pt x="45787" y="165227"/>
                </a:cubicBezTo>
                <a:lnTo>
                  <a:pt x="118245" y="165227"/>
                </a:lnTo>
                <a:lnTo>
                  <a:pt x="118245" y="382742"/>
                </a:lnTo>
                <a:cubicBezTo>
                  <a:pt x="118245" y="415242"/>
                  <a:pt x="132201" y="429246"/>
                  <a:pt x="164749" y="429246"/>
                </a:cubicBezTo>
                <a:lnTo>
                  <a:pt x="283328" y="429246"/>
                </a:lnTo>
                <a:lnTo>
                  <a:pt x="283328" y="165179"/>
                </a:lnTo>
                <a:lnTo>
                  <a:pt x="383411" y="165179"/>
                </a:lnTo>
                <a:lnTo>
                  <a:pt x="383411" y="382694"/>
                </a:lnTo>
                <a:cubicBezTo>
                  <a:pt x="383411" y="415195"/>
                  <a:pt x="397415" y="429199"/>
                  <a:pt x="429915" y="429199"/>
                </a:cubicBezTo>
                <a:lnTo>
                  <a:pt x="539557" y="429199"/>
                </a:lnTo>
                <a:lnTo>
                  <a:pt x="539557" y="264641"/>
                </a:lnTo>
                <a:lnTo>
                  <a:pt x="632948" y="391966"/>
                </a:lnTo>
                <a:cubicBezTo>
                  <a:pt x="653356" y="419018"/>
                  <a:pt x="673478" y="429199"/>
                  <a:pt x="707364" y="429199"/>
                </a:cubicBezTo>
                <a:lnTo>
                  <a:pt x="808403" y="429199"/>
                </a:lnTo>
                <a:lnTo>
                  <a:pt x="808403" y="257663"/>
                </a:lnTo>
                <a:cubicBezTo>
                  <a:pt x="825418" y="363337"/>
                  <a:pt x="910349" y="436416"/>
                  <a:pt x="1023336" y="436416"/>
                </a:cubicBezTo>
                <a:cubicBezTo>
                  <a:pt x="1146934" y="436416"/>
                  <a:pt x="1241616" y="341782"/>
                  <a:pt x="1241616" y="218232"/>
                </a:cubicBezTo>
                <a:cubicBezTo>
                  <a:pt x="1241616" y="91623"/>
                  <a:pt x="1149945" y="0"/>
                  <a:pt x="1023336" y="0"/>
                </a:cubicBezTo>
              </a:path>
            </a:pathLst>
          </a:custGeom>
          <a:solidFill>
            <a:schemeClr val="bg1"/>
          </a:solidFill>
          <a:ln w="4777" cap="flat">
            <a:noFill/>
            <a:prstDash val="solid"/>
            <a:miter/>
          </a:ln>
        </p:spPr>
        <p:txBody>
          <a:bodyPr rtlCol="0" anchor="ctr"/>
          <a:lstStyle/>
          <a:p>
            <a:endParaRPr lang="en-GB" dirty="0"/>
          </a:p>
        </p:txBody>
      </p:sp>
      <p:sp>
        <p:nvSpPr>
          <p:cNvPr id="86" name="Tijdelijke aanduiding voor tekst 417">
            <a:extLst>
              <a:ext uri="{FF2B5EF4-FFF2-40B4-BE49-F238E27FC236}">
                <a16:creationId xmlns:a16="http://schemas.microsoft.com/office/drawing/2014/main" id="{ADC484E1-43F7-BCD9-2A0F-B8E1A1ADEDC6}"/>
              </a:ext>
            </a:extLst>
          </p:cNvPr>
          <p:cNvSpPr txBox="1">
            <a:spLocks/>
          </p:cNvSpPr>
          <p:nvPr userDrawn="1"/>
        </p:nvSpPr>
        <p:spPr>
          <a:xfrm>
            <a:off x="2246727" y="1113629"/>
            <a:ext cx="1588678" cy="5329418"/>
          </a:xfrm>
          <a:custGeom>
            <a:avLst/>
            <a:gdLst>
              <a:gd name="connsiteX0" fmla="*/ 1513026 w 1588678"/>
              <a:gd name="connsiteY0" fmla="*/ 0 h 5329418"/>
              <a:gd name="connsiteX1" fmla="*/ 1588678 w 1588678"/>
              <a:gd name="connsiteY1" fmla="*/ 0 h 5329418"/>
              <a:gd name="connsiteX2" fmla="*/ 811307 w 1588678"/>
              <a:gd name="connsiteY2" fmla="*/ 790340 h 5329418"/>
              <a:gd name="connsiteX3" fmla="*/ 75652 w 1588678"/>
              <a:gd name="connsiteY3" fmla="*/ 1513026 h 5329418"/>
              <a:gd name="connsiteX4" fmla="*/ 811307 w 1588678"/>
              <a:gd name="connsiteY4" fmla="*/ 2235712 h 5329418"/>
              <a:gd name="connsiteX5" fmla="*/ 1588678 w 1588678"/>
              <a:gd name="connsiteY5" fmla="*/ 3026052 h 5329418"/>
              <a:gd name="connsiteX6" fmla="*/ 811307 w 1588678"/>
              <a:gd name="connsiteY6" fmla="*/ 3816392 h 5329418"/>
              <a:gd name="connsiteX7" fmla="*/ 75652 w 1588678"/>
              <a:gd name="connsiteY7" fmla="*/ 4539078 h 5329418"/>
              <a:gd name="connsiteX8" fmla="*/ 811307 w 1588678"/>
              <a:gd name="connsiteY8" fmla="*/ 5261764 h 5329418"/>
              <a:gd name="connsiteX9" fmla="*/ 777372 w 1588678"/>
              <a:gd name="connsiteY9" fmla="*/ 5329418 h 5329418"/>
              <a:gd name="connsiteX10" fmla="*/ 0 w 1588678"/>
              <a:gd name="connsiteY10" fmla="*/ 4539078 h 5329418"/>
              <a:gd name="connsiteX11" fmla="*/ 777372 w 1588678"/>
              <a:gd name="connsiteY11" fmla="*/ 3748738 h 5329418"/>
              <a:gd name="connsiteX12" fmla="*/ 1513026 w 1588678"/>
              <a:gd name="connsiteY12" fmla="*/ 3026052 h 5329418"/>
              <a:gd name="connsiteX13" fmla="*/ 777372 w 1588678"/>
              <a:gd name="connsiteY13" fmla="*/ 2303366 h 5329418"/>
              <a:gd name="connsiteX14" fmla="*/ 0 w 1588678"/>
              <a:gd name="connsiteY14" fmla="*/ 1513026 h 5329418"/>
              <a:gd name="connsiteX15" fmla="*/ 777372 w 1588678"/>
              <a:gd name="connsiteY15" fmla="*/ 722686 h 5329418"/>
              <a:gd name="connsiteX16" fmla="*/ 1513026 w 1588678"/>
              <a:gd name="connsiteY16" fmla="*/ 0 h 532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8678" h="5329418">
                <a:moveTo>
                  <a:pt x="1513026" y="0"/>
                </a:moveTo>
                <a:lnTo>
                  <a:pt x="1588678" y="0"/>
                </a:lnTo>
                <a:cubicBezTo>
                  <a:pt x="1588678" y="401600"/>
                  <a:pt x="1193454" y="599266"/>
                  <a:pt x="811307" y="790340"/>
                </a:cubicBezTo>
                <a:cubicBezTo>
                  <a:pt x="433050" y="979468"/>
                  <a:pt x="75652" y="1157789"/>
                  <a:pt x="75652" y="1513026"/>
                </a:cubicBezTo>
                <a:cubicBezTo>
                  <a:pt x="75652" y="1868263"/>
                  <a:pt x="432942" y="2046584"/>
                  <a:pt x="811307" y="2235712"/>
                </a:cubicBezTo>
                <a:cubicBezTo>
                  <a:pt x="1193454" y="2426786"/>
                  <a:pt x="1588678" y="2624776"/>
                  <a:pt x="1588678" y="3026052"/>
                </a:cubicBezTo>
                <a:cubicBezTo>
                  <a:pt x="1588678" y="3427328"/>
                  <a:pt x="1193454" y="3625319"/>
                  <a:pt x="811307" y="3816392"/>
                </a:cubicBezTo>
                <a:cubicBezTo>
                  <a:pt x="433050" y="4005520"/>
                  <a:pt x="75652" y="4183841"/>
                  <a:pt x="75652" y="4539078"/>
                </a:cubicBezTo>
                <a:cubicBezTo>
                  <a:pt x="75652" y="4894315"/>
                  <a:pt x="432942" y="5072636"/>
                  <a:pt x="811307" y="5261764"/>
                </a:cubicBezTo>
                <a:lnTo>
                  <a:pt x="777372" y="5329418"/>
                </a:lnTo>
                <a:cubicBezTo>
                  <a:pt x="395225" y="5138345"/>
                  <a:pt x="0" y="4940354"/>
                  <a:pt x="0" y="4539078"/>
                </a:cubicBezTo>
                <a:cubicBezTo>
                  <a:pt x="0" y="4137802"/>
                  <a:pt x="395225" y="3939812"/>
                  <a:pt x="777372" y="3748738"/>
                </a:cubicBezTo>
                <a:cubicBezTo>
                  <a:pt x="1155628" y="3559610"/>
                  <a:pt x="1513026" y="3381289"/>
                  <a:pt x="1513026" y="3026052"/>
                </a:cubicBezTo>
                <a:cubicBezTo>
                  <a:pt x="1513026" y="2670815"/>
                  <a:pt x="1155736" y="2492494"/>
                  <a:pt x="777372" y="2303366"/>
                </a:cubicBezTo>
                <a:cubicBezTo>
                  <a:pt x="395225" y="2112293"/>
                  <a:pt x="0" y="1914302"/>
                  <a:pt x="0" y="1513026"/>
                </a:cubicBezTo>
                <a:cubicBezTo>
                  <a:pt x="0" y="1111750"/>
                  <a:pt x="395225" y="913760"/>
                  <a:pt x="777372" y="722686"/>
                </a:cubicBezTo>
                <a:cubicBezTo>
                  <a:pt x="1155628" y="533558"/>
                  <a:pt x="1513026" y="355237"/>
                  <a:pt x="1513026" y="0"/>
                </a:cubicBezTo>
                <a:close/>
              </a:path>
            </a:pathLst>
          </a:custGeom>
          <a:gradFill>
            <a:gsLst>
              <a:gs pos="0">
                <a:srgbClr val="FFF9E0">
                  <a:alpha val="19000"/>
                </a:srgbClr>
              </a:gs>
              <a:gs pos="50000">
                <a:srgbClr val="FFF9E0">
                  <a:alpha val="49804"/>
                </a:srgbClr>
              </a:gs>
              <a:gs pos="100000">
                <a:srgbClr val="FFF9E0">
                  <a:alpha val="0"/>
                </a:srgbClr>
              </a:gs>
            </a:gsLst>
            <a:lin ang="5400000" scaled="1"/>
          </a:gradFill>
        </p:spPr>
        <p:txBody>
          <a:bodyPr wrap="square">
            <a:noAutofit/>
          </a:bodyPr>
          <a:lstStyle>
            <a:lvl1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1pPr>
            <a:lvl2pPr marL="450850" indent="-273050" algn="l" defTabSz="914400" rtl="0" eaLnBrk="1" latinLnBrk="0" hangingPunct="1">
              <a:lnSpc>
                <a:spcPct val="90000"/>
              </a:lnSpc>
              <a:spcBef>
                <a:spcPts val="600"/>
              </a:spcBef>
              <a:spcAft>
                <a:spcPts val="600"/>
              </a:spcAft>
              <a:buClr>
                <a:schemeClr val="accent2"/>
              </a:buClr>
              <a:buFont typeface="Arial" panose="020B0604020202020204" pitchFamily="34" charset="0"/>
              <a:buChar char="•"/>
              <a:tabLst/>
              <a:defRPr sz="1600" kern="1200">
                <a:solidFill>
                  <a:schemeClr val="tx1"/>
                </a:solidFill>
                <a:latin typeface="+mn-lt"/>
                <a:ea typeface="+mn-ea"/>
                <a:cs typeface="+mn-cs"/>
              </a:defRPr>
            </a:lvl2pPr>
            <a:lvl3pPr marL="628650" indent="-268288" algn="l" defTabSz="914400" rtl="0" eaLnBrk="1" latinLnBrk="0" hangingPunct="1">
              <a:lnSpc>
                <a:spcPct val="90000"/>
              </a:lnSpc>
              <a:spcBef>
                <a:spcPts val="600"/>
              </a:spcBef>
              <a:spcAft>
                <a:spcPts val="600"/>
              </a:spcAft>
              <a:buClr>
                <a:schemeClr val="accent4"/>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1"/>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800" b="1" kern="1200" cap="none" baseline="0">
                <a:solidFill>
                  <a:schemeClr val="tx1"/>
                </a:solidFill>
                <a:latin typeface="+mn-lt"/>
                <a:ea typeface="+mn-ea"/>
                <a:cs typeface="+mn-cs"/>
              </a:defRPr>
            </a:lvl6pPr>
            <a:lvl7pPr marL="354013" indent="-354013" algn="l" defTabSz="914400" rtl="0" eaLnBrk="1" latinLnBrk="0" hangingPunct="1">
              <a:lnSpc>
                <a:spcPct val="90000"/>
              </a:lnSpc>
              <a:spcBef>
                <a:spcPts val="600"/>
              </a:spcBef>
              <a:spcAft>
                <a:spcPts val="600"/>
              </a:spcAft>
              <a:buClr>
                <a:schemeClr val="accent1"/>
              </a:buClr>
              <a:buFont typeface="+mj-lt"/>
              <a:buAutoNum type="arabicPeriod"/>
              <a:tabLst/>
              <a:defRPr sz="1600" kern="1200">
                <a:solidFill>
                  <a:schemeClr val="tx1"/>
                </a:solidFill>
                <a:latin typeface="+mn-lt"/>
                <a:ea typeface="+mn-ea"/>
                <a:cs typeface="+mn-cs"/>
              </a:defRPr>
            </a:lvl7pPr>
            <a:lvl8pPr marL="536575" indent="-268288" algn="l" defTabSz="914400" rtl="0" eaLnBrk="1" latinLnBrk="0" hangingPunct="1">
              <a:lnSpc>
                <a:spcPct val="90000"/>
              </a:lnSpc>
              <a:spcBef>
                <a:spcPts val="600"/>
              </a:spcBef>
              <a:spcAft>
                <a:spcPts val="600"/>
              </a:spcAft>
              <a:buClr>
                <a:schemeClr val="accent1"/>
              </a:buClr>
              <a:buFont typeface="+mj-lt"/>
              <a:buAutoNum type="alphaLcPeriod"/>
              <a:defRPr sz="1600" kern="1200">
                <a:solidFill>
                  <a:schemeClr val="tx1"/>
                </a:solidFill>
                <a:latin typeface="+mn-lt"/>
                <a:ea typeface="+mn-ea"/>
                <a:cs typeface="+mn-cs"/>
              </a:defRPr>
            </a:lvl8pPr>
            <a:lvl9pPr marL="0" indent="0" algn="l" defTabSz="914400" rtl="0" eaLnBrk="1" latinLnBrk="0" hangingPunct="1">
              <a:lnSpc>
                <a:spcPct val="90000"/>
              </a:lnSpc>
              <a:spcBef>
                <a:spcPts val="1200"/>
              </a:spcBef>
              <a:spcAft>
                <a:spcPts val="600"/>
              </a:spcAft>
              <a:buClr>
                <a:schemeClr val="accent1"/>
              </a:buClr>
              <a:buFont typeface="Arial" panose="020B0604020202020204" pitchFamily="34" charset="0"/>
              <a:buNone/>
              <a:defRPr sz="1400" i="1" kern="1200">
                <a:solidFill>
                  <a:schemeClr val="tx2"/>
                </a:solidFill>
                <a:latin typeface="+mn-lt"/>
                <a:ea typeface="+mn-ea"/>
                <a:cs typeface="+mn-cs"/>
              </a:defRPr>
            </a:lvl9pPr>
          </a:lstStyle>
          <a:p>
            <a:r>
              <a:rPr lang="en-GB" dirty="0"/>
              <a:t> </a:t>
            </a:r>
          </a:p>
        </p:txBody>
      </p:sp>
      <p:sp>
        <p:nvSpPr>
          <p:cNvPr id="88" name="Tijdelijke aanduiding voor tekst 416">
            <a:extLst>
              <a:ext uri="{FF2B5EF4-FFF2-40B4-BE49-F238E27FC236}">
                <a16:creationId xmlns:a16="http://schemas.microsoft.com/office/drawing/2014/main" id="{D47B58B3-9CFE-D1C3-CC9C-746A34AA2C29}"/>
              </a:ext>
            </a:extLst>
          </p:cNvPr>
          <p:cNvSpPr txBox="1">
            <a:spLocks/>
          </p:cNvSpPr>
          <p:nvPr userDrawn="1"/>
        </p:nvSpPr>
        <p:spPr>
          <a:xfrm>
            <a:off x="1490214" y="1098475"/>
            <a:ext cx="1588678" cy="4606732"/>
          </a:xfrm>
          <a:custGeom>
            <a:avLst/>
            <a:gdLst>
              <a:gd name="connsiteX0" fmla="*/ 811307 w 1588678"/>
              <a:gd name="connsiteY0" fmla="*/ 0 h 4606732"/>
              <a:gd name="connsiteX1" fmla="*/ 1588678 w 1588678"/>
              <a:gd name="connsiteY1" fmla="*/ 790340 h 4606732"/>
              <a:gd name="connsiteX2" fmla="*/ 811307 w 1588678"/>
              <a:gd name="connsiteY2" fmla="*/ 1580680 h 4606732"/>
              <a:gd name="connsiteX3" fmla="*/ 75652 w 1588678"/>
              <a:gd name="connsiteY3" fmla="*/ 2303366 h 4606732"/>
              <a:gd name="connsiteX4" fmla="*/ 811307 w 1588678"/>
              <a:gd name="connsiteY4" fmla="*/ 3026052 h 4606732"/>
              <a:gd name="connsiteX5" fmla="*/ 1588678 w 1588678"/>
              <a:gd name="connsiteY5" fmla="*/ 3816392 h 4606732"/>
              <a:gd name="connsiteX6" fmla="*/ 811307 w 1588678"/>
              <a:gd name="connsiteY6" fmla="*/ 4606732 h 4606732"/>
              <a:gd name="connsiteX7" fmla="*/ 777372 w 1588678"/>
              <a:gd name="connsiteY7" fmla="*/ 4539078 h 4606732"/>
              <a:gd name="connsiteX8" fmla="*/ 1513026 w 1588678"/>
              <a:gd name="connsiteY8" fmla="*/ 3816392 h 4606732"/>
              <a:gd name="connsiteX9" fmla="*/ 777372 w 1588678"/>
              <a:gd name="connsiteY9" fmla="*/ 3093706 h 4606732"/>
              <a:gd name="connsiteX10" fmla="*/ 0 w 1588678"/>
              <a:gd name="connsiteY10" fmla="*/ 2303366 h 4606732"/>
              <a:gd name="connsiteX11" fmla="*/ 777372 w 1588678"/>
              <a:gd name="connsiteY11" fmla="*/ 1513026 h 4606732"/>
              <a:gd name="connsiteX12" fmla="*/ 1513026 w 1588678"/>
              <a:gd name="connsiteY12" fmla="*/ 790340 h 4606732"/>
              <a:gd name="connsiteX13" fmla="*/ 777372 w 1588678"/>
              <a:gd name="connsiteY13" fmla="*/ 67654 h 4606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88678" h="4606732">
                <a:moveTo>
                  <a:pt x="811307" y="0"/>
                </a:moveTo>
                <a:cubicBezTo>
                  <a:pt x="1193454" y="191074"/>
                  <a:pt x="1588678" y="389064"/>
                  <a:pt x="1588678" y="790340"/>
                </a:cubicBezTo>
                <a:cubicBezTo>
                  <a:pt x="1588678" y="1191616"/>
                  <a:pt x="1193454" y="1389606"/>
                  <a:pt x="811307" y="1580680"/>
                </a:cubicBezTo>
                <a:cubicBezTo>
                  <a:pt x="433050" y="1769808"/>
                  <a:pt x="75652" y="1948129"/>
                  <a:pt x="75652" y="2303366"/>
                </a:cubicBezTo>
                <a:cubicBezTo>
                  <a:pt x="75652" y="2658603"/>
                  <a:pt x="432942" y="2836924"/>
                  <a:pt x="811307" y="3026052"/>
                </a:cubicBezTo>
                <a:cubicBezTo>
                  <a:pt x="1193454" y="3217126"/>
                  <a:pt x="1588678" y="3415116"/>
                  <a:pt x="1588678" y="3816392"/>
                </a:cubicBezTo>
                <a:cubicBezTo>
                  <a:pt x="1588678" y="4217668"/>
                  <a:pt x="1193454" y="4415659"/>
                  <a:pt x="811307" y="4606732"/>
                </a:cubicBezTo>
                <a:lnTo>
                  <a:pt x="777372" y="4539078"/>
                </a:lnTo>
                <a:cubicBezTo>
                  <a:pt x="1155628" y="4349950"/>
                  <a:pt x="1513026" y="4171629"/>
                  <a:pt x="1513026" y="3816392"/>
                </a:cubicBezTo>
                <a:cubicBezTo>
                  <a:pt x="1513026" y="3461155"/>
                  <a:pt x="1155736" y="3282834"/>
                  <a:pt x="777372" y="3093706"/>
                </a:cubicBezTo>
                <a:cubicBezTo>
                  <a:pt x="395225" y="2902633"/>
                  <a:pt x="0" y="2704642"/>
                  <a:pt x="0" y="2303366"/>
                </a:cubicBezTo>
                <a:cubicBezTo>
                  <a:pt x="0" y="1902090"/>
                  <a:pt x="395225" y="1704100"/>
                  <a:pt x="777372" y="1513026"/>
                </a:cubicBezTo>
                <a:cubicBezTo>
                  <a:pt x="1155628" y="1323898"/>
                  <a:pt x="1513026" y="1145577"/>
                  <a:pt x="1513026" y="790340"/>
                </a:cubicBezTo>
                <a:cubicBezTo>
                  <a:pt x="1513026" y="435103"/>
                  <a:pt x="1155736" y="256782"/>
                  <a:pt x="777372" y="67654"/>
                </a:cubicBezTo>
                <a:close/>
              </a:path>
            </a:pathLst>
          </a:custGeom>
          <a:gradFill>
            <a:gsLst>
              <a:gs pos="0">
                <a:srgbClr val="FFF9E0">
                  <a:alpha val="19000"/>
                </a:srgbClr>
              </a:gs>
              <a:gs pos="50000">
                <a:srgbClr val="FFF9E0">
                  <a:alpha val="49804"/>
                </a:srgbClr>
              </a:gs>
              <a:gs pos="100000">
                <a:srgbClr val="FFF9E0">
                  <a:alpha val="0"/>
                </a:srgbClr>
              </a:gs>
            </a:gsLst>
            <a:lin ang="5400000" scaled="1"/>
          </a:gradFill>
        </p:spPr>
        <p:txBody>
          <a:bodyPr wrap="square">
            <a:noAutofit/>
          </a:bodyPr>
          <a:lstStyle>
            <a:lvl1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1pPr>
            <a:lvl2pPr marL="450850" indent="-273050" algn="l" defTabSz="914400" rtl="0" eaLnBrk="1" latinLnBrk="0" hangingPunct="1">
              <a:lnSpc>
                <a:spcPct val="90000"/>
              </a:lnSpc>
              <a:spcBef>
                <a:spcPts val="600"/>
              </a:spcBef>
              <a:spcAft>
                <a:spcPts val="600"/>
              </a:spcAft>
              <a:buClr>
                <a:schemeClr val="accent2"/>
              </a:buClr>
              <a:buFont typeface="Arial" panose="020B0604020202020204" pitchFamily="34" charset="0"/>
              <a:buChar char="•"/>
              <a:tabLst/>
              <a:defRPr sz="1600" kern="1200">
                <a:solidFill>
                  <a:schemeClr val="tx1"/>
                </a:solidFill>
                <a:latin typeface="+mn-lt"/>
                <a:ea typeface="+mn-ea"/>
                <a:cs typeface="+mn-cs"/>
              </a:defRPr>
            </a:lvl2pPr>
            <a:lvl3pPr marL="628650" indent="-268288" algn="l" defTabSz="914400" rtl="0" eaLnBrk="1" latinLnBrk="0" hangingPunct="1">
              <a:lnSpc>
                <a:spcPct val="90000"/>
              </a:lnSpc>
              <a:spcBef>
                <a:spcPts val="600"/>
              </a:spcBef>
              <a:spcAft>
                <a:spcPts val="600"/>
              </a:spcAft>
              <a:buClr>
                <a:schemeClr val="accent4"/>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1"/>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800" b="1" kern="1200" cap="none" baseline="0">
                <a:solidFill>
                  <a:schemeClr val="tx1"/>
                </a:solidFill>
                <a:latin typeface="+mn-lt"/>
                <a:ea typeface="+mn-ea"/>
                <a:cs typeface="+mn-cs"/>
              </a:defRPr>
            </a:lvl6pPr>
            <a:lvl7pPr marL="354013" indent="-354013" algn="l" defTabSz="914400" rtl="0" eaLnBrk="1" latinLnBrk="0" hangingPunct="1">
              <a:lnSpc>
                <a:spcPct val="90000"/>
              </a:lnSpc>
              <a:spcBef>
                <a:spcPts val="600"/>
              </a:spcBef>
              <a:spcAft>
                <a:spcPts val="600"/>
              </a:spcAft>
              <a:buClr>
                <a:schemeClr val="accent1"/>
              </a:buClr>
              <a:buFont typeface="+mj-lt"/>
              <a:buAutoNum type="arabicPeriod"/>
              <a:tabLst/>
              <a:defRPr sz="1600" kern="1200">
                <a:solidFill>
                  <a:schemeClr val="tx1"/>
                </a:solidFill>
                <a:latin typeface="+mn-lt"/>
                <a:ea typeface="+mn-ea"/>
                <a:cs typeface="+mn-cs"/>
              </a:defRPr>
            </a:lvl7pPr>
            <a:lvl8pPr marL="536575" indent="-268288" algn="l" defTabSz="914400" rtl="0" eaLnBrk="1" latinLnBrk="0" hangingPunct="1">
              <a:lnSpc>
                <a:spcPct val="90000"/>
              </a:lnSpc>
              <a:spcBef>
                <a:spcPts val="600"/>
              </a:spcBef>
              <a:spcAft>
                <a:spcPts val="600"/>
              </a:spcAft>
              <a:buClr>
                <a:schemeClr val="accent1"/>
              </a:buClr>
              <a:buFont typeface="+mj-lt"/>
              <a:buAutoNum type="alphaLcPeriod"/>
              <a:defRPr sz="1600" kern="1200">
                <a:solidFill>
                  <a:schemeClr val="tx1"/>
                </a:solidFill>
                <a:latin typeface="+mn-lt"/>
                <a:ea typeface="+mn-ea"/>
                <a:cs typeface="+mn-cs"/>
              </a:defRPr>
            </a:lvl8pPr>
            <a:lvl9pPr marL="0" indent="0" algn="l" defTabSz="914400" rtl="0" eaLnBrk="1" latinLnBrk="0" hangingPunct="1">
              <a:lnSpc>
                <a:spcPct val="90000"/>
              </a:lnSpc>
              <a:spcBef>
                <a:spcPts val="1200"/>
              </a:spcBef>
              <a:spcAft>
                <a:spcPts val="600"/>
              </a:spcAft>
              <a:buClr>
                <a:schemeClr val="accent1"/>
              </a:buClr>
              <a:buFont typeface="Arial" panose="020B0604020202020204" pitchFamily="34" charset="0"/>
              <a:buNone/>
              <a:defRPr sz="1400" i="1" kern="1200">
                <a:solidFill>
                  <a:schemeClr val="tx2"/>
                </a:solidFill>
                <a:latin typeface="+mn-lt"/>
                <a:ea typeface="+mn-ea"/>
                <a:cs typeface="+mn-cs"/>
              </a:defRPr>
            </a:lvl9pPr>
          </a:lstStyle>
          <a:p>
            <a:r>
              <a:rPr lang="en-GB" dirty="0"/>
              <a:t> </a:t>
            </a:r>
          </a:p>
        </p:txBody>
      </p:sp>
      <p:grpSp>
        <p:nvGrpSpPr>
          <p:cNvPr id="91" name="Groep 90">
            <a:extLst>
              <a:ext uri="{FF2B5EF4-FFF2-40B4-BE49-F238E27FC236}">
                <a16:creationId xmlns:a16="http://schemas.microsoft.com/office/drawing/2014/main" id="{F57A31A3-FE58-E4BD-543A-E6C8F5BCD89E}"/>
              </a:ext>
            </a:extLst>
          </p:cNvPr>
          <p:cNvGrpSpPr/>
          <p:nvPr userDrawn="1"/>
        </p:nvGrpSpPr>
        <p:grpSpPr>
          <a:xfrm>
            <a:off x="-66454" y="268654"/>
            <a:ext cx="151965" cy="151965"/>
            <a:chOff x="1436100" y="268654"/>
            <a:chExt cx="151965" cy="151965"/>
          </a:xfrm>
        </p:grpSpPr>
        <p:sp>
          <p:nvSpPr>
            <p:cNvPr id="92" name="Vrije vorm: vorm 91" hidden="1">
              <a:extLst>
                <a:ext uri="{FF2B5EF4-FFF2-40B4-BE49-F238E27FC236}">
                  <a16:creationId xmlns:a16="http://schemas.microsoft.com/office/drawing/2014/main" id="{A6C9CE4D-07F3-1842-5C4C-DA8FC80D1764}"/>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en-GB" dirty="0"/>
            </a:p>
          </p:txBody>
        </p:sp>
        <p:sp>
          <p:nvSpPr>
            <p:cNvPr id="93" name="Vrije vorm: vorm 92">
              <a:extLst>
                <a:ext uri="{FF2B5EF4-FFF2-40B4-BE49-F238E27FC236}">
                  <a16:creationId xmlns:a16="http://schemas.microsoft.com/office/drawing/2014/main" id="{44177170-AD99-DC9A-118D-1583C2A228AA}"/>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78" name="Groep 177">
            <a:extLst>
              <a:ext uri="{FF2B5EF4-FFF2-40B4-BE49-F238E27FC236}">
                <a16:creationId xmlns:a16="http://schemas.microsoft.com/office/drawing/2014/main" id="{1F73781F-BBE0-E7F9-3F98-C90A89CBF082}"/>
              </a:ext>
            </a:extLst>
          </p:cNvPr>
          <p:cNvGrpSpPr/>
          <p:nvPr userDrawn="1"/>
        </p:nvGrpSpPr>
        <p:grpSpPr>
          <a:xfrm>
            <a:off x="2955752" y="6347260"/>
            <a:ext cx="151965" cy="151965"/>
            <a:chOff x="2955752" y="6347260"/>
            <a:chExt cx="151965" cy="151965"/>
          </a:xfrm>
        </p:grpSpPr>
        <p:sp>
          <p:nvSpPr>
            <p:cNvPr id="148" name="Vrije vorm: vorm 147" hidden="1">
              <a:extLst>
                <a:ext uri="{FF2B5EF4-FFF2-40B4-BE49-F238E27FC236}">
                  <a16:creationId xmlns:a16="http://schemas.microsoft.com/office/drawing/2014/main" id="{BEA268CC-E146-B8CC-7A32-1A7A2DBA8F20}"/>
                </a:ext>
              </a:extLst>
            </p:cNvPr>
            <p:cNvSpPr/>
            <p:nvPr/>
          </p:nvSpPr>
          <p:spPr>
            <a:xfrm>
              <a:off x="2955752"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dirty="0"/>
            </a:p>
          </p:txBody>
        </p:sp>
        <p:sp>
          <p:nvSpPr>
            <p:cNvPr id="149" name="Vrije vorm: vorm 148">
              <a:extLst>
                <a:ext uri="{FF2B5EF4-FFF2-40B4-BE49-F238E27FC236}">
                  <a16:creationId xmlns:a16="http://schemas.microsoft.com/office/drawing/2014/main" id="{65BD0B66-BE91-1D3C-EE40-4FBD0E849A73}"/>
                </a:ext>
              </a:extLst>
            </p:cNvPr>
            <p:cNvSpPr/>
            <p:nvPr/>
          </p:nvSpPr>
          <p:spPr>
            <a:xfrm>
              <a:off x="2955752"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solidFill>
            <a:ln w="11945" cap="flat">
              <a:noFill/>
              <a:prstDash val="solid"/>
              <a:miter/>
            </a:ln>
          </p:spPr>
          <p:txBody>
            <a:bodyPr rtlCol="0" anchor="ctr"/>
            <a:lstStyle/>
            <a:p>
              <a:pPr lvl="0"/>
              <a:endParaRPr lang="en-GB" dirty="0"/>
            </a:p>
          </p:txBody>
        </p:sp>
      </p:grpSp>
    </p:spTree>
    <p:extLst>
      <p:ext uri="{BB962C8B-B14F-4D97-AF65-F5344CB8AC3E}">
        <p14:creationId xmlns:p14="http://schemas.microsoft.com/office/powerpoint/2010/main" val="188233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85"/>
                                        </p:tgtEl>
                                        <p:attrNameLst>
                                          <p:attrName>style.visibility</p:attrName>
                                        </p:attrNameLst>
                                      </p:cBhvr>
                                      <p:to>
                                        <p:strVal val="visible"/>
                                      </p:to>
                                    </p:set>
                                    <p:anim calcmode="lin" valueType="num">
                                      <p:cBhvr>
                                        <p:cTn id="7" dur="500" fill="hold"/>
                                        <p:tgtEl>
                                          <p:spTgt spid="185"/>
                                        </p:tgtEl>
                                        <p:attrNameLst>
                                          <p:attrName>ppt_w</p:attrName>
                                        </p:attrNameLst>
                                      </p:cBhvr>
                                      <p:tavLst>
                                        <p:tav tm="0">
                                          <p:val>
                                            <p:fltVal val="0"/>
                                          </p:val>
                                        </p:tav>
                                        <p:tav tm="100000">
                                          <p:val>
                                            <p:strVal val="#ppt_w"/>
                                          </p:val>
                                        </p:tav>
                                      </p:tavLst>
                                    </p:anim>
                                    <p:anim calcmode="lin" valueType="num">
                                      <p:cBhvr>
                                        <p:cTn id="8" dur="500" fill="hold"/>
                                        <p:tgtEl>
                                          <p:spTgt spid="185"/>
                                        </p:tgtEl>
                                        <p:attrNameLst>
                                          <p:attrName>ppt_h</p:attrName>
                                        </p:attrNameLst>
                                      </p:cBhvr>
                                      <p:tavLst>
                                        <p:tav tm="0">
                                          <p:val>
                                            <p:fltVal val="0"/>
                                          </p:val>
                                        </p:tav>
                                        <p:tav tm="100000">
                                          <p:val>
                                            <p:strVal val="#ppt_h"/>
                                          </p:val>
                                        </p:tav>
                                      </p:tavLst>
                                    </p:anim>
                                  </p:childTnLst>
                                </p:cTn>
                              </p:par>
                              <p:par>
                                <p:cTn id="9" presetID="6" presetClass="emph" presetSubtype="0" autoRev="1" fill="hold" grpId="1" nodeType="withEffect">
                                  <p:stCondLst>
                                    <p:cond delay="500"/>
                                  </p:stCondLst>
                                  <p:childTnLst>
                                    <p:animScale>
                                      <p:cBhvr>
                                        <p:cTn id="10" dur="100" fill="hold"/>
                                        <p:tgtEl>
                                          <p:spTgt spid="185"/>
                                        </p:tgtEl>
                                      </p:cBhvr>
                                      <p:by x="130000" y="130000"/>
                                    </p:animScale>
                                  </p:childTnLst>
                                </p:cTn>
                              </p:par>
                              <p:par>
                                <p:cTn id="11" presetID="23" presetClass="entr" presetSubtype="16" fill="hold" nodeType="withEffect">
                                  <p:stCondLst>
                                    <p:cond delay="0"/>
                                  </p:stCondLst>
                                  <p:childTnLst>
                                    <p:set>
                                      <p:cBhvr>
                                        <p:cTn id="12" dur="1" fill="hold">
                                          <p:stCondLst>
                                            <p:cond delay="0"/>
                                          </p:stCondLst>
                                        </p:cTn>
                                        <p:tgtEl>
                                          <p:spTgt spid="163"/>
                                        </p:tgtEl>
                                        <p:attrNameLst>
                                          <p:attrName>style.visibility</p:attrName>
                                        </p:attrNameLst>
                                      </p:cBhvr>
                                      <p:to>
                                        <p:strVal val="visible"/>
                                      </p:to>
                                    </p:set>
                                    <p:anim calcmode="lin" valueType="num">
                                      <p:cBhvr>
                                        <p:cTn id="13" dur="500" fill="hold"/>
                                        <p:tgtEl>
                                          <p:spTgt spid="163"/>
                                        </p:tgtEl>
                                        <p:attrNameLst>
                                          <p:attrName>ppt_w</p:attrName>
                                        </p:attrNameLst>
                                      </p:cBhvr>
                                      <p:tavLst>
                                        <p:tav tm="0">
                                          <p:val>
                                            <p:fltVal val="0"/>
                                          </p:val>
                                        </p:tav>
                                        <p:tav tm="100000">
                                          <p:val>
                                            <p:strVal val="#ppt_w"/>
                                          </p:val>
                                        </p:tav>
                                      </p:tavLst>
                                    </p:anim>
                                    <p:anim calcmode="lin" valueType="num">
                                      <p:cBhvr>
                                        <p:cTn id="14" dur="500" fill="hold"/>
                                        <p:tgtEl>
                                          <p:spTgt spid="163"/>
                                        </p:tgtEl>
                                        <p:attrNameLst>
                                          <p:attrName>ppt_h</p:attrName>
                                        </p:attrNameLst>
                                      </p:cBhvr>
                                      <p:tavLst>
                                        <p:tav tm="0">
                                          <p:val>
                                            <p:fltVal val="0"/>
                                          </p:val>
                                        </p:tav>
                                        <p:tav tm="100000">
                                          <p:val>
                                            <p:strVal val="#ppt_h"/>
                                          </p:val>
                                        </p:tav>
                                      </p:tavLst>
                                    </p:anim>
                                  </p:childTnLst>
                                </p:cTn>
                              </p:par>
                              <p:par>
                                <p:cTn id="15" presetID="6" presetClass="emph" presetSubtype="0" autoRev="1" fill="hold" nodeType="withEffect">
                                  <p:stCondLst>
                                    <p:cond delay="500"/>
                                  </p:stCondLst>
                                  <p:childTnLst>
                                    <p:animScale>
                                      <p:cBhvr>
                                        <p:cTn id="16" dur="100" fill="hold"/>
                                        <p:tgtEl>
                                          <p:spTgt spid="163"/>
                                        </p:tgtEl>
                                      </p:cBhvr>
                                      <p:by x="130000" y="130000"/>
                                    </p:animScale>
                                  </p:childTnLst>
                                </p:cTn>
                              </p:par>
                              <p:par>
                                <p:cTn id="17" presetID="23" presetClass="entr" presetSubtype="16" fill="hold" nodeType="withEffect">
                                  <p:stCondLst>
                                    <p:cond delay="1000"/>
                                  </p:stCondLst>
                                  <p:childTnLst>
                                    <p:set>
                                      <p:cBhvr>
                                        <p:cTn id="18" dur="1" fill="hold">
                                          <p:stCondLst>
                                            <p:cond delay="0"/>
                                          </p:stCondLst>
                                        </p:cTn>
                                        <p:tgtEl>
                                          <p:spTgt spid="157"/>
                                        </p:tgtEl>
                                        <p:attrNameLst>
                                          <p:attrName>style.visibility</p:attrName>
                                        </p:attrNameLst>
                                      </p:cBhvr>
                                      <p:to>
                                        <p:strVal val="visible"/>
                                      </p:to>
                                    </p:set>
                                    <p:anim calcmode="lin" valueType="num">
                                      <p:cBhvr>
                                        <p:cTn id="19" dur="500" fill="hold"/>
                                        <p:tgtEl>
                                          <p:spTgt spid="157"/>
                                        </p:tgtEl>
                                        <p:attrNameLst>
                                          <p:attrName>ppt_w</p:attrName>
                                        </p:attrNameLst>
                                      </p:cBhvr>
                                      <p:tavLst>
                                        <p:tav tm="0">
                                          <p:val>
                                            <p:fltVal val="0"/>
                                          </p:val>
                                        </p:tav>
                                        <p:tav tm="100000">
                                          <p:val>
                                            <p:strVal val="#ppt_w"/>
                                          </p:val>
                                        </p:tav>
                                      </p:tavLst>
                                    </p:anim>
                                    <p:anim calcmode="lin" valueType="num">
                                      <p:cBhvr>
                                        <p:cTn id="20" dur="500" fill="hold"/>
                                        <p:tgtEl>
                                          <p:spTgt spid="157"/>
                                        </p:tgtEl>
                                        <p:attrNameLst>
                                          <p:attrName>ppt_h</p:attrName>
                                        </p:attrNameLst>
                                      </p:cBhvr>
                                      <p:tavLst>
                                        <p:tav tm="0">
                                          <p:val>
                                            <p:fltVal val="0"/>
                                          </p:val>
                                        </p:tav>
                                        <p:tav tm="100000">
                                          <p:val>
                                            <p:strVal val="#ppt_h"/>
                                          </p:val>
                                        </p:tav>
                                      </p:tavLst>
                                    </p:anim>
                                  </p:childTnLst>
                                </p:cTn>
                              </p:par>
                              <p:par>
                                <p:cTn id="21" presetID="6" presetClass="emph" presetSubtype="0" autoRev="1" fill="hold" nodeType="withEffect">
                                  <p:stCondLst>
                                    <p:cond delay="1500"/>
                                  </p:stCondLst>
                                  <p:childTnLst>
                                    <p:animScale>
                                      <p:cBhvr>
                                        <p:cTn id="22" dur="100" fill="hold"/>
                                        <p:tgtEl>
                                          <p:spTgt spid="157"/>
                                        </p:tgtEl>
                                      </p:cBhvr>
                                      <p:by x="130000" y="130000"/>
                                    </p:animScale>
                                  </p:childTnLst>
                                </p:cTn>
                              </p:par>
                              <p:par>
                                <p:cTn id="23" presetID="23" presetClass="entr" presetSubtype="16" fill="hold" nodeType="withEffect">
                                  <p:stCondLst>
                                    <p:cond delay="750"/>
                                  </p:stCondLst>
                                  <p:childTnLst>
                                    <p:set>
                                      <p:cBhvr>
                                        <p:cTn id="24" dur="1" fill="hold">
                                          <p:stCondLst>
                                            <p:cond delay="0"/>
                                          </p:stCondLst>
                                        </p:cTn>
                                        <p:tgtEl>
                                          <p:spTgt spid="173"/>
                                        </p:tgtEl>
                                        <p:attrNameLst>
                                          <p:attrName>style.visibility</p:attrName>
                                        </p:attrNameLst>
                                      </p:cBhvr>
                                      <p:to>
                                        <p:strVal val="visible"/>
                                      </p:to>
                                    </p:set>
                                    <p:anim calcmode="lin" valueType="num">
                                      <p:cBhvr>
                                        <p:cTn id="25" dur="500" fill="hold"/>
                                        <p:tgtEl>
                                          <p:spTgt spid="173"/>
                                        </p:tgtEl>
                                        <p:attrNameLst>
                                          <p:attrName>ppt_w</p:attrName>
                                        </p:attrNameLst>
                                      </p:cBhvr>
                                      <p:tavLst>
                                        <p:tav tm="0">
                                          <p:val>
                                            <p:fltVal val="0"/>
                                          </p:val>
                                        </p:tav>
                                        <p:tav tm="100000">
                                          <p:val>
                                            <p:strVal val="#ppt_w"/>
                                          </p:val>
                                        </p:tav>
                                      </p:tavLst>
                                    </p:anim>
                                    <p:anim calcmode="lin" valueType="num">
                                      <p:cBhvr>
                                        <p:cTn id="26" dur="500" fill="hold"/>
                                        <p:tgtEl>
                                          <p:spTgt spid="173"/>
                                        </p:tgtEl>
                                        <p:attrNameLst>
                                          <p:attrName>ppt_h</p:attrName>
                                        </p:attrNameLst>
                                      </p:cBhvr>
                                      <p:tavLst>
                                        <p:tav tm="0">
                                          <p:val>
                                            <p:fltVal val="0"/>
                                          </p:val>
                                        </p:tav>
                                        <p:tav tm="100000">
                                          <p:val>
                                            <p:strVal val="#ppt_h"/>
                                          </p:val>
                                        </p:tav>
                                      </p:tavLst>
                                    </p:anim>
                                  </p:childTnLst>
                                </p:cTn>
                              </p:par>
                              <p:par>
                                <p:cTn id="27" presetID="6" presetClass="emph" presetSubtype="0" autoRev="1" fill="hold" nodeType="withEffect">
                                  <p:stCondLst>
                                    <p:cond delay="1250"/>
                                  </p:stCondLst>
                                  <p:childTnLst>
                                    <p:animScale>
                                      <p:cBhvr>
                                        <p:cTn id="28" dur="100" fill="hold"/>
                                        <p:tgtEl>
                                          <p:spTgt spid="173"/>
                                        </p:tgtEl>
                                      </p:cBhvr>
                                      <p:by x="130000" y="130000"/>
                                    </p:animScale>
                                  </p:childTnLst>
                                </p:cTn>
                              </p:par>
                              <p:par>
                                <p:cTn id="29" presetID="23" presetClass="entr" presetSubtype="16" fill="hold" nodeType="withEffect">
                                  <p:stCondLst>
                                    <p:cond delay="750"/>
                                  </p:stCondLst>
                                  <p:childTnLst>
                                    <p:set>
                                      <p:cBhvr>
                                        <p:cTn id="30" dur="1" fill="hold">
                                          <p:stCondLst>
                                            <p:cond delay="0"/>
                                          </p:stCondLst>
                                        </p:cTn>
                                        <p:tgtEl>
                                          <p:spTgt spid="164"/>
                                        </p:tgtEl>
                                        <p:attrNameLst>
                                          <p:attrName>style.visibility</p:attrName>
                                        </p:attrNameLst>
                                      </p:cBhvr>
                                      <p:to>
                                        <p:strVal val="visible"/>
                                      </p:to>
                                    </p:set>
                                    <p:anim calcmode="lin" valueType="num">
                                      <p:cBhvr>
                                        <p:cTn id="31" dur="500" fill="hold"/>
                                        <p:tgtEl>
                                          <p:spTgt spid="164"/>
                                        </p:tgtEl>
                                        <p:attrNameLst>
                                          <p:attrName>ppt_w</p:attrName>
                                        </p:attrNameLst>
                                      </p:cBhvr>
                                      <p:tavLst>
                                        <p:tav tm="0">
                                          <p:val>
                                            <p:fltVal val="0"/>
                                          </p:val>
                                        </p:tav>
                                        <p:tav tm="100000">
                                          <p:val>
                                            <p:strVal val="#ppt_w"/>
                                          </p:val>
                                        </p:tav>
                                      </p:tavLst>
                                    </p:anim>
                                    <p:anim calcmode="lin" valueType="num">
                                      <p:cBhvr>
                                        <p:cTn id="32" dur="500" fill="hold"/>
                                        <p:tgtEl>
                                          <p:spTgt spid="164"/>
                                        </p:tgtEl>
                                        <p:attrNameLst>
                                          <p:attrName>ppt_h</p:attrName>
                                        </p:attrNameLst>
                                      </p:cBhvr>
                                      <p:tavLst>
                                        <p:tav tm="0">
                                          <p:val>
                                            <p:fltVal val="0"/>
                                          </p:val>
                                        </p:tav>
                                        <p:tav tm="100000">
                                          <p:val>
                                            <p:strVal val="#ppt_h"/>
                                          </p:val>
                                        </p:tav>
                                      </p:tavLst>
                                    </p:anim>
                                  </p:childTnLst>
                                </p:cTn>
                              </p:par>
                              <p:par>
                                <p:cTn id="33" presetID="6" presetClass="emph" presetSubtype="0" autoRev="1" fill="hold" nodeType="withEffect">
                                  <p:stCondLst>
                                    <p:cond delay="1250"/>
                                  </p:stCondLst>
                                  <p:childTnLst>
                                    <p:animScale>
                                      <p:cBhvr>
                                        <p:cTn id="34" dur="100" fill="hold"/>
                                        <p:tgtEl>
                                          <p:spTgt spid="164"/>
                                        </p:tgtEl>
                                      </p:cBhvr>
                                      <p:by x="130000" y="130000"/>
                                    </p:animScale>
                                  </p:childTnLst>
                                </p:cTn>
                              </p:par>
                              <p:par>
                                <p:cTn id="35" presetID="23" presetClass="entr" presetSubtype="16" fill="hold" nodeType="withEffect">
                                  <p:stCondLst>
                                    <p:cond delay="100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500" fill="hold"/>
                                        <p:tgtEl>
                                          <p:spTgt spid="165"/>
                                        </p:tgtEl>
                                        <p:attrNameLst>
                                          <p:attrName>ppt_w</p:attrName>
                                        </p:attrNameLst>
                                      </p:cBhvr>
                                      <p:tavLst>
                                        <p:tav tm="0">
                                          <p:val>
                                            <p:fltVal val="0"/>
                                          </p:val>
                                        </p:tav>
                                        <p:tav tm="100000">
                                          <p:val>
                                            <p:strVal val="#ppt_w"/>
                                          </p:val>
                                        </p:tav>
                                      </p:tavLst>
                                    </p:anim>
                                    <p:anim calcmode="lin" valueType="num">
                                      <p:cBhvr>
                                        <p:cTn id="38" dur="500" fill="hold"/>
                                        <p:tgtEl>
                                          <p:spTgt spid="165"/>
                                        </p:tgtEl>
                                        <p:attrNameLst>
                                          <p:attrName>ppt_h</p:attrName>
                                        </p:attrNameLst>
                                      </p:cBhvr>
                                      <p:tavLst>
                                        <p:tav tm="0">
                                          <p:val>
                                            <p:fltVal val="0"/>
                                          </p:val>
                                        </p:tav>
                                        <p:tav tm="100000">
                                          <p:val>
                                            <p:strVal val="#ppt_h"/>
                                          </p:val>
                                        </p:tav>
                                      </p:tavLst>
                                    </p:anim>
                                  </p:childTnLst>
                                </p:cTn>
                              </p:par>
                              <p:par>
                                <p:cTn id="39" presetID="6" presetClass="emph" presetSubtype="0" autoRev="1" fill="hold" nodeType="withEffect">
                                  <p:stCondLst>
                                    <p:cond delay="1500"/>
                                  </p:stCondLst>
                                  <p:childTnLst>
                                    <p:animScale>
                                      <p:cBhvr>
                                        <p:cTn id="40" dur="100" fill="hold"/>
                                        <p:tgtEl>
                                          <p:spTgt spid="165"/>
                                        </p:tgtEl>
                                      </p:cBhvr>
                                      <p:by x="130000" y="130000"/>
                                    </p:animScale>
                                  </p:childTnLst>
                                </p:cTn>
                              </p:par>
                              <p:par>
                                <p:cTn id="41" presetID="23" presetClass="entr" presetSubtype="16" fill="hold" nodeType="withEffect">
                                  <p:stCondLst>
                                    <p:cond delay="1250"/>
                                  </p:stCondLst>
                                  <p:childTnLst>
                                    <p:set>
                                      <p:cBhvr>
                                        <p:cTn id="42" dur="1" fill="hold">
                                          <p:stCondLst>
                                            <p:cond delay="0"/>
                                          </p:stCondLst>
                                        </p:cTn>
                                        <p:tgtEl>
                                          <p:spTgt spid="175"/>
                                        </p:tgtEl>
                                        <p:attrNameLst>
                                          <p:attrName>style.visibility</p:attrName>
                                        </p:attrNameLst>
                                      </p:cBhvr>
                                      <p:to>
                                        <p:strVal val="visible"/>
                                      </p:to>
                                    </p:set>
                                    <p:anim calcmode="lin" valueType="num">
                                      <p:cBhvr>
                                        <p:cTn id="43" dur="500" fill="hold"/>
                                        <p:tgtEl>
                                          <p:spTgt spid="175"/>
                                        </p:tgtEl>
                                        <p:attrNameLst>
                                          <p:attrName>ppt_w</p:attrName>
                                        </p:attrNameLst>
                                      </p:cBhvr>
                                      <p:tavLst>
                                        <p:tav tm="0">
                                          <p:val>
                                            <p:fltVal val="0"/>
                                          </p:val>
                                        </p:tav>
                                        <p:tav tm="100000">
                                          <p:val>
                                            <p:strVal val="#ppt_w"/>
                                          </p:val>
                                        </p:tav>
                                      </p:tavLst>
                                    </p:anim>
                                    <p:anim calcmode="lin" valueType="num">
                                      <p:cBhvr>
                                        <p:cTn id="44" dur="500" fill="hold"/>
                                        <p:tgtEl>
                                          <p:spTgt spid="175"/>
                                        </p:tgtEl>
                                        <p:attrNameLst>
                                          <p:attrName>ppt_h</p:attrName>
                                        </p:attrNameLst>
                                      </p:cBhvr>
                                      <p:tavLst>
                                        <p:tav tm="0">
                                          <p:val>
                                            <p:fltVal val="0"/>
                                          </p:val>
                                        </p:tav>
                                        <p:tav tm="100000">
                                          <p:val>
                                            <p:strVal val="#ppt_h"/>
                                          </p:val>
                                        </p:tav>
                                      </p:tavLst>
                                    </p:anim>
                                  </p:childTnLst>
                                </p:cTn>
                              </p:par>
                              <p:par>
                                <p:cTn id="45" presetID="6" presetClass="emph" presetSubtype="0" autoRev="1" fill="hold" nodeType="withEffect">
                                  <p:stCondLst>
                                    <p:cond delay="1750"/>
                                  </p:stCondLst>
                                  <p:childTnLst>
                                    <p:animScale>
                                      <p:cBhvr>
                                        <p:cTn id="46" dur="100" fill="hold"/>
                                        <p:tgtEl>
                                          <p:spTgt spid="175"/>
                                        </p:tgtEl>
                                      </p:cBhvr>
                                      <p:by x="130000" y="130000"/>
                                    </p:animScale>
                                  </p:childTnLst>
                                </p:cTn>
                              </p:par>
                              <p:par>
                                <p:cTn id="47" presetID="23" presetClass="entr" presetSubtype="16" fill="hold" nodeType="withEffect">
                                  <p:stCondLst>
                                    <p:cond delay="1250"/>
                                  </p:stCondLst>
                                  <p:childTnLst>
                                    <p:set>
                                      <p:cBhvr>
                                        <p:cTn id="48" dur="1" fill="hold">
                                          <p:stCondLst>
                                            <p:cond delay="0"/>
                                          </p:stCondLst>
                                        </p:cTn>
                                        <p:tgtEl>
                                          <p:spTgt spid="162"/>
                                        </p:tgtEl>
                                        <p:attrNameLst>
                                          <p:attrName>style.visibility</p:attrName>
                                        </p:attrNameLst>
                                      </p:cBhvr>
                                      <p:to>
                                        <p:strVal val="visible"/>
                                      </p:to>
                                    </p:set>
                                    <p:anim calcmode="lin" valueType="num">
                                      <p:cBhvr>
                                        <p:cTn id="49" dur="500" fill="hold"/>
                                        <p:tgtEl>
                                          <p:spTgt spid="162"/>
                                        </p:tgtEl>
                                        <p:attrNameLst>
                                          <p:attrName>ppt_w</p:attrName>
                                        </p:attrNameLst>
                                      </p:cBhvr>
                                      <p:tavLst>
                                        <p:tav tm="0">
                                          <p:val>
                                            <p:fltVal val="0"/>
                                          </p:val>
                                        </p:tav>
                                        <p:tav tm="100000">
                                          <p:val>
                                            <p:strVal val="#ppt_w"/>
                                          </p:val>
                                        </p:tav>
                                      </p:tavLst>
                                    </p:anim>
                                    <p:anim calcmode="lin" valueType="num">
                                      <p:cBhvr>
                                        <p:cTn id="50" dur="500" fill="hold"/>
                                        <p:tgtEl>
                                          <p:spTgt spid="162"/>
                                        </p:tgtEl>
                                        <p:attrNameLst>
                                          <p:attrName>ppt_h</p:attrName>
                                        </p:attrNameLst>
                                      </p:cBhvr>
                                      <p:tavLst>
                                        <p:tav tm="0">
                                          <p:val>
                                            <p:fltVal val="0"/>
                                          </p:val>
                                        </p:tav>
                                        <p:tav tm="100000">
                                          <p:val>
                                            <p:strVal val="#ppt_h"/>
                                          </p:val>
                                        </p:tav>
                                      </p:tavLst>
                                    </p:anim>
                                  </p:childTnLst>
                                </p:cTn>
                              </p:par>
                              <p:par>
                                <p:cTn id="51" presetID="6" presetClass="emph" presetSubtype="0" autoRev="1" fill="hold" nodeType="withEffect">
                                  <p:stCondLst>
                                    <p:cond delay="1750"/>
                                  </p:stCondLst>
                                  <p:childTnLst>
                                    <p:animScale>
                                      <p:cBhvr>
                                        <p:cTn id="52" dur="100" fill="hold"/>
                                        <p:tgtEl>
                                          <p:spTgt spid="162"/>
                                        </p:tgtEl>
                                      </p:cBhvr>
                                      <p:by x="130000" y="130000"/>
                                    </p:animScale>
                                  </p:childTnLst>
                                </p:cTn>
                              </p:par>
                              <p:par>
                                <p:cTn id="53" presetID="23" presetClass="entr" presetSubtype="16" fill="hold" nodeType="withEffect">
                                  <p:stCondLst>
                                    <p:cond delay="1500"/>
                                  </p:stCondLst>
                                  <p:childTnLst>
                                    <p:set>
                                      <p:cBhvr>
                                        <p:cTn id="54" dur="1" fill="hold">
                                          <p:stCondLst>
                                            <p:cond delay="0"/>
                                          </p:stCondLst>
                                        </p:cTn>
                                        <p:tgtEl>
                                          <p:spTgt spid="161"/>
                                        </p:tgtEl>
                                        <p:attrNameLst>
                                          <p:attrName>style.visibility</p:attrName>
                                        </p:attrNameLst>
                                      </p:cBhvr>
                                      <p:to>
                                        <p:strVal val="visible"/>
                                      </p:to>
                                    </p:set>
                                    <p:anim calcmode="lin" valueType="num">
                                      <p:cBhvr>
                                        <p:cTn id="55" dur="500" fill="hold"/>
                                        <p:tgtEl>
                                          <p:spTgt spid="161"/>
                                        </p:tgtEl>
                                        <p:attrNameLst>
                                          <p:attrName>ppt_w</p:attrName>
                                        </p:attrNameLst>
                                      </p:cBhvr>
                                      <p:tavLst>
                                        <p:tav tm="0">
                                          <p:val>
                                            <p:fltVal val="0"/>
                                          </p:val>
                                        </p:tav>
                                        <p:tav tm="100000">
                                          <p:val>
                                            <p:strVal val="#ppt_w"/>
                                          </p:val>
                                        </p:tav>
                                      </p:tavLst>
                                    </p:anim>
                                    <p:anim calcmode="lin" valueType="num">
                                      <p:cBhvr>
                                        <p:cTn id="56" dur="500" fill="hold"/>
                                        <p:tgtEl>
                                          <p:spTgt spid="161"/>
                                        </p:tgtEl>
                                        <p:attrNameLst>
                                          <p:attrName>ppt_h</p:attrName>
                                        </p:attrNameLst>
                                      </p:cBhvr>
                                      <p:tavLst>
                                        <p:tav tm="0">
                                          <p:val>
                                            <p:fltVal val="0"/>
                                          </p:val>
                                        </p:tav>
                                        <p:tav tm="100000">
                                          <p:val>
                                            <p:strVal val="#ppt_h"/>
                                          </p:val>
                                        </p:tav>
                                      </p:tavLst>
                                    </p:anim>
                                  </p:childTnLst>
                                </p:cTn>
                              </p:par>
                              <p:par>
                                <p:cTn id="57" presetID="6" presetClass="emph" presetSubtype="0" autoRev="1" fill="hold" nodeType="withEffect">
                                  <p:stCondLst>
                                    <p:cond delay="2000"/>
                                  </p:stCondLst>
                                  <p:childTnLst>
                                    <p:animScale>
                                      <p:cBhvr>
                                        <p:cTn id="58" dur="100" fill="hold"/>
                                        <p:tgtEl>
                                          <p:spTgt spid="161"/>
                                        </p:tgtEl>
                                      </p:cBhvr>
                                      <p:by x="130000" y="130000"/>
                                    </p:animScale>
                                  </p:childTnLst>
                                </p:cTn>
                              </p:par>
                              <p:par>
                                <p:cTn id="59" presetID="23" presetClass="entr" presetSubtype="16" fill="hold" nodeType="withEffect">
                                  <p:stCondLst>
                                    <p:cond delay="1500"/>
                                  </p:stCondLst>
                                  <p:childTnLst>
                                    <p:set>
                                      <p:cBhvr>
                                        <p:cTn id="60" dur="1" fill="hold">
                                          <p:stCondLst>
                                            <p:cond delay="0"/>
                                          </p:stCondLst>
                                        </p:cTn>
                                        <p:tgtEl>
                                          <p:spTgt spid="178"/>
                                        </p:tgtEl>
                                        <p:attrNameLst>
                                          <p:attrName>style.visibility</p:attrName>
                                        </p:attrNameLst>
                                      </p:cBhvr>
                                      <p:to>
                                        <p:strVal val="visible"/>
                                      </p:to>
                                    </p:set>
                                    <p:anim calcmode="lin" valueType="num">
                                      <p:cBhvr>
                                        <p:cTn id="61" dur="500" fill="hold"/>
                                        <p:tgtEl>
                                          <p:spTgt spid="178"/>
                                        </p:tgtEl>
                                        <p:attrNameLst>
                                          <p:attrName>ppt_w</p:attrName>
                                        </p:attrNameLst>
                                      </p:cBhvr>
                                      <p:tavLst>
                                        <p:tav tm="0">
                                          <p:val>
                                            <p:fltVal val="0"/>
                                          </p:val>
                                        </p:tav>
                                        <p:tav tm="100000">
                                          <p:val>
                                            <p:strVal val="#ppt_w"/>
                                          </p:val>
                                        </p:tav>
                                      </p:tavLst>
                                    </p:anim>
                                    <p:anim calcmode="lin" valueType="num">
                                      <p:cBhvr>
                                        <p:cTn id="62" dur="500" fill="hold"/>
                                        <p:tgtEl>
                                          <p:spTgt spid="178"/>
                                        </p:tgtEl>
                                        <p:attrNameLst>
                                          <p:attrName>ppt_h</p:attrName>
                                        </p:attrNameLst>
                                      </p:cBhvr>
                                      <p:tavLst>
                                        <p:tav tm="0">
                                          <p:val>
                                            <p:fltVal val="0"/>
                                          </p:val>
                                        </p:tav>
                                        <p:tav tm="100000">
                                          <p:val>
                                            <p:strVal val="#ppt_h"/>
                                          </p:val>
                                        </p:tav>
                                      </p:tavLst>
                                    </p:anim>
                                  </p:childTnLst>
                                </p:cTn>
                              </p:par>
                              <p:par>
                                <p:cTn id="63" presetID="6" presetClass="emph" presetSubtype="0" autoRev="1" fill="hold" nodeType="withEffect">
                                  <p:stCondLst>
                                    <p:cond delay="2000"/>
                                  </p:stCondLst>
                                  <p:childTnLst>
                                    <p:animScale>
                                      <p:cBhvr>
                                        <p:cTn id="64" dur="100" fill="hold"/>
                                        <p:tgtEl>
                                          <p:spTgt spid="178"/>
                                        </p:tgtEl>
                                      </p:cBhvr>
                                      <p:by x="130000" y="130000"/>
                                    </p:animScale>
                                  </p:childTnLst>
                                </p:cTn>
                              </p:par>
                              <p:par>
                                <p:cTn id="65" presetID="23" presetClass="entr" presetSubtype="16" fill="hold" nodeType="withEffect">
                                  <p:stCondLst>
                                    <p:cond delay="1500"/>
                                  </p:stCondLst>
                                  <p:childTnLst>
                                    <p:set>
                                      <p:cBhvr>
                                        <p:cTn id="66" dur="1" fill="hold">
                                          <p:stCondLst>
                                            <p:cond delay="0"/>
                                          </p:stCondLst>
                                        </p:cTn>
                                        <p:tgtEl>
                                          <p:spTgt spid="169"/>
                                        </p:tgtEl>
                                        <p:attrNameLst>
                                          <p:attrName>style.visibility</p:attrName>
                                        </p:attrNameLst>
                                      </p:cBhvr>
                                      <p:to>
                                        <p:strVal val="visible"/>
                                      </p:to>
                                    </p:set>
                                    <p:anim calcmode="lin" valueType="num">
                                      <p:cBhvr>
                                        <p:cTn id="67" dur="500" fill="hold"/>
                                        <p:tgtEl>
                                          <p:spTgt spid="169"/>
                                        </p:tgtEl>
                                        <p:attrNameLst>
                                          <p:attrName>ppt_w</p:attrName>
                                        </p:attrNameLst>
                                      </p:cBhvr>
                                      <p:tavLst>
                                        <p:tav tm="0">
                                          <p:val>
                                            <p:fltVal val="0"/>
                                          </p:val>
                                        </p:tav>
                                        <p:tav tm="100000">
                                          <p:val>
                                            <p:strVal val="#ppt_w"/>
                                          </p:val>
                                        </p:tav>
                                      </p:tavLst>
                                    </p:anim>
                                    <p:anim calcmode="lin" valueType="num">
                                      <p:cBhvr>
                                        <p:cTn id="68" dur="500" fill="hold"/>
                                        <p:tgtEl>
                                          <p:spTgt spid="169"/>
                                        </p:tgtEl>
                                        <p:attrNameLst>
                                          <p:attrName>ppt_h</p:attrName>
                                        </p:attrNameLst>
                                      </p:cBhvr>
                                      <p:tavLst>
                                        <p:tav tm="0">
                                          <p:val>
                                            <p:fltVal val="0"/>
                                          </p:val>
                                        </p:tav>
                                        <p:tav tm="100000">
                                          <p:val>
                                            <p:strVal val="#ppt_h"/>
                                          </p:val>
                                        </p:tav>
                                      </p:tavLst>
                                    </p:anim>
                                  </p:childTnLst>
                                </p:cTn>
                              </p:par>
                              <p:par>
                                <p:cTn id="69" presetID="6" presetClass="emph" presetSubtype="0" autoRev="1" fill="hold" nodeType="withEffect">
                                  <p:stCondLst>
                                    <p:cond delay="2000"/>
                                  </p:stCondLst>
                                  <p:childTnLst>
                                    <p:animScale>
                                      <p:cBhvr>
                                        <p:cTn id="70" dur="100" fill="hold"/>
                                        <p:tgtEl>
                                          <p:spTgt spid="169"/>
                                        </p:tgtEl>
                                      </p:cBhvr>
                                      <p:by x="130000" y="130000"/>
                                    </p:animScale>
                                  </p:childTnLst>
                                </p:cTn>
                              </p:par>
                              <p:par>
                                <p:cTn id="71" presetID="23" presetClass="entr" presetSubtype="16" fill="hold" nodeType="withEffect">
                                  <p:stCondLst>
                                    <p:cond delay="1750"/>
                                  </p:stCondLst>
                                  <p:childTnLst>
                                    <p:set>
                                      <p:cBhvr>
                                        <p:cTn id="72" dur="1" fill="hold">
                                          <p:stCondLst>
                                            <p:cond delay="0"/>
                                          </p:stCondLst>
                                        </p:cTn>
                                        <p:tgtEl>
                                          <p:spTgt spid="158"/>
                                        </p:tgtEl>
                                        <p:attrNameLst>
                                          <p:attrName>style.visibility</p:attrName>
                                        </p:attrNameLst>
                                      </p:cBhvr>
                                      <p:to>
                                        <p:strVal val="visible"/>
                                      </p:to>
                                    </p:set>
                                    <p:anim calcmode="lin" valueType="num">
                                      <p:cBhvr>
                                        <p:cTn id="73" dur="500" fill="hold"/>
                                        <p:tgtEl>
                                          <p:spTgt spid="158"/>
                                        </p:tgtEl>
                                        <p:attrNameLst>
                                          <p:attrName>ppt_w</p:attrName>
                                        </p:attrNameLst>
                                      </p:cBhvr>
                                      <p:tavLst>
                                        <p:tav tm="0">
                                          <p:val>
                                            <p:fltVal val="0"/>
                                          </p:val>
                                        </p:tav>
                                        <p:tav tm="100000">
                                          <p:val>
                                            <p:strVal val="#ppt_w"/>
                                          </p:val>
                                        </p:tav>
                                      </p:tavLst>
                                    </p:anim>
                                    <p:anim calcmode="lin" valueType="num">
                                      <p:cBhvr>
                                        <p:cTn id="74" dur="500" fill="hold"/>
                                        <p:tgtEl>
                                          <p:spTgt spid="158"/>
                                        </p:tgtEl>
                                        <p:attrNameLst>
                                          <p:attrName>ppt_h</p:attrName>
                                        </p:attrNameLst>
                                      </p:cBhvr>
                                      <p:tavLst>
                                        <p:tav tm="0">
                                          <p:val>
                                            <p:fltVal val="0"/>
                                          </p:val>
                                        </p:tav>
                                        <p:tav tm="100000">
                                          <p:val>
                                            <p:strVal val="#ppt_h"/>
                                          </p:val>
                                        </p:tav>
                                      </p:tavLst>
                                    </p:anim>
                                  </p:childTnLst>
                                </p:cTn>
                              </p:par>
                              <p:par>
                                <p:cTn id="75" presetID="6" presetClass="emph" presetSubtype="0" autoRev="1" fill="hold" nodeType="withEffect">
                                  <p:stCondLst>
                                    <p:cond delay="2250"/>
                                  </p:stCondLst>
                                  <p:childTnLst>
                                    <p:animScale>
                                      <p:cBhvr>
                                        <p:cTn id="76" dur="100" fill="hold"/>
                                        <p:tgtEl>
                                          <p:spTgt spid="158"/>
                                        </p:tgtEl>
                                      </p:cBhvr>
                                      <p:by x="130000" y="130000"/>
                                    </p:animScale>
                                  </p:childTnLst>
                                </p:cTn>
                              </p:par>
                              <p:par>
                                <p:cTn id="77" presetID="23" presetClass="entr" presetSubtype="16" fill="hold" nodeType="withEffect">
                                  <p:stCondLst>
                                    <p:cond delay="1750"/>
                                  </p:stCondLst>
                                  <p:childTnLst>
                                    <p:set>
                                      <p:cBhvr>
                                        <p:cTn id="78" dur="1" fill="hold">
                                          <p:stCondLst>
                                            <p:cond delay="0"/>
                                          </p:stCondLst>
                                        </p:cTn>
                                        <p:tgtEl>
                                          <p:spTgt spid="168"/>
                                        </p:tgtEl>
                                        <p:attrNameLst>
                                          <p:attrName>style.visibility</p:attrName>
                                        </p:attrNameLst>
                                      </p:cBhvr>
                                      <p:to>
                                        <p:strVal val="visible"/>
                                      </p:to>
                                    </p:set>
                                    <p:anim calcmode="lin" valueType="num">
                                      <p:cBhvr>
                                        <p:cTn id="79" dur="500" fill="hold"/>
                                        <p:tgtEl>
                                          <p:spTgt spid="168"/>
                                        </p:tgtEl>
                                        <p:attrNameLst>
                                          <p:attrName>ppt_w</p:attrName>
                                        </p:attrNameLst>
                                      </p:cBhvr>
                                      <p:tavLst>
                                        <p:tav tm="0">
                                          <p:val>
                                            <p:fltVal val="0"/>
                                          </p:val>
                                        </p:tav>
                                        <p:tav tm="100000">
                                          <p:val>
                                            <p:strVal val="#ppt_w"/>
                                          </p:val>
                                        </p:tav>
                                      </p:tavLst>
                                    </p:anim>
                                    <p:anim calcmode="lin" valueType="num">
                                      <p:cBhvr>
                                        <p:cTn id="80" dur="500" fill="hold"/>
                                        <p:tgtEl>
                                          <p:spTgt spid="168"/>
                                        </p:tgtEl>
                                        <p:attrNameLst>
                                          <p:attrName>ppt_h</p:attrName>
                                        </p:attrNameLst>
                                      </p:cBhvr>
                                      <p:tavLst>
                                        <p:tav tm="0">
                                          <p:val>
                                            <p:fltVal val="0"/>
                                          </p:val>
                                        </p:tav>
                                        <p:tav tm="100000">
                                          <p:val>
                                            <p:strVal val="#ppt_h"/>
                                          </p:val>
                                        </p:tav>
                                      </p:tavLst>
                                    </p:anim>
                                  </p:childTnLst>
                                </p:cTn>
                              </p:par>
                              <p:par>
                                <p:cTn id="81" presetID="6" presetClass="emph" presetSubtype="0" autoRev="1" fill="hold" nodeType="withEffect">
                                  <p:stCondLst>
                                    <p:cond delay="2250"/>
                                  </p:stCondLst>
                                  <p:childTnLst>
                                    <p:animScale>
                                      <p:cBhvr>
                                        <p:cTn id="82" dur="100" fill="hold"/>
                                        <p:tgtEl>
                                          <p:spTgt spid="168"/>
                                        </p:tgtEl>
                                      </p:cBhvr>
                                      <p:by x="130000" y="130000"/>
                                    </p:animScale>
                                  </p:childTnLst>
                                </p:cTn>
                              </p:par>
                              <p:par>
                                <p:cTn id="83" presetID="23" presetClass="entr" presetSubtype="16" fill="hold" nodeType="withEffect">
                                  <p:stCondLst>
                                    <p:cond delay="2000"/>
                                  </p:stCondLst>
                                  <p:childTnLst>
                                    <p:set>
                                      <p:cBhvr>
                                        <p:cTn id="84" dur="1" fill="hold">
                                          <p:stCondLst>
                                            <p:cond delay="0"/>
                                          </p:stCondLst>
                                        </p:cTn>
                                        <p:tgtEl>
                                          <p:spTgt spid="167"/>
                                        </p:tgtEl>
                                        <p:attrNameLst>
                                          <p:attrName>style.visibility</p:attrName>
                                        </p:attrNameLst>
                                      </p:cBhvr>
                                      <p:to>
                                        <p:strVal val="visible"/>
                                      </p:to>
                                    </p:set>
                                    <p:anim calcmode="lin" valueType="num">
                                      <p:cBhvr>
                                        <p:cTn id="85" dur="500" fill="hold"/>
                                        <p:tgtEl>
                                          <p:spTgt spid="167"/>
                                        </p:tgtEl>
                                        <p:attrNameLst>
                                          <p:attrName>ppt_w</p:attrName>
                                        </p:attrNameLst>
                                      </p:cBhvr>
                                      <p:tavLst>
                                        <p:tav tm="0">
                                          <p:val>
                                            <p:fltVal val="0"/>
                                          </p:val>
                                        </p:tav>
                                        <p:tav tm="100000">
                                          <p:val>
                                            <p:strVal val="#ppt_w"/>
                                          </p:val>
                                        </p:tav>
                                      </p:tavLst>
                                    </p:anim>
                                    <p:anim calcmode="lin" valueType="num">
                                      <p:cBhvr>
                                        <p:cTn id="86" dur="500" fill="hold"/>
                                        <p:tgtEl>
                                          <p:spTgt spid="167"/>
                                        </p:tgtEl>
                                        <p:attrNameLst>
                                          <p:attrName>ppt_h</p:attrName>
                                        </p:attrNameLst>
                                      </p:cBhvr>
                                      <p:tavLst>
                                        <p:tav tm="0">
                                          <p:val>
                                            <p:fltVal val="0"/>
                                          </p:val>
                                        </p:tav>
                                        <p:tav tm="100000">
                                          <p:val>
                                            <p:strVal val="#ppt_h"/>
                                          </p:val>
                                        </p:tav>
                                      </p:tavLst>
                                    </p:anim>
                                  </p:childTnLst>
                                </p:cTn>
                              </p:par>
                              <p:par>
                                <p:cTn id="87" presetID="6" presetClass="emph" presetSubtype="0" autoRev="1" fill="hold" nodeType="withEffect">
                                  <p:stCondLst>
                                    <p:cond delay="2500"/>
                                  </p:stCondLst>
                                  <p:childTnLst>
                                    <p:animScale>
                                      <p:cBhvr>
                                        <p:cTn id="88" dur="100" fill="hold"/>
                                        <p:tgtEl>
                                          <p:spTgt spid="167"/>
                                        </p:tgtEl>
                                      </p:cBhvr>
                                      <p:by x="130000" y="130000"/>
                                    </p:animScale>
                                  </p:childTnLst>
                                </p:cTn>
                              </p:par>
                              <p:par>
                                <p:cTn id="89" presetID="23" presetClass="entr" presetSubtype="16" fill="hold" nodeType="withEffect">
                                  <p:stCondLst>
                                    <p:cond delay="2000"/>
                                  </p:stCondLst>
                                  <p:childTnLst>
                                    <p:set>
                                      <p:cBhvr>
                                        <p:cTn id="90" dur="1" fill="hold">
                                          <p:stCondLst>
                                            <p:cond delay="0"/>
                                          </p:stCondLst>
                                        </p:cTn>
                                        <p:tgtEl>
                                          <p:spTgt spid="166"/>
                                        </p:tgtEl>
                                        <p:attrNameLst>
                                          <p:attrName>style.visibility</p:attrName>
                                        </p:attrNameLst>
                                      </p:cBhvr>
                                      <p:to>
                                        <p:strVal val="visible"/>
                                      </p:to>
                                    </p:set>
                                    <p:anim calcmode="lin" valueType="num">
                                      <p:cBhvr>
                                        <p:cTn id="91" dur="500" fill="hold"/>
                                        <p:tgtEl>
                                          <p:spTgt spid="166"/>
                                        </p:tgtEl>
                                        <p:attrNameLst>
                                          <p:attrName>ppt_w</p:attrName>
                                        </p:attrNameLst>
                                      </p:cBhvr>
                                      <p:tavLst>
                                        <p:tav tm="0">
                                          <p:val>
                                            <p:fltVal val="0"/>
                                          </p:val>
                                        </p:tav>
                                        <p:tav tm="100000">
                                          <p:val>
                                            <p:strVal val="#ppt_w"/>
                                          </p:val>
                                        </p:tav>
                                      </p:tavLst>
                                    </p:anim>
                                    <p:anim calcmode="lin" valueType="num">
                                      <p:cBhvr>
                                        <p:cTn id="92" dur="500" fill="hold"/>
                                        <p:tgtEl>
                                          <p:spTgt spid="166"/>
                                        </p:tgtEl>
                                        <p:attrNameLst>
                                          <p:attrName>ppt_h</p:attrName>
                                        </p:attrNameLst>
                                      </p:cBhvr>
                                      <p:tavLst>
                                        <p:tav tm="0">
                                          <p:val>
                                            <p:fltVal val="0"/>
                                          </p:val>
                                        </p:tav>
                                        <p:tav tm="100000">
                                          <p:val>
                                            <p:strVal val="#ppt_h"/>
                                          </p:val>
                                        </p:tav>
                                      </p:tavLst>
                                    </p:anim>
                                  </p:childTnLst>
                                </p:cTn>
                              </p:par>
                              <p:par>
                                <p:cTn id="93" presetID="6" presetClass="emph" presetSubtype="0" autoRev="1" fill="hold" nodeType="withEffect">
                                  <p:stCondLst>
                                    <p:cond delay="2500"/>
                                  </p:stCondLst>
                                  <p:childTnLst>
                                    <p:animScale>
                                      <p:cBhvr>
                                        <p:cTn id="94" dur="100" fill="hold"/>
                                        <p:tgtEl>
                                          <p:spTgt spid="166"/>
                                        </p:tgtEl>
                                      </p:cBhvr>
                                      <p:by x="130000" y="130000"/>
                                    </p:animScale>
                                  </p:childTnLst>
                                </p:cTn>
                              </p:par>
                              <p:par>
                                <p:cTn id="95" presetID="23" presetClass="entr" presetSubtype="16" fill="hold" nodeType="withEffect">
                                  <p:stCondLst>
                                    <p:cond delay="2000"/>
                                  </p:stCondLst>
                                  <p:childTnLst>
                                    <p:set>
                                      <p:cBhvr>
                                        <p:cTn id="96" dur="1" fill="hold">
                                          <p:stCondLst>
                                            <p:cond delay="0"/>
                                          </p:stCondLst>
                                        </p:cTn>
                                        <p:tgtEl>
                                          <p:spTgt spid="172"/>
                                        </p:tgtEl>
                                        <p:attrNameLst>
                                          <p:attrName>style.visibility</p:attrName>
                                        </p:attrNameLst>
                                      </p:cBhvr>
                                      <p:to>
                                        <p:strVal val="visible"/>
                                      </p:to>
                                    </p:set>
                                    <p:anim calcmode="lin" valueType="num">
                                      <p:cBhvr>
                                        <p:cTn id="97" dur="500" fill="hold"/>
                                        <p:tgtEl>
                                          <p:spTgt spid="172"/>
                                        </p:tgtEl>
                                        <p:attrNameLst>
                                          <p:attrName>ppt_w</p:attrName>
                                        </p:attrNameLst>
                                      </p:cBhvr>
                                      <p:tavLst>
                                        <p:tav tm="0">
                                          <p:val>
                                            <p:fltVal val="0"/>
                                          </p:val>
                                        </p:tav>
                                        <p:tav tm="100000">
                                          <p:val>
                                            <p:strVal val="#ppt_w"/>
                                          </p:val>
                                        </p:tav>
                                      </p:tavLst>
                                    </p:anim>
                                    <p:anim calcmode="lin" valueType="num">
                                      <p:cBhvr>
                                        <p:cTn id="98" dur="500" fill="hold"/>
                                        <p:tgtEl>
                                          <p:spTgt spid="172"/>
                                        </p:tgtEl>
                                        <p:attrNameLst>
                                          <p:attrName>ppt_h</p:attrName>
                                        </p:attrNameLst>
                                      </p:cBhvr>
                                      <p:tavLst>
                                        <p:tav tm="0">
                                          <p:val>
                                            <p:fltVal val="0"/>
                                          </p:val>
                                        </p:tav>
                                        <p:tav tm="100000">
                                          <p:val>
                                            <p:strVal val="#ppt_h"/>
                                          </p:val>
                                        </p:tav>
                                      </p:tavLst>
                                    </p:anim>
                                  </p:childTnLst>
                                </p:cTn>
                              </p:par>
                              <p:par>
                                <p:cTn id="99" presetID="6" presetClass="emph" presetSubtype="0" autoRev="1" fill="hold" nodeType="withEffect">
                                  <p:stCondLst>
                                    <p:cond delay="2500"/>
                                  </p:stCondLst>
                                  <p:childTnLst>
                                    <p:animScale>
                                      <p:cBhvr>
                                        <p:cTn id="100" dur="100" fill="hold"/>
                                        <p:tgtEl>
                                          <p:spTgt spid="172"/>
                                        </p:tgtEl>
                                      </p:cBhvr>
                                      <p:by x="130000" y="130000"/>
                                    </p:animScale>
                                  </p:childTnLst>
                                </p:cTn>
                              </p:par>
                              <p:par>
                                <p:cTn id="101" presetID="10" presetClass="entr" presetSubtype="0" fill="hold" grpId="0" nodeType="withEffect">
                                  <p:stCondLst>
                                    <p:cond delay="2000"/>
                                  </p:stCondLst>
                                  <p:childTnLst>
                                    <p:set>
                                      <p:cBhvr>
                                        <p:cTn id="102" dur="1" fill="hold">
                                          <p:stCondLst>
                                            <p:cond delay="0"/>
                                          </p:stCondLst>
                                        </p:cTn>
                                        <p:tgtEl>
                                          <p:spTgt spid="190"/>
                                        </p:tgtEl>
                                        <p:attrNameLst>
                                          <p:attrName>style.visibility</p:attrName>
                                        </p:attrNameLst>
                                      </p:cBhvr>
                                      <p:to>
                                        <p:strVal val="visible"/>
                                      </p:to>
                                    </p:set>
                                    <p:animEffect transition="in" filter="fade">
                                      <p:cBhvr>
                                        <p:cTn id="103" dur="1000"/>
                                        <p:tgtEl>
                                          <p:spTgt spid="190"/>
                                        </p:tgtEl>
                                      </p:cBhvr>
                                    </p:animEffect>
                                  </p:childTnLst>
                                </p:cTn>
                              </p:par>
                              <p:par>
                                <p:cTn id="104" presetID="2" presetClass="entr" presetSubtype="8" decel="100000" fill="hold" grpId="0" nodeType="withEffect">
                                  <p:stCondLst>
                                    <p:cond delay="2500"/>
                                  </p:stCondLst>
                                  <p:childTnLst>
                                    <p:set>
                                      <p:cBhvr>
                                        <p:cTn id="105" dur="1" fill="hold">
                                          <p:stCondLst>
                                            <p:cond delay="0"/>
                                          </p:stCondLst>
                                        </p:cTn>
                                        <p:tgtEl>
                                          <p:spTgt spid="192"/>
                                        </p:tgtEl>
                                        <p:attrNameLst>
                                          <p:attrName>style.visibility</p:attrName>
                                        </p:attrNameLst>
                                      </p:cBhvr>
                                      <p:to>
                                        <p:strVal val="visible"/>
                                      </p:to>
                                    </p:set>
                                    <p:anim calcmode="lin" valueType="num">
                                      <p:cBhvr additive="base">
                                        <p:cTn id="106" dur="1000" fill="hold"/>
                                        <p:tgtEl>
                                          <p:spTgt spid="192"/>
                                        </p:tgtEl>
                                        <p:attrNameLst>
                                          <p:attrName>ppt_x</p:attrName>
                                        </p:attrNameLst>
                                      </p:cBhvr>
                                      <p:tavLst>
                                        <p:tav tm="0">
                                          <p:val>
                                            <p:strVal val="0-#ppt_w/2"/>
                                          </p:val>
                                        </p:tav>
                                        <p:tav tm="100000">
                                          <p:val>
                                            <p:strVal val="#ppt_x"/>
                                          </p:val>
                                        </p:tav>
                                      </p:tavLst>
                                    </p:anim>
                                    <p:anim calcmode="lin" valueType="num">
                                      <p:cBhvr additive="base">
                                        <p:cTn id="107" dur="1000" fill="hold"/>
                                        <p:tgtEl>
                                          <p:spTgt spid="192"/>
                                        </p:tgtEl>
                                        <p:attrNameLst>
                                          <p:attrName>ppt_y</p:attrName>
                                        </p:attrNameLst>
                                      </p:cBhvr>
                                      <p:tavLst>
                                        <p:tav tm="0">
                                          <p:val>
                                            <p:strVal val="#ppt_y"/>
                                          </p:val>
                                        </p:tav>
                                        <p:tav tm="100000">
                                          <p:val>
                                            <p:strVal val="#ppt_y"/>
                                          </p:val>
                                        </p:tav>
                                      </p:tavLst>
                                    </p:anim>
                                  </p:childTnLst>
                                </p:cTn>
                              </p:par>
                              <p:par>
                                <p:cTn id="108" presetID="2" presetClass="entr" presetSubtype="8" decel="100000" fill="hold" grpId="0" nodeType="withEffect">
                                  <p:stCondLst>
                                    <p:cond delay="2650"/>
                                  </p:stCondLst>
                                  <p:childTnLst>
                                    <p:set>
                                      <p:cBhvr>
                                        <p:cTn id="109" dur="1" fill="hold">
                                          <p:stCondLst>
                                            <p:cond delay="0"/>
                                          </p:stCondLst>
                                        </p:cTn>
                                        <p:tgtEl>
                                          <p:spTgt spid="203"/>
                                        </p:tgtEl>
                                        <p:attrNameLst>
                                          <p:attrName>style.visibility</p:attrName>
                                        </p:attrNameLst>
                                      </p:cBhvr>
                                      <p:to>
                                        <p:strVal val="visible"/>
                                      </p:to>
                                    </p:set>
                                    <p:anim calcmode="lin" valueType="num">
                                      <p:cBhvr additive="base">
                                        <p:cTn id="110" dur="1000" fill="hold"/>
                                        <p:tgtEl>
                                          <p:spTgt spid="203"/>
                                        </p:tgtEl>
                                        <p:attrNameLst>
                                          <p:attrName>ppt_x</p:attrName>
                                        </p:attrNameLst>
                                      </p:cBhvr>
                                      <p:tavLst>
                                        <p:tav tm="0">
                                          <p:val>
                                            <p:strVal val="0-#ppt_w/2"/>
                                          </p:val>
                                        </p:tav>
                                        <p:tav tm="100000">
                                          <p:val>
                                            <p:strVal val="#ppt_x"/>
                                          </p:val>
                                        </p:tav>
                                      </p:tavLst>
                                    </p:anim>
                                    <p:anim calcmode="lin" valueType="num">
                                      <p:cBhvr additive="base">
                                        <p:cTn id="111" dur="1000" fill="hold"/>
                                        <p:tgtEl>
                                          <p:spTgt spid="203"/>
                                        </p:tgtEl>
                                        <p:attrNameLst>
                                          <p:attrName>ppt_y</p:attrName>
                                        </p:attrNameLst>
                                      </p:cBhvr>
                                      <p:tavLst>
                                        <p:tav tm="0">
                                          <p:val>
                                            <p:strVal val="#ppt_y"/>
                                          </p:val>
                                        </p:tav>
                                        <p:tav tm="100000">
                                          <p:val>
                                            <p:strVal val="#ppt_y"/>
                                          </p:val>
                                        </p:tav>
                                      </p:tavLst>
                                    </p:anim>
                                  </p:childTnLst>
                                </p:cTn>
                              </p:par>
                              <p:par>
                                <p:cTn id="112" presetID="2" presetClass="entr" presetSubtype="8" decel="100000" fill="hold" grpId="0" nodeType="withEffect">
                                  <p:stCondLst>
                                    <p:cond delay="2600"/>
                                  </p:stCondLst>
                                  <p:childTnLst>
                                    <p:set>
                                      <p:cBhvr>
                                        <p:cTn id="113" dur="1" fill="hold">
                                          <p:stCondLst>
                                            <p:cond delay="0"/>
                                          </p:stCondLst>
                                        </p:cTn>
                                        <p:tgtEl>
                                          <p:spTgt spid="198"/>
                                        </p:tgtEl>
                                        <p:attrNameLst>
                                          <p:attrName>style.visibility</p:attrName>
                                        </p:attrNameLst>
                                      </p:cBhvr>
                                      <p:to>
                                        <p:strVal val="visible"/>
                                      </p:to>
                                    </p:set>
                                    <p:anim calcmode="lin" valueType="num">
                                      <p:cBhvr additive="base">
                                        <p:cTn id="114" dur="1000" fill="hold"/>
                                        <p:tgtEl>
                                          <p:spTgt spid="198"/>
                                        </p:tgtEl>
                                        <p:attrNameLst>
                                          <p:attrName>ppt_x</p:attrName>
                                        </p:attrNameLst>
                                      </p:cBhvr>
                                      <p:tavLst>
                                        <p:tav tm="0">
                                          <p:val>
                                            <p:strVal val="0-#ppt_w/2"/>
                                          </p:val>
                                        </p:tav>
                                        <p:tav tm="100000">
                                          <p:val>
                                            <p:strVal val="#ppt_x"/>
                                          </p:val>
                                        </p:tav>
                                      </p:tavLst>
                                    </p:anim>
                                    <p:anim calcmode="lin" valueType="num">
                                      <p:cBhvr additive="base">
                                        <p:cTn id="115" dur="1000" fill="hold"/>
                                        <p:tgtEl>
                                          <p:spTgt spid="198"/>
                                        </p:tgtEl>
                                        <p:attrNameLst>
                                          <p:attrName>ppt_y</p:attrName>
                                        </p:attrNameLst>
                                      </p:cBhvr>
                                      <p:tavLst>
                                        <p:tav tm="0">
                                          <p:val>
                                            <p:strVal val="#ppt_y"/>
                                          </p:val>
                                        </p:tav>
                                        <p:tav tm="100000">
                                          <p:val>
                                            <p:strVal val="#ppt_y"/>
                                          </p:val>
                                        </p:tav>
                                      </p:tavLst>
                                    </p:anim>
                                  </p:childTnLst>
                                </p:cTn>
                              </p:par>
                              <p:par>
                                <p:cTn id="116" presetID="22" presetClass="entr" presetSubtype="1" fill="hold" grpId="0" nodeType="withEffect">
                                  <p:stCondLst>
                                    <p:cond delay="0"/>
                                  </p:stCondLst>
                                  <p:childTnLst>
                                    <p:set>
                                      <p:cBhvr>
                                        <p:cTn id="117" dur="1" fill="hold">
                                          <p:stCondLst>
                                            <p:cond delay="0"/>
                                          </p:stCondLst>
                                        </p:cTn>
                                        <p:tgtEl>
                                          <p:spTgt spid="86">
                                            <p:bg/>
                                          </p:spTgt>
                                        </p:tgtEl>
                                        <p:attrNameLst>
                                          <p:attrName>style.visibility</p:attrName>
                                        </p:attrNameLst>
                                      </p:cBhvr>
                                      <p:to>
                                        <p:strVal val="visible"/>
                                      </p:to>
                                    </p:set>
                                    <p:animEffect transition="in" filter="wipe(up)">
                                      <p:cBhvr>
                                        <p:cTn id="118" dur="1000"/>
                                        <p:tgtEl>
                                          <p:spTgt spid="86">
                                            <p:bg/>
                                          </p:spTgt>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86">
                                            <p:txEl>
                                              <p:pRg st="0" end="0"/>
                                            </p:txEl>
                                          </p:spTgt>
                                        </p:tgtEl>
                                        <p:attrNameLst>
                                          <p:attrName>style.visibility</p:attrName>
                                        </p:attrNameLst>
                                      </p:cBhvr>
                                      <p:to>
                                        <p:strVal val="visible"/>
                                      </p:to>
                                    </p:set>
                                    <p:animEffect transition="in" filter="wipe(up)">
                                      <p:cBhvr>
                                        <p:cTn id="121" dur="1000"/>
                                        <p:tgtEl>
                                          <p:spTgt spid="86">
                                            <p:txEl>
                                              <p:pRg st="0" end="0"/>
                                            </p:txEl>
                                          </p:spTgt>
                                        </p:tgtEl>
                                      </p:cBhvr>
                                    </p:animEffect>
                                  </p:childTnLst>
                                </p:cTn>
                              </p:par>
                              <p:par>
                                <p:cTn id="122" presetID="22" presetClass="entr" presetSubtype="1" fill="hold" grpId="0" nodeType="withEffect">
                                  <p:stCondLst>
                                    <p:cond delay="250"/>
                                  </p:stCondLst>
                                  <p:childTnLst>
                                    <p:set>
                                      <p:cBhvr>
                                        <p:cTn id="123" dur="1" fill="hold">
                                          <p:stCondLst>
                                            <p:cond delay="0"/>
                                          </p:stCondLst>
                                        </p:cTn>
                                        <p:tgtEl>
                                          <p:spTgt spid="87">
                                            <p:bg/>
                                          </p:spTgt>
                                        </p:tgtEl>
                                        <p:attrNameLst>
                                          <p:attrName>style.visibility</p:attrName>
                                        </p:attrNameLst>
                                      </p:cBhvr>
                                      <p:to>
                                        <p:strVal val="visible"/>
                                      </p:to>
                                    </p:set>
                                    <p:animEffect transition="in" filter="wipe(up)">
                                      <p:cBhvr>
                                        <p:cTn id="124" dur="1000"/>
                                        <p:tgtEl>
                                          <p:spTgt spid="87">
                                            <p:bg/>
                                          </p:spTgt>
                                        </p:tgtEl>
                                      </p:cBhvr>
                                    </p:animEffect>
                                  </p:childTnLst>
                                </p:cTn>
                              </p:par>
                              <p:par>
                                <p:cTn id="125" presetID="22" presetClass="entr" presetSubtype="1" fill="hold" grpId="0" nodeType="withEffect">
                                  <p:stCondLst>
                                    <p:cond delay="250"/>
                                  </p:stCondLst>
                                  <p:childTnLst>
                                    <p:set>
                                      <p:cBhvr>
                                        <p:cTn id="126" dur="1" fill="hold">
                                          <p:stCondLst>
                                            <p:cond delay="0"/>
                                          </p:stCondLst>
                                        </p:cTn>
                                        <p:tgtEl>
                                          <p:spTgt spid="87">
                                            <p:txEl>
                                              <p:pRg st="0" end="0"/>
                                            </p:txEl>
                                          </p:spTgt>
                                        </p:tgtEl>
                                        <p:attrNameLst>
                                          <p:attrName>style.visibility</p:attrName>
                                        </p:attrNameLst>
                                      </p:cBhvr>
                                      <p:to>
                                        <p:strVal val="visible"/>
                                      </p:to>
                                    </p:set>
                                    <p:animEffect transition="in" filter="wipe(up)">
                                      <p:cBhvr>
                                        <p:cTn id="127" dur="1000"/>
                                        <p:tgtEl>
                                          <p:spTgt spid="87">
                                            <p:txEl>
                                              <p:pRg st="0" end="0"/>
                                            </p:txEl>
                                          </p:spTgt>
                                        </p:tgtEl>
                                      </p:cBhvr>
                                    </p:animEffect>
                                  </p:childTnLst>
                                </p:cTn>
                              </p:par>
                              <p:par>
                                <p:cTn id="128" presetID="22" presetClass="entr" presetSubtype="4" fill="hold" grpId="0" nodeType="withEffect">
                                  <p:stCondLst>
                                    <p:cond delay="500"/>
                                  </p:stCondLst>
                                  <p:childTnLst>
                                    <p:set>
                                      <p:cBhvr>
                                        <p:cTn id="129" dur="1" fill="hold">
                                          <p:stCondLst>
                                            <p:cond delay="0"/>
                                          </p:stCondLst>
                                        </p:cTn>
                                        <p:tgtEl>
                                          <p:spTgt spid="88">
                                            <p:bg/>
                                          </p:spTgt>
                                        </p:tgtEl>
                                        <p:attrNameLst>
                                          <p:attrName>style.visibility</p:attrName>
                                        </p:attrNameLst>
                                      </p:cBhvr>
                                      <p:to>
                                        <p:strVal val="visible"/>
                                      </p:to>
                                    </p:set>
                                    <p:animEffect transition="in" filter="wipe(down)">
                                      <p:cBhvr>
                                        <p:cTn id="130" dur="1000"/>
                                        <p:tgtEl>
                                          <p:spTgt spid="88">
                                            <p:bg/>
                                          </p:spTgt>
                                        </p:tgtEl>
                                      </p:cBhvr>
                                    </p:animEffect>
                                  </p:childTnLst>
                                </p:cTn>
                              </p:par>
                              <p:par>
                                <p:cTn id="131" presetID="22" presetClass="entr" presetSubtype="4" fill="hold" grpId="0" nodeType="withEffect">
                                  <p:stCondLst>
                                    <p:cond delay="500"/>
                                  </p:stCondLst>
                                  <p:childTnLst>
                                    <p:set>
                                      <p:cBhvr>
                                        <p:cTn id="132" dur="1" fill="hold">
                                          <p:stCondLst>
                                            <p:cond delay="0"/>
                                          </p:stCondLst>
                                        </p:cTn>
                                        <p:tgtEl>
                                          <p:spTgt spid="88">
                                            <p:txEl>
                                              <p:pRg st="0" end="0"/>
                                            </p:txEl>
                                          </p:spTgt>
                                        </p:tgtEl>
                                        <p:attrNameLst>
                                          <p:attrName>style.visibility</p:attrName>
                                        </p:attrNameLst>
                                      </p:cBhvr>
                                      <p:to>
                                        <p:strVal val="visible"/>
                                      </p:to>
                                    </p:set>
                                    <p:animEffect transition="in" filter="wipe(down)">
                                      <p:cBhvr>
                                        <p:cTn id="133" dur="1000"/>
                                        <p:tgtEl>
                                          <p:spTgt spid="88">
                                            <p:txEl>
                                              <p:pRg st="0" end="0"/>
                                            </p:txEl>
                                          </p:spTgt>
                                        </p:tgtEl>
                                      </p:cBhvr>
                                    </p:animEffect>
                                  </p:childTnLst>
                                </p:cTn>
                              </p:par>
                              <p:par>
                                <p:cTn id="134" presetID="23" presetClass="entr" presetSubtype="16" fill="hold" nodeType="withEffect">
                                  <p:stCondLst>
                                    <p:cond delay="500"/>
                                  </p:stCondLst>
                                  <p:childTnLst>
                                    <p:set>
                                      <p:cBhvr>
                                        <p:cTn id="135" dur="1" fill="hold">
                                          <p:stCondLst>
                                            <p:cond delay="0"/>
                                          </p:stCondLst>
                                        </p:cTn>
                                        <p:tgtEl>
                                          <p:spTgt spid="91"/>
                                        </p:tgtEl>
                                        <p:attrNameLst>
                                          <p:attrName>style.visibility</p:attrName>
                                        </p:attrNameLst>
                                      </p:cBhvr>
                                      <p:to>
                                        <p:strVal val="visible"/>
                                      </p:to>
                                    </p:set>
                                    <p:anim calcmode="lin" valueType="num">
                                      <p:cBhvr>
                                        <p:cTn id="136" dur="500" fill="hold"/>
                                        <p:tgtEl>
                                          <p:spTgt spid="91"/>
                                        </p:tgtEl>
                                        <p:attrNameLst>
                                          <p:attrName>ppt_w</p:attrName>
                                        </p:attrNameLst>
                                      </p:cBhvr>
                                      <p:tavLst>
                                        <p:tav tm="0">
                                          <p:val>
                                            <p:fltVal val="0"/>
                                          </p:val>
                                        </p:tav>
                                        <p:tav tm="100000">
                                          <p:val>
                                            <p:strVal val="#ppt_w"/>
                                          </p:val>
                                        </p:tav>
                                      </p:tavLst>
                                    </p:anim>
                                    <p:anim calcmode="lin" valueType="num">
                                      <p:cBhvr>
                                        <p:cTn id="137" dur="500" fill="hold"/>
                                        <p:tgtEl>
                                          <p:spTgt spid="91"/>
                                        </p:tgtEl>
                                        <p:attrNameLst>
                                          <p:attrName>ppt_h</p:attrName>
                                        </p:attrNameLst>
                                      </p:cBhvr>
                                      <p:tavLst>
                                        <p:tav tm="0">
                                          <p:val>
                                            <p:fltVal val="0"/>
                                          </p:val>
                                        </p:tav>
                                        <p:tav tm="100000">
                                          <p:val>
                                            <p:strVal val="#ppt_h"/>
                                          </p:val>
                                        </p:tav>
                                      </p:tavLst>
                                    </p:anim>
                                  </p:childTnLst>
                                </p:cTn>
                              </p:par>
                              <p:par>
                                <p:cTn id="138" presetID="6" presetClass="emph" presetSubtype="0" autoRev="1" fill="hold" nodeType="withEffect">
                                  <p:stCondLst>
                                    <p:cond delay="1000"/>
                                  </p:stCondLst>
                                  <p:childTnLst>
                                    <p:animScale>
                                      <p:cBhvr>
                                        <p:cTn id="139" dur="100" fill="hold"/>
                                        <p:tgtEl>
                                          <p:spTgt spid="91"/>
                                        </p:tgtEl>
                                      </p:cBhvr>
                                      <p:by x="130000" y="130000"/>
                                    </p:animScale>
                                  </p:childTnLst>
                                </p:cTn>
                              </p:par>
                              <p:par>
                                <p:cTn id="140" presetID="23" presetClass="entr" presetSubtype="16" fill="hold" grpId="0" nodeType="withEffect">
                                  <p:stCondLst>
                                    <p:cond delay="500"/>
                                  </p:stCondLst>
                                  <p:childTnLst>
                                    <p:set>
                                      <p:cBhvr>
                                        <p:cTn id="141" dur="1" fill="hold">
                                          <p:stCondLst>
                                            <p:cond delay="0"/>
                                          </p:stCondLst>
                                        </p:cTn>
                                        <p:tgtEl>
                                          <p:spTgt spid="43"/>
                                        </p:tgtEl>
                                        <p:attrNameLst>
                                          <p:attrName>style.visibility</p:attrName>
                                        </p:attrNameLst>
                                      </p:cBhvr>
                                      <p:to>
                                        <p:strVal val="visible"/>
                                      </p:to>
                                    </p:set>
                                    <p:anim calcmode="lin" valueType="num">
                                      <p:cBhvr>
                                        <p:cTn id="142" dur="500" fill="hold"/>
                                        <p:tgtEl>
                                          <p:spTgt spid="43"/>
                                        </p:tgtEl>
                                        <p:attrNameLst>
                                          <p:attrName>ppt_w</p:attrName>
                                        </p:attrNameLst>
                                      </p:cBhvr>
                                      <p:tavLst>
                                        <p:tav tm="0">
                                          <p:val>
                                            <p:fltVal val="0"/>
                                          </p:val>
                                        </p:tav>
                                        <p:tav tm="100000">
                                          <p:val>
                                            <p:strVal val="#ppt_w"/>
                                          </p:val>
                                        </p:tav>
                                      </p:tavLst>
                                    </p:anim>
                                    <p:anim calcmode="lin" valueType="num">
                                      <p:cBhvr>
                                        <p:cTn id="143" dur="500" fill="hold"/>
                                        <p:tgtEl>
                                          <p:spTgt spid="43"/>
                                        </p:tgtEl>
                                        <p:attrNameLst>
                                          <p:attrName>ppt_h</p:attrName>
                                        </p:attrNameLst>
                                      </p:cBhvr>
                                      <p:tavLst>
                                        <p:tav tm="0">
                                          <p:val>
                                            <p:fltVal val="0"/>
                                          </p:val>
                                        </p:tav>
                                        <p:tav tm="100000">
                                          <p:val>
                                            <p:strVal val="#ppt_h"/>
                                          </p:val>
                                        </p:tav>
                                      </p:tavLst>
                                    </p:anim>
                                  </p:childTnLst>
                                </p:cTn>
                              </p:par>
                              <p:par>
                                <p:cTn id="144" presetID="6" presetClass="emph" presetSubtype="0" autoRev="1" fill="hold" grpId="1" nodeType="withEffect">
                                  <p:stCondLst>
                                    <p:cond delay="1000"/>
                                  </p:stCondLst>
                                  <p:childTnLst>
                                    <p:animScale>
                                      <p:cBhvr>
                                        <p:cTn id="145" dur="100" fill="hold"/>
                                        <p:tgtEl>
                                          <p:spTgt spid="43"/>
                                        </p:tgtEl>
                                      </p:cBhvr>
                                      <p:by x="130000" y="130000"/>
                                    </p:animScale>
                                  </p:childTnLst>
                                </p:cTn>
                              </p:par>
                              <p:par>
                                <p:cTn id="146" presetID="23" presetClass="entr" presetSubtype="16" fill="hold" grpId="0" nodeType="withEffect">
                                  <p:stCondLst>
                                    <p:cond delay="1500"/>
                                  </p:stCondLst>
                                  <p:childTnLst>
                                    <p:set>
                                      <p:cBhvr>
                                        <p:cTn id="147" dur="1" fill="hold">
                                          <p:stCondLst>
                                            <p:cond delay="0"/>
                                          </p:stCondLst>
                                        </p:cTn>
                                        <p:tgtEl>
                                          <p:spTgt spid="45"/>
                                        </p:tgtEl>
                                        <p:attrNameLst>
                                          <p:attrName>style.visibility</p:attrName>
                                        </p:attrNameLst>
                                      </p:cBhvr>
                                      <p:to>
                                        <p:strVal val="visible"/>
                                      </p:to>
                                    </p:set>
                                    <p:anim calcmode="lin" valueType="num">
                                      <p:cBhvr>
                                        <p:cTn id="148" dur="500" fill="hold"/>
                                        <p:tgtEl>
                                          <p:spTgt spid="45"/>
                                        </p:tgtEl>
                                        <p:attrNameLst>
                                          <p:attrName>ppt_w</p:attrName>
                                        </p:attrNameLst>
                                      </p:cBhvr>
                                      <p:tavLst>
                                        <p:tav tm="0">
                                          <p:val>
                                            <p:fltVal val="0"/>
                                          </p:val>
                                        </p:tav>
                                        <p:tav tm="100000">
                                          <p:val>
                                            <p:strVal val="#ppt_w"/>
                                          </p:val>
                                        </p:tav>
                                      </p:tavLst>
                                    </p:anim>
                                    <p:anim calcmode="lin" valueType="num">
                                      <p:cBhvr>
                                        <p:cTn id="149" dur="500" fill="hold"/>
                                        <p:tgtEl>
                                          <p:spTgt spid="45"/>
                                        </p:tgtEl>
                                        <p:attrNameLst>
                                          <p:attrName>ppt_h</p:attrName>
                                        </p:attrNameLst>
                                      </p:cBhvr>
                                      <p:tavLst>
                                        <p:tav tm="0">
                                          <p:val>
                                            <p:fltVal val="0"/>
                                          </p:val>
                                        </p:tav>
                                        <p:tav tm="100000">
                                          <p:val>
                                            <p:strVal val="#ppt_h"/>
                                          </p:val>
                                        </p:tav>
                                      </p:tavLst>
                                    </p:anim>
                                  </p:childTnLst>
                                </p:cTn>
                              </p:par>
                              <p:par>
                                <p:cTn id="150" presetID="6" presetClass="emph" presetSubtype="0" autoRev="1" fill="hold" grpId="1" nodeType="withEffect">
                                  <p:stCondLst>
                                    <p:cond delay="2000"/>
                                  </p:stCondLst>
                                  <p:childTnLst>
                                    <p:animScale>
                                      <p:cBhvr>
                                        <p:cTn id="151" dur="100" fill="hold"/>
                                        <p:tgtEl>
                                          <p:spTgt spid="45"/>
                                        </p:tgtEl>
                                      </p:cBhvr>
                                      <p:by x="130000" y="130000"/>
                                    </p:animScale>
                                  </p:childTnLst>
                                </p:cTn>
                              </p:par>
                              <p:par>
                                <p:cTn id="152" presetID="23" presetClass="entr" presetSubtype="16" fill="hold" grpId="0" nodeType="withEffect">
                                  <p:stCondLst>
                                    <p:cond delay="750"/>
                                  </p:stCondLst>
                                  <p:childTnLst>
                                    <p:set>
                                      <p:cBhvr>
                                        <p:cTn id="153" dur="1" fill="hold">
                                          <p:stCondLst>
                                            <p:cond delay="0"/>
                                          </p:stCondLst>
                                        </p:cTn>
                                        <p:tgtEl>
                                          <p:spTgt spid="133"/>
                                        </p:tgtEl>
                                        <p:attrNameLst>
                                          <p:attrName>style.visibility</p:attrName>
                                        </p:attrNameLst>
                                      </p:cBhvr>
                                      <p:to>
                                        <p:strVal val="visible"/>
                                      </p:to>
                                    </p:set>
                                    <p:anim calcmode="lin" valueType="num">
                                      <p:cBhvr>
                                        <p:cTn id="154" dur="500" fill="hold"/>
                                        <p:tgtEl>
                                          <p:spTgt spid="133"/>
                                        </p:tgtEl>
                                        <p:attrNameLst>
                                          <p:attrName>ppt_w</p:attrName>
                                        </p:attrNameLst>
                                      </p:cBhvr>
                                      <p:tavLst>
                                        <p:tav tm="0">
                                          <p:val>
                                            <p:fltVal val="0"/>
                                          </p:val>
                                        </p:tav>
                                        <p:tav tm="100000">
                                          <p:val>
                                            <p:strVal val="#ppt_w"/>
                                          </p:val>
                                        </p:tav>
                                      </p:tavLst>
                                    </p:anim>
                                    <p:anim calcmode="lin" valueType="num">
                                      <p:cBhvr>
                                        <p:cTn id="155" dur="500" fill="hold"/>
                                        <p:tgtEl>
                                          <p:spTgt spid="133"/>
                                        </p:tgtEl>
                                        <p:attrNameLst>
                                          <p:attrName>ppt_h</p:attrName>
                                        </p:attrNameLst>
                                      </p:cBhvr>
                                      <p:tavLst>
                                        <p:tav tm="0">
                                          <p:val>
                                            <p:fltVal val="0"/>
                                          </p:val>
                                        </p:tav>
                                        <p:tav tm="100000">
                                          <p:val>
                                            <p:strVal val="#ppt_h"/>
                                          </p:val>
                                        </p:tav>
                                      </p:tavLst>
                                    </p:anim>
                                  </p:childTnLst>
                                </p:cTn>
                              </p:par>
                              <p:par>
                                <p:cTn id="156" presetID="6" presetClass="emph" presetSubtype="0" autoRev="1" fill="hold" grpId="1" nodeType="withEffect">
                                  <p:stCondLst>
                                    <p:cond delay="1250"/>
                                  </p:stCondLst>
                                  <p:childTnLst>
                                    <p:animScale>
                                      <p:cBhvr>
                                        <p:cTn id="157" dur="100" fill="hold"/>
                                        <p:tgtEl>
                                          <p:spTgt spid="133"/>
                                        </p:tgtEl>
                                      </p:cBhvr>
                                      <p:by x="130000" y="130000"/>
                                    </p:animScale>
                                  </p:childTnLst>
                                </p:cTn>
                              </p:par>
                              <p:par>
                                <p:cTn id="158" presetID="23" presetClass="entr" presetSubtype="16" fill="hold" grpId="0" nodeType="withEffect">
                                  <p:stCondLst>
                                    <p:cond delay="750"/>
                                  </p:stCondLst>
                                  <p:childTnLst>
                                    <p:set>
                                      <p:cBhvr>
                                        <p:cTn id="159" dur="1" fill="hold">
                                          <p:stCondLst>
                                            <p:cond delay="0"/>
                                          </p:stCondLst>
                                        </p:cTn>
                                        <p:tgtEl>
                                          <p:spTgt spid="147"/>
                                        </p:tgtEl>
                                        <p:attrNameLst>
                                          <p:attrName>style.visibility</p:attrName>
                                        </p:attrNameLst>
                                      </p:cBhvr>
                                      <p:to>
                                        <p:strVal val="visible"/>
                                      </p:to>
                                    </p:set>
                                    <p:anim calcmode="lin" valueType="num">
                                      <p:cBhvr>
                                        <p:cTn id="160" dur="500" fill="hold"/>
                                        <p:tgtEl>
                                          <p:spTgt spid="147"/>
                                        </p:tgtEl>
                                        <p:attrNameLst>
                                          <p:attrName>ppt_w</p:attrName>
                                        </p:attrNameLst>
                                      </p:cBhvr>
                                      <p:tavLst>
                                        <p:tav tm="0">
                                          <p:val>
                                            <p:fltVal val="0"/>
                                          </p:val>
                                        </p:tav>
                                        <p:tav tm="100000">
                                          <p:val>
                                            <p:strVal val="#ppt_w"/>
                                          </p:val>
                                        </p:tav>
                                      </p:tavLst>
                                    </p:anim>
                                    <p:anim calcmode="lin" valueType="num">
                                      <p:cBhvr>
                                        <p:cTn id="161" dur="500" fill="hold"/>
                                        <p:tgtEl>
                                          <p:spTgt spid="147"/>
                                        </p:tgtEl>
                                        <p:attrNameLst>
                                          <p:attrName>ppt_h</p:attrName>
                                        </p:attrNameLst>
                                      </p:cBhvr>
                                      <p:tavLst>
                                        <p:tav tm="0">
                                          <p:val>
                                            <p:fltVal val="0"/>
                                          </p:val>
                                        </p:tav>
                                        <p:tav tm="100000">
                                          <p:val>
                                            <p:strVal val="#ppt_h"/>
                                          </p:val>
                                        </p:tav>
                                      </p:tavLst>
                                    </p:anim>
                                  </p:childTnLst>
                                </p:cTn>
                              </p:par>
                              <p:par>
                                <p:cTn id="162" presetID="6" presetClass="emph" presetSubtype="0" autoRev="1" fill="hold" grpId="1" nodeType="withEffect">
                                  <p:stCondLst>
                                    <p:cond delay="1250"/>
                                  </p:stCondLst>
                                  <p:childTnLst>
                                    <p:animScale>
                                      <p:cBhvr>
                                        <p:cTn id="163" dur="100" fill="hold"/>
                                        <p:tgtEl>
                                          <p:spTgt spid="147"/>
                                        </p:tgtEl>
                                      </p:cBhvr>
                                      <p:by x="130000" y="130000"/>
                                    </p:animScale>
                                  </p:childTnLst>
                                </p:cTn>
                              </p:par>
                              <p:par>
                                <p:cTn id="164" presetID="23" presetClass="entr" presetSubtype="16" fill="hold" grpId="0" nodeType="withEffect">
                                  <p:stCondLst>
                                    <p:cond delay="500"/>
                                  </p:stCondLst>
                                  <p:childTnLst>
                                    <p:set>
                                      <p:cBhvr>
                                        <p:cTn id="165" dur="1" fill="hold">
                                          <p:stCondLst>
                                            <p:cond delay="0"/>
                                          </p:stCondLst>
                                        </p:cTn>
                                        <p:tgtEl>
                                          <p:spTgt spid="137"/>
                                        </p:tgtEl>
                                        <p:attrNameLst>
                                          <p:attrName>style.visibility</p:attrName>
                                        </p:attrNameLst>
                                      </p:cBhvr>
                                      <p:to>
                                        <p:strVal val="visible"/>
                                      </p:to>
                                    </p:set>
                                    <p:anim calcmode="lin" valueType="num">
                                      <p:cBhvr>
                                        <p:cTn id="166" dur="500" fill="hold"/>
                                        <p:tgtEl>
                                          <p:spTgt spid="137"/>
                                        </p:tgtEl>
                                        <p:attrNameLst>
                                          <p:attrName>ppt_w</p:attrName>
                                        </p:attrNameLst>
                                      </p:cBhvr>
                                      <p:tavLst>
                                        <p:tav tm="0">
                                          <p:val>
                                            <p:fltVal val="0"/>
                                          </p:val>
                                        </p:tav>
                                        <p:tav tm="100000">
                                          <p:val>
                                            <p:strVal val="#ppt_w"/>
                                          </p:val>
                                        </p:tav>
                                      </p:tavLst>
                                    </p:anim>
                                    <p:anim calcmode="lin" valueType="num">
                                      <p:cBhvr>
                                        <p:cTn id="167" dur="500" fill="hold"/>
                                        <p:tgtEl>
                                          <p:spTgt spid="137"/>
                                        </p:tgtEl>
                                        <p:attrNameLst>
                                          <p:attrName>ppt_h</p:attrName>
                                        </p:attrNameLst>
                                      </p:cBhvr>
                                      <p:tavLst>
                                        <p:tav tm="0">
                                          <p:val>
                                            <p:fltVal val="0"/>
                                          </p:val>
                                        </p:tav>
                                        <p:tav tm="100000">
                                          <p:val>
                                            <p:strVal val="#ppt_h"/>
                                          </p:val>
                                        </p:tav>
                                      </p:tavLst>
                                    </p:anim>
                                  </p:childTnLst>
                                </p:cTn>
                              </p:par>
                              <p:par>
                                <p:cTn id="168" presetID="6" presetClass="emph" presetSubtype="0" autoRev="1" fill="hold" grpId="1" nodeType="withEffect">
                                  <p:stCondLst>
                                    <p:cond delay="1000"/>
                                  </p:stCondLst>
                                  <p:childTnLst>
                                    <p:animScale>
                                      <p:cBhvr>
                                        <p:cTn id="169" dur="100" fill="hold"/>
                                        <p:tgtEl>
                                          <p:spTgt spid="137"/>
                                        </p:tgtEl>
                                      </p:cBhvr>
                                      <p:by x="130000" y="130000"/>
                                    </p:animScale>
                                  </p:childTnLst>
                                </p:cTn>
                              </p:par>
                              <p:par>
                                <p:cTn id="170" presetID="23" presetClass="entr" presetSubtype="16" fill="hold" grpId="0" nodeType="withEffect">
                                  <p:stCondLst>
                                    <p:cond delay="750"/>
                                  </p:stCondLst>
                                  <p:childTnLst>
                                    <p:set>
                                      <p:cBhvr>
                                        <p:cTn id="171" dur="1" fill="hold">
                                          <p:stCondLst>
                                            <p:cond delay="0"/>
                                          </p:stCondLst>
                                        </p:cTn>
                                        <p:tgtEl>
                                          <p:spTgt spid="85"/>
                                        </p:tgtEl>
                                        <p:attrNameLst>
                                          <p:attrName>style.visibility</p:attrName>
                                        </p:attrNameLst>
                                      </p:cBhvr>
                                      <p:to>
                                        <p:strVal val="visible"/>
                                      </p:to>
                                    </p:set>
                                    <p:anim calcmode="lin" valueType="num">
                                      <p:cBhvr>
                                        <p:cTn id="172" dur="500" fill="hold"/>
                                        <p:tgtEl>
                                          <p:spTgt spid="85"/>
                                        </p:tgtEl>
                                        <p:attrNameLst>
                                          <p:attrName>ppt_w</p:attrName>
                                        </p:attrNameLst>
                                      </p:cBhvr>
                                      <p:tavLst>
                                        <p:tav tm="0">
                                          <p:val>
                                            <p:fltVal val="0"/>
                                          </p:val>
                                        </p:tav>
                                        <p:tav tm="100000">
                                          <p:val>
                                            <p:strVal val="#ppt_w"/>
                                          </p:val>
                                        </p:tav>
                                      </p:tavLst>
                                    </p:anim>
                                    <p:anim calcmode="lin" valueType="num">
                                      <p:cBhvr>
                                        <p:cTn id="173" dur="500" fill="hold"/>
                                        <p:tgtEl>
                                          <p:spTgt spid="85"/>
                                        </p:tgtEl>
                                        <p:attrNameLst>
                                          <p:attrName>ppt_h</p:attrName>
                                        </p:attrNameLst>
                                      </p:cBhvr>
                                      <p:tavLst>
                                        <p:tav tm="0">
                                          <p:val>
                                            <p:fltVal val="0"/>
                                          </p:val>
                                        </p:tav>
                                        <p:tav tm="100000">
                                          <p:val>
                                            <p:strVal val="#ppt_h"/>
                                          </p:val>
                                        </p:tav>
                                      </p:tavLst>
                                    </p:anim>
                                  </p:childTnLst>
                                </p:cTn>
                              </p:par>
                              <p:par>
                                <p:cTn id="174" presetID="6" presetClass="emph" presetSubtype="0" autoRev="1" fill="hold" grpId="1" nodeType="withEffect">
                                  <p:stCondLst>
                                    <p:cond delay="1250"/>
                                  </p:stCondLst>
                                  <p:childTnLst>
                                    <p:animScale>
                                      <p:cBhvr>
                                        <p:cTn id="175" dur="100" fill="hold"/>
                                        <p:tgtEl>
                                          <p:spTgt spid="85"/>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animBg="1"/>
      <p:bldP spid="192" grpId="0" animBg="1"/>
      <p:bldP spid="203" grpId="0" animBg="1"/>
      <p:bldP spid="87" grpId="0" uiExpand="1" build="p" animBg="1">
        <p:tmplLst>
          <p:tmpl>
            <p:tnLst>
              <p:par>
                <p:cTn presetID="22" presetClass="entr" presetSubtype="1" fill="hold" nodeType="withEffect">
                  <p:stCondLst>
                    <p:cond delay="250"/>
                  </p:stCondLst>
                  <p:childTnLst>
                    <p:set>
                      <p:cBhvr>
                        <p:cTn dur="1" fill="hold">
                          <p:stCondLst>
                            <p:cond delay="0"/>
                          </p:stCondLst>
                        </p:cTn>
                        <p:tgtEl>
                          <p:spTgt spid="87"/>
                        </p:tgtEl>
                        <p:attrNameLst>
                          <p:attrName>style.visibility</p:attrName>
                        </p:attrNameLst>
                      </p:cBhvr>
                      <p:to>
                        <p:strVal val="visible"/>
                      </p:to>
                    </p:set>
                    <p:animEffect transition="in" filter="wipe(up)">
                      <p:cBhvr>
                        <p:cTn dur="1000"/>
                        <p:tgtEl>
                          <p:spTgt spid="87"/>
                        </p:tgtEl>
                      </p:cBhvr>
                    </p:animEffect>
                  </p:childTnLst>
                </p:cTn>
              </p:par>
            </p:tnLst>
          </p:tmpl>
          <p:tmpl lvl="1">
            <p:tnLst>
              <p:par>
                <p:cTn presetID="22" presetClass="entr" presetSubtype="1" fill="hold" nodeType="withEffect">
                  <p:stCondLst>
                    <p:cond delay="250"/>
                  </p:stCondLst>
                  <p:childTnLst>
                    <p:set>
                      <p:cBhvr>
                        <p:cTn dur="1" fill="hold">
                          <p:stCondLst>
                            <p:cond delay="0"/>
                          </p:stCondLst>
                        </p:cTn>
                        <p:tgtEl>
                          <p:spTgt spid="87"/>
                        </p:tgtEl>
                        <p:attrNameLst>
                          <p:attrName>style.visibility</p:attrName>
                        </p:attrNameLst>
                      </p:cBhvr>
                      <p:to>
                        <p:strVal val="visible"/>
                      </p:to>
                    </p:set>
                    <p:animEffect transition="in" filter="wipe(up)">
                      <p:cBhvr>
                        <p:cTn dur="1000"/>
                        <p:tgtEl>
                          <p:spTgt spid="87"/>
                        </p:tgtEl>
                      </p:cBhvr>
                    </p:animEffect>
                  </p:childTnLst>
                </p:cTn>
              </p:par>
            </p:tnLst>
          </p:tmpl>
        </p:tmplLst>
      </p:bldP>
      <p:bldP spid="43" grpId="0" animBg="1"/>
      <p:bldP spid="43" grpId="1" animBg="1"/>
      <p:bldP spid="45" grpId="0" animBg="1"/>
      <p:bldP spid="45" grpId="1" animBg="1"/>
      <p:bldP spid="85" grpId="0" animBg="1"/>
      <p:bldP spid="85" grpId="1" animBg="1"/>
      <p:bldP spid="133" grpId="0" animBg="1"/>
      <p:bldP spid="133" grpId="1" animBg="1"/>
      <p:bldP spid="137" grpId="0" animBg="1"/>
      <p:bldP spid="137" grpId="1" animBg="1"/>
      <p:bldP spid="147" grpId="0" animBg="1"/>
      <p:bldP spid="147" grpId="1" animBg="1"/>
      <p:bldP spid="185" grpId="0" animBg="1"/>
      <p:bldP spid="185" grpId="1" animBg="1"/>
      <p:bldP spid="190" grpId="0" animBg="1"/>
      <p:bldP spid="86" grpId="0" uiExpand="1" build="p" animBg="1">
        <p:tmplLst>
          <p:tmpl>
            <p:tnLst>
              <p:par>
                <p:cTn presetID="22" presetClass="entr" presetSubtype="1" fill="hold" nodeType="withEffect">
                  <p:stCondLst>
                    <p:cond delay="0"/>
                  </p:stCondLst>
                  <p:childTnLst>
                    <p:set>
                      <p:cBhvr>
                        <p:cTn dur="1" fill="hold">
                          <p:stCondLst>
                            <p:cond delay="0"/>
                          </p:stCondLst>
                        </p:cTn>
                        <p:tgtEl>
                          <p:spTgt spid="86"/>
                        </p:tgtEl>
                        <p:attrNameLst>
                          <p:attrName>style.visibility</p:attrName>
                        </p:attrNameLst>
                      </p:cBhvr>
                      <p:to>
                        <p:strVal val="visible"/>
                      </p:to>
                    </p:set>
                    <p:animEffect transition="in" filter="wipe(up)">
                      <p:cBhvr>
                        <p:cTn dur="1000"/>
                        <p:tgtEl>
                          <p:spTgt spid="86"/>
                        </p:tgtEl>
                      </p:cBhvr>
                    </p:animEffect>
                  </p:childTnLst>
                </p:cTn>
              </p:par>
            </p:tnLst>
          </p:tmpl>
          <p:tmpl lvl="1">
            <p:tnLst>
              <p:par>
                <p:cTn presetID="22" presetClass="entr" presetSubtype="1" fill="hold" nodeType="withEffect">
                  <p:stCondLst>
                    <p:cond delay="0"/>
                  </p:stCondLst>
                  <p:childTnLst>
                    <p:set>
                      <p:cBhvr>
                        <p:cTn dur="1" fill="hold">
                          <p:stCondLst>
                            <p:cond delay="0"/>
                          </p:stCondLst>
                        </p:cTn>
                        <p:tgtEl>
                          <p:spTgt spid="86"/>
                        </p:tgtEl>
                        <p:attrNameLst>
                          <p:attrName>style.visibility</p:attrName>
                        </p:attrNameLst>
                      </p:cBhvr>
                      <p:to>
                        <p:strVal val="visible"/>
                      </p:to>
                    </p:set>
                    <p:animEffect transition="in" filter="wipe(up)">
                      <p:cBhvr>
                        <p:cTn dur="1000"/>
                        <p:tgtEl>
                          <p:spTgt spid="86"/>
                        </p:tgtEl>
                      </p:cBhvr>
                    </p:animEffect>
                  </p:childTnLst>
                </p:cTn>
              </p:par>
            </p:tnLst>
          </p:tmpl>
        </p:tmplLst>
      </p:bldP>
      <p:bldP spid="88" grpId="0" uiExpand="1" build="p" animBg="1">
        <p:tmplLst>
          <p:tmpl>
            <p:tnLst>
              <p:par>
                <p:cTn presetID="22" presetClass="entr" presetSubtype="4" fill="hold" nodeType="withEffect">
                  <p:stCondLst>
                    <p:cond delay="500"/>
                  </p:stCondLst>
                  <p:childTnLst>
                    <p:set>
                      <p:cBhvr>
                        <p:cTn dur="1" fill="hold">
                          <p:stCondLst>
                            <p:cond delay="0"/>
                          </p:stCondLst>
                        </p:cTn>
                        <p:tgtEl>
                          <p:spTgt spid="88"/>
                        </p:tgtEl>
                        <p:attrNameLst>
                          <p:attrName>style.visibility</p:attrName>
                        </p:attrNameLst>
                      </p:cBhvr>
                      <p:to>
                        <p:strVal val="visible"/>
                      </p:to>
                    </p:set>
                    <p:animEffect transition="in" filter="wipe(down)">
                      <p:cBhvr>
                        <p:cTn dur="1000"/>
                        <p:tgtEl>
                          <p:spTgt spid="88"/>
                        </p:tgtEl>
                      </p:cBhvr>
                    </p:animEffect>
                  </p:childTnLst>
                </p:cTn>
              </p:par>
            </p:tnLst>
          </p:tmpl>
          <p:tmpl lvl="1">
            <p:tnLst>
              <p:par>
                <p:cTn presetID="22" presetClass="entr" presetSubtype="4" fill="hold" nodeType="withEffect">
                  <p:stCondLst>
                    <p:cond delay="500"/>
                  </p:stCondLst>
                  <p:childTnLst>
                    <p:set>
                      <p:cBhvr>
                        <p:cTn dur="1" fill="hold">
                          <p:stCondLst>
                            <p:cond delay="0"/>
                          </p:stCondLst>
                        </p:cTn>
                        <p:tgtEl>
                          <p:spTgt spid="88"/>
                        </p:tgtEl>
                        <p:attrNameLst>
                          <p:attrName>style.visibility</p:attrName>
                        </p:attrNameLst>
                      </p:cBhvr>
                      <p:to>
                        <p:strVal val="visible"/>
                      </p:to>
                    </p:set>
                    <p:animEffect transition="in" filter="wipe(down)">
                      <p:cBhvr>
                        <p:cTn dur="1000"/>
                        <p:tgtEl>
                          <p:spTgt spid="88"/>
                        </p:tgtEl>
                      </p:cBhvr>
                    </p:animEffect>
                  </p:childTnLst>
                </p:cTn>
              </p:par>
            </p:tnLst>
          </p:tmpl>
        </p:tmplLst>
      </p:bldP>
    </p:bldLst>
  </p:timing>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
    <p:spTree>
      <p:nvGrpSpPr>
        <p:cNvPr id="1" name=""/>
        <p:cNvGrpSpPr/>
        <p:nvPr/>
      </p:nvGrpSpPr>
      <p:grpSpPr>
        <a:xfrm>
          <a:off x="0" y="0"/>
          <a:ext cx="0" cy="0"/>
          <a:chOff x="0" y="0"/>
          <a:chExt cx="0" cy="0"/>
        </a:xfrm>
      </p:grpSpPr>
      <p:sp>
        <p:nvSpPr>
          <p:cNvPr id="9" name="Vrije vorm: vorm 8">
            <a:extLst>
              <a:ext uri="{FF2B5EF4-FFF2-40B4-BE49-F238E27FC236}">
                <a16:creationId xmlns:a16="http://schemas.microsoft.com/office/drawing/2014/main" id="{D91FBE04-59D4-8148-7D79-525CA937F942}"/>
              </a:ext>
            </a:extLst>
          </p:cNvPr>
          <p:cNvSpPr>
            <a:spLocks noGrp="1"/>
          </p:cNvSpPr>
          <p:nvPr>
            <p:ph type="pic" sz="quarter" idx="13" hasCustomPrompt="1"/>
          </p:nvPr>
        </p:nvSpPr>
        <p:spPr>
          <a:xfrm>
            <a:off x="0" y="-2171"/>
            <a:ext cx="12192000" cy="6860171"/>
          </a:xfrm>
          <a:custGeom>
            <a:avLst/>
            <a:gdLst>
              <a:gd name="connsiteX0" fmla="*/ 11674090 w 12192000"/>
              <a:gd name="connsiteY0" fmla="*/ 0 h 6860171"/>
              <a:gd name="connsiteX1" fmla="*/ 12192000 w 12192000"/>
              <a:gd name="connsiteY1" fmla="*/ 579 h 6860171"/>
              <a:gd name="connsiteX2" fmla="*/ 12192000 w 12192000"/>
              <a:gd name="connsiteY2" fmla="*/ 6860171 h 6860171"/>
              <a:gd name="connsiteX3" fmla="*/ 0 w 12192000"/>
              <a:gd name="connsiteY3" fmla="*/ 6860171 h 6860171"/>
              <a:gd name="connsiteX4" fmla="*/ 0 w 12192000"/>
              <a:gd name="connsiteY4" fmla="*/ 579 h 6860171"/>
              <a:gd name="connsiteX5" fmla="*/ 10020300 w 12192000"/>
              <a:gd name="connsiteY5" fmla="*/ 578 h 6860171"/>
              <a:gd name="connsiteX6" fmla="*/ 10020300 w 12192000"/>
              <a:gd name="connsiteY6" fmla="*/ 2171 h 6860171"/>
              <a:gd name="connsiteX7" fmla="*/ 11674090 w 12192000"/>
              <a:gd name="connsiteY7" fmla="*/ 2171 h 6860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60171">
                <a:moveTo>
                  <a:pt x="11674090" y="0"/>
                </a:moveTo>
                <a:lnTo>
                  <a:pt x="12192000" y="579"/>
                </a:lnTo>
                <a:lnTo>
                  <a:pt x="12192000" y="6860171"/>
                </a:lnTo>
                <a:lnTo>
                  <a:pt x="0" y="6860171"/>
                </a:lnTo>
                <a:lnTo>
                  <a:pt x="0" y="579"/>
                </a:lnTo>
                <a:lnTo>
                  <a:pt x="10020300" y="578"/>
                </a:lnTo>
                <a:lnTo>
                  <a:pt x="10020300" y="2171"/>
                </a:lnTo>
                <a:lnTo>
                  <a:pt x="11674090" y="2171"/>
                </a:lnTo>
                <a:close/>
              </a:path>
            </a:pathLst>
          </a:custGeom>
          <a:solidFill>
            <a:schemeClr val="bg1">
              <a:lumMod val="95000"/>
            </a:schemeClr>
          </a:solidFill>
        </p:spPr>
        <p:txBody>
          <a:bodyPr wrap="square" tIns="216000" bIns="0" anchor="ctr" anchorCtr="0">
            <a:noAutofit/>
          </a:bodyPr>
          <a:lstStyle>
            <a:lvl1pPr marL="0" indent="0" algn="ctr" defTabSz="914400" rtl="0" eaLnBrk="1" latinLnBrk="0" hangingPunct="1">
              <a:lnSpc>
                <a:spcPct val="90000"/>
              </a:lnSpc>
              <a:spcBef>
                <a:spcPts val="0"/>
              </a:spcBef>
              <a:spcAft>
                <a:spcPts val="0"/>
              </a:spcAft>
              <a:buClr>
                <a:schemeClr val="accent1"/>
              </a:buClr>
              <a:buFont typeface="Arial" panose="020B0604020202020204" pitchFamily="34" charset="0"/>
              <a:buNone/>
              <a:defRPr lang="en-GB" sz="1200" i="1" kern="1200" noProof="0" dirty="0">
                <a:solidFill>
                  <a:schemeClr val="bg1">
                    <a:lumMod val="50000"/>
                  </a:schemeClr>
                </a:solidFill>
                <a:latin typeface="+mn-lt"/>
                <a:ea typeface="+mn-ea"/>
                <a:cs typeface="+mn-cs"/>
              </a:defRPr>
            </a:lvl1pPr>
          </a:lstStyle>
          <a:p>
            <a:r>
              <a:rPr lang="en-GB" noProof="0" dirty="0"/>
              <a:t> </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endParaRPr lang="en-GB" noProof="0"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a:xfrm>
            <a:off x="719138" y="6345237"/>
            <a:ext cx="6733752" cy="153987"/>
          </a:xfrm>
        </p:spPr>
        <p:txBody>
          <a:bodyPr/>
          <a:lstStyle>
            <a:lvl1pPr>
              <a:defRPr>
                <a:solidFill>
                  <a:schemeClr val="bg1"/>
                </a:solidFill>
              </a:defRPr>
            </a:lvl1pPr>
          </a:lstStyle>
          <a:p>
            <a:endParaRPr lang="en-GB"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lvl1pPr>
              <a:defRPr>
                <a:solidFill>
                  <a:schemeClr val="bg1"/>
                </a:solidFill>
              </a:defRPr>
            </a:lvl1pPr>
          </a:lstStyle>
          <a:p>
            <a:fld id="{D7B5DC5B-6873-43DB-ADC7-B15ACCE0DFDB}" type="slidenum">
              <a:rPr lang="en-GB" smtClean="0"/>
              <a:pPr/>
              <a:t>‹#›</a:t>
            </a:fld>
            <a:endParaRPr lang="en-GB" dirty="0"/>
          </a:p>
        </p:txBody>
      </p:sp>
      <p:sp>
        <p:nvSpPr>
          <p:cNvPr id="110" name="Tijdelijke aanduiding voor tekst 23">
            <a:extLst>
              <a:ext uri="{FF2B5EF4-FFF2-40B4-BE49-F238E27FC236}">
                <a16:creationId xmlns:a16="http://schemas.microsoft.com/office/drawing/2014/main" id="{6AF019BD-7D14-FEC2-F53E-0C7BEA20F23A}"/>
              </a:ext>
            </a:extLst>
          </p:cNvPr>
          <p:cNvSpPr>
            <a:spLocks noGrp="1"/>
          </p:cNvSpPr>
          <p:nvPr>
            <p:ph type="body" sz="quarter" idx="16" hasCustomPrompt="1"/>
          </p:nvPr>
        </p:nvSpPr>
        <p:spPr>
          <a:xfrm>
            <a:off x="2342496" y="673100"/>
            <a:ext cx="5132388" cy="5132388"/>
          </a:xfrm>
          <a:blipFill>
            <a:blip r:embed="rId2" cstate="screen">
              <a:extLst>
                <a:ext uri="{28A0092B-C50C-407E-A947-70E740481C1C}">
                  <a14:useLocalDpi xmlns:a14="http://schemas.microsoft.com/office/drawing/2010/main"/>
                </a:ext>
              </a:extLst>
            </a:blip>
            <a:stretch>
              <a:fillRect t="64" b="64"/>
            </a:stretch>
          </a:blipFill>
        </p:spPr>
        <p:txBody>
          <a:bodyPr/>
          <a:lstStyle>
            <a:lvl1pPr marL="0" indent="0">
              <a:buNone/>
              <a:defRPr/>
            </a:lvl1pPr>
          </a:lstStyle>
          <a:p>
            <a:pPr lvl="0"/>
            <a:r>
              <a:rPr lang="en-GB" dirty="0"/>
              <a:t> </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720001" y="2214340"/>
            <a:ext cx="4194900" cy="369025"/>
          </a:xfrm>
        </p:spPr>
        <p:txBody>
          <a:bodyPr/>
          <a:lstStyle>
            <a:lvl1pPr>
              <a:defRPr>
                <a:solidFill>
                  <a:schemeClr val="bg1"/>
                </a:solidFill>
              </a:defRPr>
            </a:lvl1pPr>
          </a:lstStyle>
          <a:p>
            <a:r>
              <a:rPr lang="en-GB" noProof="0" dirty="0"/>
              <a:t>Place a title here</a:t>
            </a:r>
          </a:p>
        </p:txBody>
      </p:sp>
      <p:sp>
        <p:nvSpPr>
          <p:cNvPr id="8" name="Tijdelijke aanduiding voor tekst 14">
            <a:extLst>
              <a:ext uri="{FF2B5EF4-FFF2-40B4-BE49-F238E27FC236}">
                <a16:creationId xmlns:a16="http://schemas.microsoft.com/office/drawing/2014/main" id="{8AC86A69-B8EF-AF6D-F6FC-CC4641424671}"/>
              </a:ext>
            </a:extLst>
          </p:cNvPr>
          <p:cNvSpPr>
            <a:spLocks noGrp="1"/>
          </p:cNvSpPr>
          <p:nvPr>
            <p:ph type="body" sz="quarter" idx="20" hasCustomPrompt="1"/>
          </p:nvPr>
        </p:nvSpPr>
        <p:spPr>
          <a:xfrm>
            <a:off x="7455535" y="6336593"/>
            <a:ext cx="4015740" cy="162631"/>
          </a:xfr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tx1">
                    <a:alpha val="0"/>
                  </a:schemeClr>
                </a:solidFill>
              </a:defRPr>
            </a:lvl1pPr>
          </a:lstStyle>
          <a:p>
            <a:pPr lvl="0"/>
            <a:r>
              <a:rPr lang="en-GB" dirty="0"/>
              <a:t> </a:t>
            </a:r>
          </a:p>
        </p:txBody>
      </p:sp>
      <p:sp>
        <p:nvSpPr>
          <p:cNvPr id="10" name="Tijdelijke aanduiding voor tekst 8">
            <a:extLst>
              <a:ext uri="{FF2B5EF4-FFF2-40B4-BE49-F238E27FC236}">
                <a16:creationId xmlns:a16="http://schemas.microsoft.com/office/drawing/2014/main" id="{28ADE3A2-17F7-C75D-FEBB-1B5EF2A9BCFC}"/>
              </a:ext>
            </a:extLst>
          </p:cNvPr>
          <p:cNvSpPr>
            <a:spLocks noGrp="1"/>
          </p:cNvSpPr>
          <p:nvPr>
            <p:ph type="body" sz="quarter" idx="14" hasCustomPrompt="1"/>
          </p:nvPr>
        </p:nvSpPr>
        <p:spPr>
          <a:xfrm>
            <a:off x="719138" y="322475"/>
            <a:ext cx="991792" cy="261725"/>
          </a:xfrm>
          <a:solidFill>
            <a:schemeClr val="accent3"/>
          </a:solidFill>
        </p:spPr>
        <p:txBody>
          <a:bodyPr wrap="none" lIns="72000" tIns="72000" rIns="72000" bIns="36000" anchor="b">
            <a:spAutoFit/>
          </a:bodyPr>
          <a:lstStyle>
            <a:lvl1pPr marL="0" indent="0">
              <a:buFont typeface="Arial" panose="020B0604020202020204" pitchFamily="34" charset="0"/>
              <a:buNone/>
              <a:defRPr sz="1100" b="1">
                <a:solidFill>
                  <a:schemeClr val="tx1"/>
                </a:solidFill>
                <a:latin typeface="+mn-lt"/>
              </a:defRPr>
            </a:lvl1pPr>
          </a:lstStyle>
          <a:p>
            <a:pPr lvl="0"/>
            <a:r>
              <a:rPr lang="en-GB" dirty="0"/>
              <a:t>Theme name</a:t>
            </a:r>
          </a:p>
        </p:txBody>
      </p:sp>
      <p:sp>
        <p:nvSpPr>
          <p:cNvPr id="11" name="Tijdelijke aanduiding voor tekst 8">
            <a:extLst>
              <a:ext uri="{FF2B5EF4-FFF2-40B4-BE49-F238E27FC236}">
                <a16:creationId xmlns:a16="http://schemas.microsoft.com/office/drawing/2014/main" id="{D0FFBDA4-7C06-1685-AA76-4DCA4FCB0EA6}"/>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1">
                <a:solidFill>
                  <a:schemeClr val="bg1"/>
                </a:solidFill>
                <a:latin typeface="+mn-lt"/>
              </a:defRPr>
            </a:lvl1pPr>
          </a:lstStyle>
          <a:p>
            <a:pPr lvl="0"/>
            <a:r>
              <a:rPr lang="en-GB" dirty="0"/>
              <a:t>Place text here</a:t>
            </a:r>
          </a:p>
        </p:txBody>
      </p:sp>
    </p:spTree>
    <p:extLst>
      <p:ext uri="{BB962C8B-B14F-4D97-AF65-F5344CB8AC3E}">
        <p14:creationId xmlns:p14="http://schemas.microsoft.com/office/powerpoint/2010/main" val="810005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0">
                                            <p:bg/>
                                          </p:spTgt>
                                        </p:tgtEl>
                                        <p:attrNameLst>
                                          <p:attrName>style.visibility</p:attrName>
                                        </p:attrNameLst>
                                      </p:cBhvr>
                                      <p:to>
                                        <p:strVal val="visible"/>
                                      </p:to>
                                    </p:set>
                                    <p:animEffect transition="in" filter="fade">
                                      <p:cBhvr>
                                        <p:cTn id="7" dur="1000"/>
                                        <p:tgtEl>
                                          <p:spTgt spid="110">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0">
                                            <p:txEl>
                                              <p:pRg st="0" end="0"/>
                                            </p:txEl>
                                          </p:spTgt>
                                        </p:tgtEl>
                                        <p:attrNameLst>
                                          <p:attrName>style.visibility</p:attrName>
                                        </p:attrNameLst>
                                      </p:cBhvr>
                                      <p:to>
                                        <p:strVal val="visible"/>
                                      </p:to>
                                    </p:set>
                                    <p:animEffect transition="in" filter="fade">
                                      <p:cBhvr>
                                        <p:cTn id="10" dur="1000"/>
                                        <p:tgtEl>
                                          <p:spTgt spid="110">
                                            <p:txEl>
                                              <p:pRg st="0" end="0"/>
                                            </p:txEl>
                                          </p:spTgt>
                                        </p:tgtEl>
                                      </p:cBhvr>
                                    </p:animEffect>
                                  </p:childTnLst>
                                </p:cTn>
                              </p:par>
                              <p:par>
                                <p:cTn id="11" presetID="2" presetClass="entr" presetSubtype="8" decel="10000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0-#ppt_w/2"/>
                                          </p:val>
                                        </p:tav>
                                        <p:tav tm="100000">
                                          <p:val>
                                            <p:strVal val="#ppt_x"/>
                                          </p:val>
                                        </p:tav>
                                      </p:tavLst>
                                    </p:anim>
                                    <p:anim calcmode="lin" valueType="num">
                                      <p:cBhvr additive="base">
                                        <p:cTn id="14"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uiExpand="1" build="p" animBg="1">
        <p:tmplLst>
          <p:tmpl>
            <p:tnLst>
              <p:par>
                <p:cTn presetID="10" presetClass="entr" presetSubtype="0" fill="hold" nodeType="withEffect">
                  <p:stCondLst>
                    <p:cond delay="0"/>
                  </p:stCondLst>
                  <p:childTnLst>
                    <p:set>
                      <p:cBhvr>
                        <p:cTn dur="1" fill="hold">
                          <p:stCondLst>
                            <p:cond delay="0"/>
                          </p:stCondLst>
                        </p:cTn>
                        <p:tgtEl>
                          <p:spTgt spid="110"/>
                        </p:tgtEl>
                        <p:attrNameLst>
                          <p:attrName>style.visibility</p:attrName>
                        </p:attrNameLst>
                      </p:cBhvr>
                      <p:to>
                        <p:strVal val="visible"/>
                      </p:to>
                    </p:set>
                    <p:animEffect transition="in" filter="fade">
                      <p:cBhvr>
                        <p:cTn dur="1000"/>
                        <p:tgtEl>
                          <p:spTgt spid="110"/>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110"/>
                        </p:tgtEl>
                        <p:attrNameLst>
                          <p:attrName>style.visibility</p:attrName>
                        </p:attrNameLst>
                      </p:cBhvr>
                      <p:to>
                        <p:strVal val="visible"/>
                      </p:to>
                    </p:set>
                    <p:animEffect transition="in" filter="fade">
                      <p:cBhvr>
                        <p:cTn dur="1000"/>
                        <p:tgtEl>
                          <p:spTgt spid="110"/>
                        </p:tgtEl>
                      </p:cBhvr>
                    </p:animEffect>
                  </p:childTnLst>
                </p:cTn>
              </p:par>
            </p:tnLst>
          </p:tmpl>
        </p:tmplLst>
      </p:bldP>
      <p:bldP spid="2" grpId="0"/>
    </p:bldLst>
  </p:timing>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 graph">
    <p:bg>
      <p:bgPr>
        <a:solidFill>
          <a:schemeClr val="accent3"/>
        </a:solidFill>
        <a:effectLst/>
      </p:bgPr>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2E78DFAA-EE9E-29C3-064E-534C26AF9230}"/>
              </a:ext>
            </a:extLst>
          </p:cNvPr>
          <p:cNvSpPr/>
          <p:nvPr userDrawn="1"/>
        </p:nvSpPr>
        <p:spPr>
          <a:xfrm>
            <a:off x="0" y="-6420"/>
            <a:ext cx="7453752" cy="68644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dirty="0"/>
          </a:p>
        </p:txBody>
      </p:sp>
      <p:sp>
        <p:nvSpPr>
          <p:cNvPr id="12" name="Rechthoek 11">
            <a:extLst>
              <a:ext uri="{FF2B5EF4-FFF2-40B4-BE49-F238E27FC236}">
                <a16:creationId xmlns:a16="http://schemas.microsoft.com/office/drawing/2014/main" id="{9B47FD98-A9FC-49EE-1730-7F969FD64CBF}"/>
              </a:ext>
            </a:extLst>
          </p:cNvPr>
          <p:cNvSpPr/>
          <p:nvPr userDrawn="1"/>
        </p:nvSpPr>
        <p:spPr>
          <a:xfrm>
            <a:off x="6463462" y="719138"/>
            <a:ext cx="5016001" cy="5086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dirty="0"/>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720000" y="720000"/>
            <a:ext cx="5425437" cy="790748"/>
          </a:xfrm>
        </p:spPr>
        <p:txBody>
          <a:bodyPr/>
          <a:lstStyle>
            <a:lvl1pPr>
              <a:defRPr>
                <a:solidFill>
                  <a:schemeClr val="bg1"/>
                </a:solidFill>
              </a:defRPr>
            </a:lvl1pPr>
          </a:lstStyle>
          <a:p>
            <a:r>
              <a:rPr lang="en-GB" noProof="0" dirty="0"/>
              <a:t>Place a title here</a:t>
            </a:r>
            <a:br>
              <a:rPr lang="en-GB" noProof="0" dirty="0"/>
            </a:br>
            <a:r>
              <a:rPr lang="en-GB" noProof="0" dirty="0"/>
              <a:t>max 2 rows</a:t>
            </a: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719999" y="1773238"/>
            <a:ext cx="5425438" cy="4033562"/>
          </a:xfrm>
        </p:spPr>
        <p:txBody>
          <a:bodyPr vert="horz"/>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defRPr>
                <a:solidFill>
                  <a:schemeClr val="bg1"/>
                </a:solidFill>
              </a:defRPr>
            </a:lvl9pPr>
          </a:lstStyle>
          <a:p>
            <a:pPr lvl="0"/>
            <a:r>
              <a:rPr lang="en-GB" noProof="0" dirty="0"/>
              <a:t>Bullet</a:t>
            </a:r>
          </a:p>
          <a:p>
            <a:pPr lvl="1"/>
            <a:r>
              <a:rPr lang="en-GB" noProof="0" dirty="0"/>
              <a:t>Sub-bullet #1</a:t>
            </a:r>
          </a:p>
          <a:p>
            <a:pPr lvl="2"/>
            <a:r>
              <a:rPr lang="en-GB" noProof="0" dirty="0"/>
              <a:t>Sub-bullet #2</a:t>
            </a:r>
          </a:p>
          <a:p>
            <a:pPr lvl="3"/>
            <a:r>
              <a:rPr lang="en-GB" noProof="0" dirty="0"/>
              <a:t>Text</a:t>
            </a:r>
          </a:p>
          <a:p>
            <a:pPr lvl="4"/>
            <a:r>
              <a:rPr lang="en-GB" noProof="0" dirty="0"/>
              <a:t>Subtitle #1</a:t>
            </a:r>
          </a:p>
          <a:p>
            <a:pPr lvl="5"/>
            <a:r>
              <a:rPr lang="en-GB" noProof="0" dirty="0"/>
              <a:t>Alt. subtitle #2</a:t>
            </a:r>
          </a:p>
          <a:p>
            <a:pPr lvl="6"/>
            <a:r>
              <a:rPr lang="en-GB" noProof="0" dirty="0"/>
              <a:t>Numerical bullet</a:t>
            </a:r>
          </a:p>
          <a:p>
            <a:pPr lvl="7"/>
            <a:r>
              <a:rPr lang="en-GB" noProof="0" dirty="0"/>
              <a:t>Alphabetical bullet</a:t>
            </a:r>
          </a:p>
          <a:p>
            <a:pPr lvl="8"/>
            <a:r>
              <a:rPr lang="en-GB" noProof="0" dirty="0"/>
              <a:t>Source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endParaRPr lang="en-GB" noProof="0"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a:t>
            </a:fld>
            <a:endParaRPr lang="en-GB" noProof="0" dirty="0"/>
          </a:p>
        </p:txBody>
      </p:sp>
      <p:sp>
        <p:nvSpPr>
          <p:cNvPr id="18" name="Tijdelijke aanduiding voor grafiek 17">
            <a:extLst>
              <a:ext uri="{FF2B5EF4-FFF2-40B4-BE49-F238E27FC236}">
                <a16:creationId xmlns:a16="http://schemas.microsoft.com/office/drawing/2014/main" id="{FBAE20DA-BB0F-413F-A532-86A4D0079AB9}"/>
              </a:ext>
            </a:extLst>
          </p:cNvPr>
          <p:cNvSpPr>
            <a:spLocks noGrp="1"/>
          </p:cNvSpPr>
          <p:nvPr>
            <p:ph type="chart" sz="quarter" idx="13" hasCustomPrompt="1"/>
          </p:nvPr>
        </p:nvSpPr>
        <p:spPr>
          <a:xfrm>
            <a:off x="6456000" y="719138"/>
            <a:ext cx="5016000" cy="5087661"/>
          </a:xfrm>
          <a:solidFill>
            <a:schemeClr val="bg1"/>
          </a:solidFill>
        </p:spPr>
        <p:txBody>
          <a:bodyPr tIns="216000" bIns="1080000" anchor="ctr" anchorCtr="0"/>
          <a:lstStyle>
            <a:lvl1pPr marL="0" indent="0" algn="ctr" defTabSz="914400" rtl="0" eaLnBrk="1" latinLnBrk="0" hangingPunct="1">
              <a:lnSpc>
                <a:spcPct val="90000"/>
              </a:lnSpc>
              <a:spcBef>
                <a:spcPts val="0"/>
              </a:spcBef>
              <a:spcAft>
                <a:spcPts val="0"/>
              </a:spcAft>
              <a:buClr>
                <a:schemeClr val="accent1"/>
              </a:buClr>
              <a:buFont typeface="Arial" panose="020B0604020202020204" pitchFamily="34" charset="0"/>
              <a:buNone/>
              <a:defRPr lang="nl-NL" sz="1200" i="1" kern="1200" dirty="0">
                <a:solidFill>
                  <a:schemeClr val="bg1">
                    <a:lumMod val="50000"/>
                  </a:schemeClr>
                </a:solidFill>
                <a:latin typeface="+mn-lt"/>
                <a:ea typeface="+mn-ea"/>
                <a:cs typeface="+mn-cs"/>
              </a:defRPr>
            </a:lvl1pPr>
          </a:lstStyle>
          <a:p>
            <a:r>
              <a:rPr lang="en-GB" noProof="0" dirty="0"/>
              <a:t>Click the icon below </a:t>
            </a:r>
            <a:br>
              <a:rPr lang="en-GB" noProof="0" dirty="0"/>
            </a:br>
            <a:r>
              <a:rPr lang="en-GB" noProof="0" dirty="0"/>
              <a:t>to add a graph.</a:t>
            </a:r>
          </a:p>
        </p:txBody>
      </p:sp>
      <p:sp>
        <p:nvSpPr>
          <p:cNvPr id="21" name="Tijdelijke aanduiding voor tekst 8">
            <a:extLst>
              <a:ext uri="{FF2B5EF4-FFF2-40B4-BE49-F238E27FC236}">
                <a16:creationId xmlns:a16="http://schemas.microsoft.com/office/drawing/2014/main" id="{6AC9C9AE-F1DA-A4C2-5576-564CB955E939}"/>
              </a:ext>
            </a:extLst>
          </p:cNvPr>
          <p:cNvSpPr>
            <a:spLocks noGrp="1"/>
          </p:cNvSpPr>
          <p:nvPr>
            <p:ph type="body" sz="quarter" idx="14" hasCustomPrompt="1"/>
          </p:nvPr>
        </p:nvSpPr>
        <p:spPr>
          <a:xfrm>
            <a:off x="719138" y="322475"/>
            <a:ext cx="991792" cy="261725"/>
          </a:xfrm>
          <a:solidFill>
            <a:schemeClr val="accent3"/>
          </a:solidFill>
        </p:spPr>
        <p:txBody>
          <a:bodyPr wrap="none" lIns="72000" tIns="72000" rIns="72000" bIns="36000" anchor="b">
            <a:spAutoFit/>
          </a:bodyPr>
          <a:lstStyle>
            <a:lvl1pPr marL="0" indent="0">
              <a:buFont typeface="Arial" panose="020B0604020202020204" pitchFamily="34" charset="0"/>
              <a:buNone/>
              <a:defRPr sz="1100" b="1">
                <a:solidFill>
                  <a:schemeClr val="tx1"/>
                </a:solidFill>
                <a:latin typeface="+mn-lt"/>
              </a:defRPr>
            </a:lvl1pPr>
          </a:lstStyle>
          <a:p>
            <a:pPr lvl="0"/>
            <a:r>
              <a:rPr lang="en-GB" dirty="0"/>
              <a:t>Theme name</a:t>
            </a:r>
          </a:p>
        </p:txBody>
      </p:sp>
      <p:sp>
        <p:nvSpPr>
          <p:cNvPr id="22" name="Tijdelijke aanduiding voor tekst 8">
            <a:extLst>
              <a:ext uri="{FF2B5EF4-FFF2-40B4-BE49-F238E27FC236}">
                <a16:creationId xmlns:a16="http://schemas.microsoft.com/office/drawing/2014/main" id="{8097BAC4-4B32-5C53-84A5-DDDB96465DB5}"/>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1">
                <a:solidFill>
                  <a:schemeClr val="bg1"/>
                </a:solidFill>
                <a:latin typeface="+mn-lt"/>
              </a:defRPr>
            </a:lvl1pPr>
          </a:lstStyle>
          <a:p>
            <a:pPr lvl="0"/>
            <a:r>
              <a:rPr lang="en-GB" dirty="0"/>
              <a:t>Place text here</a:t>
            </a:r>
          </a:p>
        </p:txBody>
      </p:sp>
    </p:spTree>
    <p:extLst>
      <p:ext uri="{BB962C8B-B14F-4D97-AF65-F5344CB8AC3E}">
        <p14:creationId xmlns:p14="http://schemas.microsoft.com/office/powerpoint/2010/main" val="1497444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extLst>
    <p:ext uri="{DCECCB84-F9BA-43D5-87BE-67443E8EF086}">
      <p15:sldGuideLst xmlns:p15="http://schemas.microsoft.com/office/powerpoint/2012/main">
        <p15:guide id="1" orient="horz" pos="958" userDrawn="1">
          <p15:clr>
            <a:srgbClr val="5ACBF0"/>
          </p15:clr>
        </p15:guide>
        <p15:guide id="2" orient="horz" pos="1117" userDrawn="1">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aph dots">
    <p:bg>
      <p:bgPr>
        <a:solidFill>
          <a:schemeClr val="bg1"/>
        </a:solidFill>
        <a:effectLst/>
      </p:bgPr>
    </p:bg>
    <p:spTree>
      <p:nvGrpSpPr>
        <p:cNvPr id="1" name=""/>
        <p:cNvGrpSpPr/>
        <p:nvPr/>
      </p:nvGrpSpPr>
      <p:grpSpPr>
        <a:xfrm>
          <a:off x="0" y="0"/>
          <a:ext cx="0" cy="0"/>
          <a:chOff x="0" y="0"/>
          <a:chExt cx="0" cy="0"/>
        </a:xfrm>
      </p:grpSpPr>
      <p:grpSp>
        <p:nvGrpSpPr>
          <p:cNvPr id="22" name="Groep 21">
            <a:extLst>
              <a:ext uri="{FF2B5EF4-FFF2-40B4-BE49-F238E27FC236}">
                <a16:creationId xmlns:a16="http://schemas.microsoft.com/office/drawing/2014/main" id="{806C9B1C-6AE9-4353-EC10-987E90F534A3}"/>
              </a:ext>
            </a:extLst>
          </p:cNvPr>
          <p:cNvGrpSpPr/>
          <p:nvPr userDrawn="1"/>
        </p:nvGrpSpPr>
        <p:grpSpPr>
          <a:xfrm rot="10800000">
            <a:off x="-2" y="2886074"/>
            <a:ext cx="12192002" cy="3971926"/>
            <a:chOff x="-2" y="-1"/>
            <a:chExt cx="12192002" cy="3971926"/>
          </a:xfrm>
        </p:grpSpPr>
        <p:sp>
          <p:nvSpPr>
            <p:cNvPr id="11" name="Rechthoek 10">
              <a:extLst>
                <a:ext uri="{FF2B5EF4-FFF2-40B4-BE49-F238E27FC236}">
                  <a16:creationId xmlns:a16="http://schemas.microsoft.com/office/drawing/2014/main" id="{18B3B05B-1E8E-60E2-C4B6-D184061E0DEC}"/>
                </a:ext>
              </a:extLst>
            </p:cNvPr>
            <p:cNvSpPr/>
            <p:nvPr userDrawn="1"/>
          </p:nvSpPr>
          <p:spPr>
            <a:xfrm>
              <a:off x="0" y="-1"/>
              <a:ext cx="12192000" cy="39719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dirty="0" err="1"/>
            </a:p>
          </p:txBody>
        </p:sp>
        <p:pic>
          <p:nvPicPr>
            <p:cNvPr id="12" name="Graphic 11">
              <a:extLst>
                <a:ext uri="{FF2B5EF4-FFF2-40B4-BE49-F238E27FC236}">
                  <a16:creationId xmlns:a16="http://schemas.microsoft.com/office/drawing/2014/main" id="{F0C2B1A4-006E-2762-94F2-8BCBB49892A4}"/>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12358" b="10226"/>
            <a:stretch/>
          </p:blipFill>
          <p:spPr>
            <a:xfrm flipH="1">
              <a:off x="-2" y="1"/>
              <a:ext cx="5770059" cy="3971924"/>
            </a:xfrm>
            <a:prstGeom prst="rect">
              <a:avLst/>
            </a:prstGeom>
          </p:spPr>
        </p:pic>
        <p:pic>
          <p:nvPicPr>
            <p:cNvPr id="13" name="Graphic 12">
              <a:extLst>
                <a:ext uri="{FF2B5EF4-FFF2-40B4-BE49-F238E27FC236}">
                  <a16:creationId xmlns:a16="http://schemas.microsoft.com/office/drawing/2014/main" id="{162A71EB-05AA-0018-1112-4067D9054FB9}"/>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796" b="10226"/>
            <a:stretch/>
          </p:blipFill>
          <p:spPr>
            <a:xfrm>
              <a:off x="5660041" y="1"/>
              <a:ext cx="6531234" cy="3971924"/>
            </a:xfrm>
            <a:prstGeom prst="rect">
              <a:avLst/>
            </a:prstGeom>
          </p:spPr>
        </p:pic>
      </p:grpSp>
      <p:sp>
        <p:nvSpPr>
          <p:cNvPr id="3" name="Rechthoek 2">
            <a:extLst>
              <a:ext uri="{FF2B5EF4-FFF2-40B4-BE49-F238E27FC236}">
                <a16:creationId xmlns:a16="http://schemas.microsoft.com/office/drawing/2014/main" id="{FEE7EF3B-BECB-53A3-0515-376F069B5625}"/>
              </a:ext>
            </a:extLst>
          </p:cNvPr>
          <p:cNvSpPr/>
          <p:nvPr userDrawn="1"/>
        </p:nvSpPr>
        <p:spPr>
          <a:xfrm>
            <a:off x="719138" y="720000"/>
            <a:ext cx="10752137" cy="5085488"/>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dirty="0"/>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1038222" y="1089025"/>
            <a:ext cx="10121995" cy="323851"/>
          </a:xfrm>
        </p:spPr>
        <p:txBody>
          <a:bodyPr/>
          <a:lstStyle/>
          <a:p>
            <a:r>
              <a:rPr lang="en-GB" noProof="0" dirty="0"/>
              <a:t>Place a title here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lvl1pPr>
              <a:defRPr>
                <a:solidFill>
                  <a:schemeClr val="accent1"/>
                </a:solidFill>
              </a:defRPr>
            </a:lvl1pPr>
          </a:lstStyle>
          <a:p>
            <a:endParaRPr lang="en-GB"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lvl1pPr>
              <a:defRPr>
                <a:solidFill>
                  <a:schemeClr val="bg1"/>
                </a:solidFill>
              </a:defRPr>
            </a:lvl1pPr>
          </a:lstStyle>
          <a:p>
            <a:fld id="{D7B5DC5B-6873-43DB-ADC7-B15ACCE0DFDB}" type="slidenum">
              <a:rPr lang="en-GB" smtClean="0"/>
              <a:pPr/>
              <a:t>‹#›</a:t>
            </a:fld>
            <a:endParaRPr lang="en-GB" dirty="0"/>
          </a:p>
        </p:txBody>
      </p:sp>
      <p:sp>
        <p:nvSpPr>
          <p:cNvPr id="18" name="Tijdelijke aanduiding voor grafiek 17">
            <a:extLst>
              <a:ext uri="{FF2B5EF4-FFF2-40B4-BE49-F238E27FC236}">
                <a16:creationId xmlns:a16="http://schemas.microsoft.com/office/drawing/2014/main" id="{FBAE20DA-BB0F-413F-A532-86A4D0079AB9}"/>
              </a:ext>
            </a:extLst>
          </p:cNvPr>
          <p:cNvSpPr>
            <a:spLocks noGrp="1"/>
          </p:cNvSpPr>
          <p:nvPr>
            <p:ph type="chart" sz="quarter" idx="13" hasCustomPrompt="1"/>
          </p:nvPr>
        </p:nvSpPr>
        <p:spPr>
          <a:xfrm>
            <a:off x="1036239" y="1594800"/>
            <a:ext cx="10123253" cy="3840799"/>
          </a:xfrm>
          <a:noFill/>
        </p:spPr>
        <p:txBody>
          <a:bodyPr tIns="216000" bIns="1080000" anchor="ctr" anchorCtr="0"/>
          <a:lstStyle>
            <a:lvl1pPr marL="0" indent="0" algn="ctr">
              <a:spcBef>
                <a:spcPts val="0"/>
              </a:spcBef>
              <a:spcAft>
                <a:spcPts val="0"/>
              </a:spcAft>
              <a:buNone/>
              <a:defRPr sz="1200" i="1">
                <a:solidFill>
                  <a:schemeClr val="bg1">
                    <a:lumMod val="50000"/>
                  </a:schemeClr>
                </a:solidFill>
              </a:defRPr>
            </a:lvl1pPr>
          </a:lstStyle>
          <a:p>
            <a:r>
              <a:rPr lang="en-GB" noProof="0" dirty="0"/>
              <a:t>Click the icon below </a:t>
            </a:r>
            <a:br>
              <a:rPr lang="en-GB" noProof="0" dirty="0"/>
            </a:br>
            <a:r>
              <a:rPr lang="en-GB" noProof="0" dirty="0"/>
              <a:t>to add a graph.</a:t>
            </a:r>
          </a:p>
        </p:txBody>
      </p:sp>
      <p:grpSp>
        <p:nvGrpSpPr>
          <p:cNvPr id="23" name="Groep 22">
            <a:extLst>
              <a:ext uri="{FF2B5EF4-FFF2-40B4-BE49-F238E27FC236}">
                <a16:creationId xmlns:a16="http://schemas.microsoft.com/office/drawing/2014/main" id="{DF628AF1-D540-E081-176C-30FD638FCE78}"/>
              </a:ext>
            </a:extLst>
          </p:cNvPr>
          <p:cNvGrpSpPr/>
          <p:nvPr userDrawn="1"/>
        </p:nvGrpSpPr>
        <p:grpSpPr>
          <a:xfrm>
            <a:off x="7453752" y="6342684"/>
            <a:ext cx="4016042" cy="163185"/>
            <a:chOff x="7453752" y="6342684"/>
            <a:chExt cx="4016042" cy="163185"/>
          </a:xfrm>
        </p:grpSpPr>
        <p:sp>
          <p:nvSpPr>
            <p:cNvPr id="24" name="Vrije vorm: vorm 23">
              <a:extLst>
                <a:ext uri="{FF2B5EF4-FFF2-40B4-BE49-F238E27FC236}">
                  <a16:creationId xmlns:a16="http://schemas.microsoft.com/office/drawing/2014/main" id="{177AADEB-6522-F944-2269-46E2C0DE4FA5}"/>
                </a:ext>
              </a:extLst>
            </p:cNvPr>
            <p:cNvSpPr/>
            <p:nvPr/>
          </p:nvSpPr>
          <p:spPr>
            <a:xfrm>
              <a:off x="7453752" y="6473521"/>
              <a:ext cx="3021491" cy="1787"/>
            </a:xfrm>
            <a:custGeom>
              <a:avLst/>
              <a:gdLst>
                <a:gd name="connsiteX0" fmla="*/ 0 w 3021491"/>
                <a:gd name="connsiteY0" fmla="*/ 0 h 1787"/>
                <a:gd name="connsiteX1" fmla="*/ 3021492 w 3021491"/>
                <a:gd name="connsiteY1" fmla="*/ 0 h 1787"/>
              </a:gdLst>
              <a:ahLst/>
              <a:cxnLst>
                <a:cxn ang="0">
                  <a:pos x="connsiteX0" y="connsiteY0"/>
                </a:cxn>
                <a:cxn ang="0">
                  <a:pos x="connsiteX1" y="connsiteY1"/>
                </a:cxn>
              </a:cxnLst>
              <a:rect l="l" t="t" r="r" b="b"/>
              <a:pathLst>
                <a:path w="3021491" h="1787">
                  <a:moveTo>
                    <a:pt x="0" y="0"/>
                  </a:moveTo>
                  <a:lnTo>
                    <a:pt x="3021492" y="0"/>
                  </a:lnTo>
                </a:path>
              </a:pathLst>
            </a:custGeom>
            <a:ln w="58892" cap="flat">
              <a:gradFill>
                <a:gsLst>
                  <a:gs pos="0">
                    <a:srgbClr val="FFFFFF">
                      <a:alpha val="0"/>
                    </a:srgbClr>
                  </a:gs>
                  <a:gs pos="22990">
                    <a:schemeClr val="bg1">
                      <a:alpha val="50000"/>
                    </a:schemeClr>
                  </a:gs>
                  <a:gs pos="46010">
                    <a:schemeClr val="bg1"/>
                  </a:gs>
                  <a:gs pos="100000">
                    <a:schemeClr val="bg1"/>
                  </a:gs>
                </a:gsLst>
                <a:lin ang="0" scaled="1"/>
              </a:gradFill>
              <a:prstDash val="solid"/>
              <a:miter/>
            </a:ln>
          </p:spPr>
          <p:txBody>
            <a:bodyPr rtlCol="0" anchor="ctr"/>
            <a:lstStyle/>
            <a:p>
              <a:endParaRPr lang="en-GB" dirty="0"/>
            </a:p>
          </p:txBody>
        </p:sp>
        <p:grpSp>
          <p:nvGrpSpPr>
            <p:cNvPr id="25" name="Graphic 18">
              <a:extLst>
                <a:ext uri="{FF2B5EF4-FFF2-40B4-BE49-F238E27FC236}">
                  <a16:creationId xmlns:a16="http://schemas.microsoft.com/office/drawing/2014/main" id="{B45E2A5B-D759-6D18-9B8C-00B906254B81}"/>
                </a:ext>
              </a:extLst>
            </p:cNvPr>
            <p:cNvGrpSpPr/>
            <p:nvPr/>
          </p:nvGrpSpPr>
          <p:grpSpPr>
            <a:xfrm>
              <a:off x="10511361" y="6342684"/>
              <a:ext cx="958433" cy="163185"/>
              <a:chOff x="10511361" y="6342684"/>
              <a:chExt cx="958433" cy="163185"/>
            </a:xfrm>
            <a:solidFill>
              <a:schemeClr val="bg1"/>
            </a:solidFill>
          </p:grpSpPr>
          <p:sp>
            <p:nvSpPr>
              <p:cNvPr id="26" name="Vrije vorm: vorm 25">
                <a:extLst>
                  <a:ext uri="{FF2B5EF4-FFF2-40B4-BE49-F238E27FC236}">
                    <a16:creationId xmlns:a16="http://schemas.microsoft.com/office/drawing/2014/main" id="{55AE08BF-219D-0F21-D6CB-A345702F07E9}"/>
                  </a:ext>
                </a:extLst>
              </p:cNvPr>
              <p:cNvSpPr/>
              <p:nvPr/>
            </p:nvSpPr>
            <p:spPr>
              <a:xfrm>
                <a:off x="10511361" y="6342684"/>
                <a:ext cx="464267" cy="163185"/>
              </a:xfrm>
              <a:custGeom>
                <a:avLst/>
                <a:gdLst>
                  <a:gd name="connsiteX0" fmla="*/ 382648 w 464267"/>
                  <a:gd name="connsiteY0" fmla="*/ 105925 h 163185"/>
                  <a:gd name="connsiteX1" fmla="*/ 358307 w 464267"/>
                  <a:gd name="connsiteY1" fmla="*/ 81584 h 163185"/>
                  <a:gd name="connsiteX2" fmla="*/ 382648 w 464267"/>
                  <a:gd name="connsiteY2" fmla="*/ 57243 h 163185"/>
                  <a:gd name="connsiteX3" fmla="*/ 406989 w 464267"/>
                  <a:gd name="connsiteY3" fmla="*/ 81584 h 163185"/>
                  <a:gd name="connsiteX4" fmla="*/ 382648 w 464267"/>
                  <a:gd name="connsiteY4" fmla="*/ 105925 h 163185"/>
                  <a:gd name="connsiteX5" fmla="*/ 382648 w 464267"/>
                  <a:gd name="connsiteY5" fmla="*/ 0 h 163185"/>
                  <a:gd name="connsiteX6" fmla="*/ 302280 w 464267"/>
                  <a:gd name="connsiteY6" fmla="*/ 67394 h 163185"/>
                  <a:gd name="connsiteX7" fmla="*/ 302280 w 464267"/>
                  <a:gd name="connsiteY7" fmla="*/ 20105 h 163185"/>
                  <a:gd name="connsiteX8" fmla="*/ 284891 w 464267"/>
                  <a:gd name="connsiteY8" fmla="*/ 2716 h 163185"/>
                  <a:gd name="connsiteX9" fmla="*/ 243911 w 464267"/>
                  <a:gd name="connsiteY9" fmla="*/ 2716 h 163185"/>
                  <a:gd name="connsiteX10" fmla="*/ 243911 w 464267"/>
                  <a:gd name="connsiteY10" fmla="*/ 64248 h 163185"/>
                  <a:gd name="connsiteX11" fmla="*/ 208865 w 464267"/>
                  <a:gd name="connsiteY11" fmla="*/ 16638 h 163185"/>
                  <a:gd name="connsiteX12" fmla="*/ 181057 w 464267"/>
                  <a:gd name="connsiteY12" fmla="*/ 2716 h 163185"/>
                  <a:gd name="connsiteX13" fmla="*/ 0 w 464267"/>
                  <a:gd name="connsiteY13" fmla="*/ 2716 h 163185"/>
                  <a:gd name="connsiteX14" fmla="*/ 0 w 464267"/>
                  <a:gd name="connsiteY14" fmla="*/ 44643 h 163185"/>
                  <a:gd name="connsiteX15" fmla="*/ 17121 w 464267"/>
                  <a:gd name="connsiteY15" fmla="*/ 61782 h 163185"/>
                  <a:gd name="connsiteX16" fmla="*/ 44214 w 464267"/>
                  <a:gd name="connsiteY16" fmla="*/ 61782 h 163185"/>
                  <a:gd name="connsiteX17" fmla="*/ 44214 w 464267"/>
                  <a:gd name="connsiteY17" fmla="*/ 143115 h 163185"/>
                  <a:gd name="connsiteX18" fmla="*/ 61603 w 464267"/>
                  <a:gd name="connsiteY18" fmla="*/ 160504 h 163185"/>
                  <a:gd name="connsiteX19" fmla="*/ 105943 w 464267"/>
                  <a:gd name="connsiteY19" fmla="*/ 160504 h 163185"/>
                  <a:gd name="connsiteX20" fmla="*/ 105943 w 464267"/>
                  <a:gd name="connsiteY20" fmla="*/ 61764 h 163185"/>
                  <a:gd name="connsiteX21" fmla="*/ 143366 w 464267"/>
                  <a:gd name="connsiteY21" fmla="*/ 61764 h 163185"/>
                  <a:gd name="connsiteX22" fmla="*/ 143366 w 464267"/>
                  <a:gd name="connsiteY22" fmla="*/ 143097 h 163185"/>
                  <a:gd name="connsiteX23" fmla="*/ 160755 w 464267"/>
                  <a:gd name="connsiteY23" fmla="*/ 160486 h 163185"/>
                  <a:gd name="connsiteX24" fmla="*/ 201752 w 464267"/>
                  <a:gd name="connsiteY24" fmla="*/ 160486 h 163185"/>
                  <a:gd name="connsiteX25" fmla="*/ 201752 w 464267"/>
                  <a:gd name="connsiteY25" fmla="*/ 98955 h 163185"/>
                  <a:gd name="connsiteX26" fmla="*/ 236673 w 464267"/>
                  <a:gd name="connsiteY26" fmla="*/ 146564 h 163185"/>
                  <a:gd name="connsiteX27" fmla="*/ 264499 w 464267"/>
                  <a:gd name="connsiteY27" fmla="*/ 160486 h 163185"/>
                  <a:gd name="connsiteX28" fmla="*/ 302280 w 464267"/>
                  <a:gd name="connsiteY28" fmla="*/ 160486 h 163185"/>
                  <a:gd name="connsiteX29" fmla="*/ 302280 w 464267"/>
                  <a:gd name="connsiteY29" fmla="*/ 96345 h 163185"/>
                  <a:gd name="connsiteX30" fmla="*/ 382648 w 464267"/>
                  <a:gd name="connsiteY30" fmla="*/ 163185 h 163185"/>
                  <a:gd name="connsiteX31" fmla="*/ 464268 w 464267"/>
                  <a:gd name="connsiteY31" fmla="*/ 81601 h 163185"/>
                  <a:gd name="connsiteX32" fmla="*/ 382648 w 464267"/>
                  <a:gd name="connsiteY32" fmla="*/ 0 h 163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4267" h="163185">
                    <a:moveTo>
                      <a:pt x="382648" y="105925"/>
                    </a:moveTo>
                    <a:cubicBezTo>
                      <a:pt x="369209" y="105925"/>
                      <a:pt x="358307" y="95041"/>
                      <a:pt x="358307" y="81584"/>
                    </a:cubicBezTo>
                    <a:cubicBezTo>
                      <a:pt x="358307" y="68144"/>
                      <a:pt x="369209" y="57243"/>
                      <a:pt x="382648" y="57243"/>
                    </a:cubicBezTo>
                    <a:cubicBezTo>
                      <a:pt x="396087" y="57243"/>
                      <a:pt x="406989" y="68144"/>
                      <a:pt x="406989" y="81584"/>
                    </a:cubicBezTo>
                    <a:cubicBezTo>
                      <a:pt x="406989" y="95041"/>
                      <a:pt x="396087" y="105925"/>
                      <a:pt x="382648" y="105925"/>
                    </a:cubicBezTo>
                    <a:moveTo>
                      <a:pt x="382648" y="0"/>
                    </a:moveTo>
                    <a:cubicBezTo>
                      <a:pt x="341311" y="0"/>
                      <a:pt x="308713" y="28344"/>
                      <a:pt x="302280" y="67394"/>
                    </a:cubicBezTo>
                    <a:lnTo>
                      <a:pt x="302280" y="20105"/>
                    </a:lnTo>
                    <a:cubicBezTo>
                      <a:pt x="302280" y="7935"/>
                      <a:pt x="297061" y="2716"/>
                      <a:pt x="284891" y="2716"/>
                    </a:cubicBezTo>
                    <a:lnTo>
                      <a:pt x="243911" y="2716"/>
                    </a:lnTo>
                    <a:lnTo>
                      <a:pt x="243911" y="64248"/>
                    </a:lnTo>
                    <a:lnTo>
                      <a:pt x="208865" y="16638"/>
                    </a:lnTo>
                    <a:cubicBezTo>
                      <a:pt x="201252" y="6541"/>
                      <a:pt x="193728" y="2716"/>
                      <a:pt x="181057" y="2716"/>
                    </a:cubicBezTo>
                    <a:lnTo>
                      <a:pt x="0" y="2716"/>
                    </a:lnTo>
                    <a:lnTo>
                      <a:pt x="0" y="44643"/>
                    </a:lnTo>
                    <a:cubicBezTo>
                      <a:pt x="0" y="56635"/>
                      <a:pt x="5147" y="61782"/>
                      <a:pt x="17121" y="61782"/>
                    </a:cubicBezTo>
                    <a:lnTo>
                      <a:pt x="44214" y="61782"/>
                    </a:lnTo>
                    <a:lnTo>
                      <a:pt x="44214" y="143115"/>
                    </a:lnTo>
                    <a:cubicBezTo>
                      <a:pt x="44214" y="155268"/>
                      <a:pt x="49433" y="160504"/>
                      <a:pt x="61603" y="160504"/>
                    </a:cubicBezTo>
                    <a:lnTo>
                      <a:pt x="105943" y="160504"/>
                    </a:lnTo>
                    <a:lnTo>
                      <a:pt x="105943" y="61764"/>
                    </a:lnTo>
                    <a:lnTo>
                      <a:pt x="143366" y="61764"/>
                    </a:lnTo>
                    <a:lnTo>
                      <a:pt x="143366" y="143097"/>
                    </a:lnTo>
                    <a:cubicBezTo>
                      <a:pt x="143366" y="155250"/>
                      <a:pt x="148602" y="160486"/>
                      <a:pt x="160755" y="160486"/>
                    </a:cubicBezTo>
                    <a:lnTo>
                      <a:pt x="201752" y="160486"/>
                    </a:lnTo>
                    <a:lnTo>
                      <a:pt x="201752" y="98955"/>
                    </a:lnTo>
                    <a:lnTo>
                      <a:pt x="236673" y="146564"/>
                    </a:lnTo>
                    <a:cubicBezTo>
                      <a:pt x="244304" y="156680"/>
                      <a:pt x="251828" y="160486"/>
                      <a:pt x="264499" y="160486"/>
                    </a:cubicBezTo>
                    <a:lnTo>
                      <a:pt x="302280" y="160486"/>
                    </a:lnTo>
                    <a:lnTo>
                      <a:pt x="302280" y="96345"/>
                    </a:lnTo>
                    <a:cubicBezTo>
                      <a:pt x="308642" y="135859"/>
                      <a:pt x="340400" y="163185"/>
                      <a:pt x="382648" y="163185"/>
                    </a:cubicBezTo>
                    <a:cubicBezTo>
                      <a:pt x="428864" y="163185"/>
                      <a:pt x="464268" y="127799"/>
                      <a:pt x="464268" y="81601"/>
                    </a:cubicBezTo>
                    <a:cubicBezTo>
                      <a:pt x="464268" y="34260"/>
                      <a:pt x="429990" y="0"/>
                      <a:pt x="382648" y="0"/>
                    </a:cubicBezTo>
                  </a:path>
                </a:pathLst>
              </a:custGeom>
              <a:solidFill>
                <a:schemeClr val="bg1"/>
              </a:solidFill>
              <a:ln w="1785" cap="flat">
                <a:noFill/>
                <a:prstDash val="solid"/>
                <a:miter/>
              </a:ln>
            </p:spPr>
            <p:txBody>
              <a:bodyPr rtlCol="0" anchor="ctr"/>
              <a:lstStyle/>
              <a:p>
                <a:endParaRPr lang="en-GB" dirty="0"/>
              </a:p>
            </p:txBody>
          </p:sp>
          <p:sp>
            <p:nvSpPr>
              <p:cNvPr id="27" name="Vrije vorm: vorm 26">
                <a:extLst>
                  <a:ext uri="{FF2B5EF4-FFF2-40B4-BE49-F238E27FC236}">
                    <a16:creationId xmlns:a16="http://schemas.microsoft.com/office/drawing/2014/main" id="{72AF70F2-9438-1D86-F5E7-C2B4D8E16115}"/>
                  </a:ext>
                </a:extLst>
              </p:cNvPr>
              <p:cNvSpPr/>
              <p:nvPr/>
            </p:nvSpPr>
            <p:spPr>
              <a:xfrm>
                <a:off x="11009156" y="6435044"/>
                <a:ext cx="276312" cy="69520"/>
              </a:xfrm>
              <a:custGeom>
                <a:avLst/>
                <a:gdLst>
                  <a:gd name="connsiteX0" fmla="*/ 240944 w 276312"/>
                  <a:gd name="connsiteY0" fmla="*/ 37995 h 69520"/>
                  <a:gd name="connsiteX1" fmla="*/ 252632 w 276312"/>
                  <a:gd name="connsiteY1" fmla="*/ 25038 h 69520"/>
                  <a:gd name="connsiteX2" fmla="*/ 264535 w 276312"/>
                  <a:gd name="connsiteY2" fmla="*/ 37995 h 69520"/>
                  <a:gd name="connsiteX3" fmla="*/ 240944 w 276312"/>
                  <a:gd name="connsiteY3" fmla="*/ 37995 h 69520"/>
                  <a:gd name="connsiteX4" fmla="*/ 240748 w 276312"/>
                  <a:gd name="connsiteY4" fmla="*/ 44947 h 69520"/>
                  <a:gd name="connsiteX5" fmla="*/ 276312 w 276312"/>
                  <a:gd name="connsiteY5" fmla="*/ 44947 h 69520"/>
                  <a:gd name="connsiteX6" fmla="*/ 276312 w 276312"/>
                  <a:gd name="connsiteY6" fmla="*/ 43213 h 69520"/>
                  <a:gd name="connsiteX7" fmla="*/ 252632 w 276312"/>
                  <a:gd name="connsiteY7" fmla="*/ 17139 h 69520"/>
                  <a:gd name="connsiteX8" fmla="*/ 228863 w 276312"/>
                  <a:gd name="connsiteY8" fmla="*/ 43428 h 69520"/>
                  <a:gd name="connsiteX9" fmla="*/ 252936 w 276312"/>
                  <a:gd name="connsiteY9" fmla="*/ 69520 h 69520"/>
                  <a:gd name="connsiteX10" fmla="*/ 275830 w 276312"/>
                  <a:gd name="connsiteY10" fmla="*/ 53865 h 69520"/>
                  <a:gd name="connsiteX11" fmla="*/ 265107 w 276312"/>
                  <a:gd name="connsiteY11" fmla="*/ 52703 h 69520"/>
                  <a:gd name="connsiteX12" fmla="*/ 253508 w 276312"/>
                  <a:gd name="connsiteY12" fmla="*/ 61121 h 69520"/>
                  <a:gd name="connsiteX13" fmla="*/ 240748 w 276312"/>
                  <a:gd name="connsiteY13" fmla="*/ 45251 h 69520"/>
                  <a:gd name="connsiteX14" fmla="*/ 240748 w 276312"/>
                  <a:gd name="connsiteY14" fmla="*/ 44947 h 69520"/>
                  <a:gd name="connsiteX15" fmla="*/ 229256 w 276312"/>
                  <a:gd name="connsiteY15" fmla="*/ 876 h 69520"/>
                  <a:gd name="connsiteX16" fmla="*/ 219677 w 276312"/>
                  <a:gd name="connsiteY16" fmla="*/ 0 h 69520"/>
                  <a:gd name="connsiteX17" fmla="*/ 203753 w 276312"/>
                  <a:gd name="connsiteY17" fmla="*/ 17496 h 69520"/>
                  <a:gd name="connsiteX18" fmla="*/ 203753 w 276312"/>
                  <a:gd name="connsiteY18" fmla="*/ 18461 h 69520"/>
                  <a:gd name="connsiteX19" fmla="*/ 195533 w 276312"/>
                  <a:gd name="connsiteY19" fmla="*/ 18461 h 69520"/>
                  <a:gd name="connsiteX20" fmla="*/ 195533 w 276312"/>
                  <a:gd name="connsiteY20" fmla="*/ 26075 h 69520"/>
                  <a:gd name="connsiteX21" fmla="*/ 203753 w 276312"/>
                  <a:gd name="connsiteY21" fmla="*/ 26075 h 69520"/>
                  <a:gd name="connsiteX22" fmla="*/ 203753 w 276312"/>
                  <a:gd name="connsiteY22" fmla="*/ 68126 h 69520"/>
                  <a:gd name="connsiteX23" fmla="*/ 214655 w 276312"/>
                  <a:gd name="connsiteY23" fmla="*/ 68126 h 69520"/>
                  <a:gd name="connsiteX24" fmla="*/ 214655 w 276312"/>
                  <a:gd name="connsiteY24" fmla="*/ 26092 h 69520"/>
                  <a:gd name="connsiteX25" fmla="*/ 226540 w 276312"/>
                  <a:gd name="connsiteY25" fmla="*/ 26092 h 69520"/>
                  <a:gd name="connsiteX26" fmla="*/ 226540 w 276312"/>
                  <a:gd name="connsiteY26" fmla="*/ 18479 h 69520"/>
                  <a:gd name="connsiteX27" fmla="*/ 214459 w 276312"/>
                  <a:gd name="connsiteY27" fmla="*/ 18479 h 69520"/>
                  <a:gd name="connsiteX28" fmla="*/ 214459 w 276312"/>
                  <a:gd name="connsiteY28" fmla="*/ 17121 h 69520"/>
                  <a:gd name="connsiteX29" fmla="*/ 222680 w 276312"/>
                  <a:gd name="connsiteY29" fmla="*/ 8310 h 69520"/>
                  <a:gd name="connsiteX30" fmla="*/ 229256 w 276312"/>
                  <a:gd name="connsiteY30" fmla="*/ 8989 h 69520"/>
                  <a:gd name="connsiteX31" fmla="*/ 229256 w 276312"/>
                  <a:gd name="connsiteY31" fmla="*/ 876 h 69520"/>
                  <a:gd name="connsiteX32" fmla="*/ 175248 w 276312"/>
                  <a:gd name="connsiteY32" fmla="*/ 68144 h 69520"/>
                  <a:gd name="connsiteX33" fmla="*/ 186543 w 276312"/>
                  <a:gd name="connsiteY33" fmla="*/ 68144 h 69520"/>
                  <a:gd name="connsiteX34" fmla="*/ 186543 w 276312"/>
                  <a:gd name="connsiteY34" fmla="*/ 18479 h 69520"/>
                  <a:gd name="connsiteX35" fmla="*/ 175248 w 276312"/>
                  <a:gd name="connsiteY35" fmla="*/ 18479 h 69520"/>
                  <a:gd name="connsiteX36" fmla="*/ 175248 w 276312"/>
                  <a:gd name="connsiteY36" fmla="*/ 68144 h 69520"/>
                  <a:gd name="connsiteX37" fmla="*/ 175248 w 276312"/>
                  <a:gd name="connsiteY37" fmla="*/ 10348 h 69520"/>
                  <a:gd name="connsiteX38" fmla="*/ 186543 w 276312"/>
                  <a:gd name="connsiteY38" fmla="*/ 10348 h 69520"/>
                  <a:gd name="connsiteX39" fmla="*/ 186543 w 276312"/>
                  <a:gd name="connsiteY39" fmla="*/ 1090 h 69520"/>
                  <a:gd name="connsiteX40" fmla="*/ 175248 w 276312"/>
                  <a:gd name="connsiteY40" fmla="*/ 1090 h 69520"/>
                  <a:gd name="connsiteX41" fmla="*/ 175248 w 276312"/>
                  <a:gd name="connsiteY41" fmla="*/ 10348 h 69520"/>
                  <a:gd name="connsiteX42" fmla="*/ 147941 w 276312"/>
                  <a:gd name="connsiteY42" fmla="*/ 68144 h 69520"/>
                  <a:gd name="connsiteX43" fmla="*/ 159236 w 276312"/>
                  <a:gd name="connsiteY43" fmla="*/ 68144 h 69520"/>
                  <a:gd name="connsiteX44" fmla="*/ 159236 w 276312"/>
                  <a:gd name="connsiteY44" fmla="*/ 1072 h 69520"/>
                  <a:gd name="connsiteX45" fmla="*/ 147941 w 276312"/>
                  <a:gd name="connsiteY45" fmla="*/ 1072 h 69520"/>
                  <a:gd name="connsiteX46" fmla="*/ 147941 w 276312"/>
                  <a:gd name="connsiteY46" fmla="*/ 68144 h 69520"/>
                  <a:gd name="connsiteX47" fmla="*/ 118989 w 276312"/>
                  <a:gd name="connsiteY47" fmla="*/ 17228 h 69520"/>
                  <a:gd name="connsiteX48" fmla="*/ 116380 w 276312"/>
                  <a:gd name="connsiteY48" fmla="*/ 17121 h 69520"/>
                  <a:gd name="connsiteX49" fmla="*/ 102368 w 276312"/>
                  <a:gd name="connsiteY49" fmla="*/ 29184 h 69520"/>
                  <a:gd name="connsiteX50" fmla="*/ 102368 w 276312"/>
                  <a:gd name="connsiteY50" fmla="*/ 18461 h 69520"/>
                  <a:gd name="connsiteX51" fmla="*/ 92235 w 276312"/>
                  <a:gd name="connsiteY51" fmla="*/ 18461 h 69520"/>
                  <a:gd name="connsiteX52" fmla="*/ 92235 w 276312"/>
                  <a:gd name="connsiteY52" fmla="*/ 68126 h 69520"/>
                  <a:gd name="connsiteX53" fmla="*/ 103333 w 276312"/>
                  <a:gd name="connsiteY53" fmla="*/ 68126 h 69520"/>
                  <a:gd name="connsiteX54" fmla="*/ 103333 w 276312"/>
                  <a:gd name="connsiteY54" fmla="*/ 43499 h 69520"/>
                  <a:gd name="connsiteX55" fmla="*/ 116576 w 276312"/>
                  <a:gd name="connsiteY55" fmla="*/ 27826 h 69520"/>
                  <a:gd name="connsiteX56" fmla="*/ 118989 w 276312"/>
                  <a:gd name="connsiteY56" fmla="*/ 27933 h 69520"/>
                  <a:gd name="connsiteX57" fmla="*/ 118989 w 276312"/>
                  <a:gd name="connsiteY57" fmla="*/ 17228 h 69520"/>
                  <a:gd name="connsiteX58" fmla="*/ 59351 w 276312"/>
                  <a:gd name="connsiteY58" fmla="*/ 25235 h 69520"/>
                  <a:gd name="connsiteX59" fmla="*/ 71254 w 276312"/>
                  <a:gd name="connsiteY59" fmla="*/ 43321 h 69520"/>
                  <a:gd name="connsiteX60" fmla="*/ 59351 w 276312"/>
                  <a:gd name="connsiteY60" fmla="*/ 61299 h 69520"/>
                  <a:gd name="connsiteX61" fmla="*/ 47556 w 276312"/>
                  <a:gd name="connsiteY61" fmla="*/ 43321 h 69520"/>
                  <a:gd name="connsiteX62" fmla="*/ 59351 w 276312"/>
                  <a:gd name="connsiteY62" fmla="*/ 25235 h 69520"/>
                  <a:gd name="connsiteX63" fmla="*/ 59351 w 276312"/>
                  <a:gd name="connsiteY63" fmla="*/ 17121 h 69520"/>
                  <a:gd name="connsiteX64" fmla="*/ 35689 w 276312"/>
                  <a:gd name="connsiteY64" fmla="*/ 43321 h 69520"/>
                  <a:gd name="connsiteX65" fmla="*/ 59351 w 276312"/>
                  <a:gd name="connsiteY65" fmla="*/ 69502 h 69520"/>
                  <a:gd name="connsiteX66" fmla="*/ 83121 w 276312"/>
                  <a:gd name="connsiteY66" fmla="*/ 43321 h 69520"/>
                  <a:gd name="connsiteX67" fmla="*/ 59351 w 276312"/>
                  <a:gd name="connsiteY67" fmla="*/ 17121 h 69520"/>
                  <a:gd name="connsiteX68" fmla="*/ 33724 w 276312"/>
                  <a:gd name="connsiteY68" fmla="*/ 876 h 69520"/>
                  <a:gd name="connsiteX69" fmla="*/ 24162 w 276312"/>
                  <a:gd name="connsiteY69" fmla="*/ 0 h 69520"/>
                  <a:gd name="connsiteX70" fmla="*/ 8221 w 276312"/>
                  <a:gd name="connsiteY70" fmla="*/ 17496 h 69520"/>
                  <a:gd name="connsiteX71" fmla="*/ 8221 w 276312"/>
                  <a:gd name="connsiteY71" fmla="*/ 18461 h 69520"/>
                  <a:gd name="connsiteX72" fmla="*/ 0 w 276312"/>
                  <a:gd name="connsiteY72" fmla="*/ 18461 h 69520"/>
                  <a:gd name="connsiteX73" fmla="*/ 0 w 276312"/>
                  <a:gd name="connsiteY73" fmla="*/ 26075 h 69520"/>
                  <a:gd name="connsiteX74" fmla="*/ 8221 w 276312"/>
                  <a:gd name="connsiteY74" fmla="*/ 26075 h 69520"/>
                  <a:gd name="connsiteX75" fmla="*/ 8221 w 276312"/>
                  <a:gd name="connsiteY75" fmla="*/ 68126 h 69520"/>
                  <a:gd name="connsiteX76" fmla="*/ 19140 w 276312"/>
                  <a:gd name="connsiteY76" fmla="*/ 68126 h 69520"/>
                  <a:gd name="connsiteX77" fmla="*/ 19140 w 276312"/>
                  <a:gd name="connsiteY77" fmla="*/ 26092 h 69520"/>
                  <a:gd name="connsiteX78" fmla="*/ 31025 w 276312"/>
                  <a:gd name="connsiteY78" fmla="*/ 26092 h 69520"/>
                  <a:gd name="connsiteX79" fmla="*/ 31025 w 276312"/>
                  <a:gd name="connsiteY79" fmla="*/ 18479 h 69520"/>
                  <a:gd name="connsiteX80" fmla="*/ 18944 w 276312"/>
                  <a:gd name="connsiteY80" fmla="*/ 18479 h 69520"/>
                  <a:gd name="connsiteX81" fmla="*/ 18944 w 276312"/>
                  <a:gd name="connsiteY81" fmla="*/ 17121 h 69520"/>
                  <a:gd name="connsiteX82" fmla="*/ 27165 w 276312"/>
                  <a:gd name="connsiteY82" fmla="*/ 8310 h 69520"/>
                  <a:gd name="connsiteX83" fmla="*/ 33742 w 276312"/>
                  <a:gd name="connsiteY83" fmla="*/ 8989 h 69520"/>
                  <a:gd name="connsiteX84" fmla="*/ 33742 w 276312"/>
                  <a:gd name="connsiteY84" fmla="*/ 876 h 69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76312" h="69520">
                    <a:moveTo>
                      <a:pt x="240944" y="37995"/>
                    </a:moveTo>
                    <a:cubicBezTo>
                      <a:pt x="241624" y="29667"/>
                      <a:pt x="246163" y="25038"/>
                      <a:pt x="252632" y="25038"/>
                    </a:cubicBezTo>
                    <a:cubicBezTo>
                      <a:pt x="259995" y="25038"/>
                      <a:pt x="264249" y="29488"/>
                      <a:pt x="264535" y="37995"/>
                    </a:cubicBezTo>
                    <a:lnTo>
                      <a:pt x="240944" y="37995"/>
                    </a:lnTo>
                    <a:close/>
                    <a:moveTo>
                      <a:pt x="240748" y="44947"/>
                    </a:moveTo>
                    <a:lnTo>
                      <a:pt x="276312" y="44947"/>
                    </a:lnTo>
                    <a:lnTo>
                      <a:pt x="276312" y="43213"/>
                    </a:lnTo>
                    <a:cubicBezTo>
                      <a:pt x="276312" y="27075"/>
                      <a:pt x="267055" y="17139"/>
                      <a:pt x="252632" y="17139"/>
                    </a:cubicBezTo>
                    <a:cubicBezTo>
                      <a:pt x="238514" y="17139"/>
                      <a:pt x="228863" y="27665"/>
                      <a:pt x="228863" y="43428"/>
                    </a:cubicBezTo>
                    <a:cubicBezTo>
                      <a:pt x="228863" y="59191"/>
                      <a:pt x="238425" y="69520"/>
                      <a:pt x="252936" y="69520"/>
                    </a:cubicBezTo>
                    <a:cubicBezTo>
                      <a:pt x="264249" y="69520"/>
                      <a:pt x="272255" y="64016"/>
                      <a:pt x="275830" y="53865"/>
                    </a:cubicBezTo>
                    <a:lnTo>
                      <a:pt x="265107" y="52703"/>
                    </a:lnTo>
                    <a:cubicBezTo>
                      <a:pt x="263284" y="58118"/>
                      <a:pt x="258923" y="61121"/>
                      <a:pt x="253508" y="61121"/>
                    </a:cubicBezTo>
                    <a:cubicBezTo>
                      <a:pt x="245680" y="61121"/>
                      <a:pt x="240748" y="55402"/>
                      <a:pt x="240748" y="45251"/>
                    </a:cubicBezTo>
                    <a:lnTo>
                      <a:pt x="240748" y="44947"/>
                    </a:lnTo>
                    <a:close/>
                    <a:moveTo>
                      <a:pt x="229256" y="876"/>
                    </a:moveTo>
                    <a:cubicBezTo>
                      <a:pt x="226254" y="197"/>
                      <a:pt x="223073" y="0"/>
                      <a:pt x="219677" y="0"/>
                    </a:cubicBezTo>
                    <a:cubicBezTo>
                      <a:pt x="208776" y="0"/>
                      <a:pt x="203753" y="5594"/>
                      <a:pt x="203753" y="17496"/>
                    </a:cubicBezTo>
                    <a:lnTo>
                      <a:pt x="203753" y="18461"/>
                    </a:lnTo>
                    <a:lnTo>
                      <a:pt x="195533" y="18461"/>
                    </a:lnTo>
                    <a:lnTo>
                      <a:pt x="195533" y="26075"/>
                    </a:lnTo>
                    <a:lnTo>
                      <a:pt x="203753" y="26075"/>
                    </a:lnTo>
                    <a:lnTo>
                      <a:pt x="203753" y="68126"/>
                    </a:lnTo>
                    <a:lnTo>
                      <a:pt x="214655" y="68126"/>
                    </a:lnTo>
                    <a:lnTo>
                      <a:pt x="214655" y="26092"/>
                    </a:lnTo>
                    <a:lnTo>
                      <a:pt x="226540" y="26092"/>
                    </a:lnTo>
                    <a:lnTo>
                      <a:pt x="226540" y="18479"/>
                    </a:lnTo>
                    <a:lnTo>
                      <a:pt x="214459" y="18479"/>
                    </a:lnTo>
                    <a:lnTo>
                      <a:pt x="214459" y="17121"/>
                    </a:lnTo>
                    <a:cubicBezTo>
                      <a:pt x="214459" y="11027"/>
                      <a:pt x="216871" y="8310"/>
                      <a:pt x="222680" y="8310"/>
                    </a:cubicBezTo>
                    <a:cubicBezTo>
                      <a:pt x="224324" y="8310"/>
                      <a:pt x="226450" y="8507"/>
                      <a:pt x="229256" y="8989"/>
                    </a:cubicBezTo>
                    <a:lnTo>
                      <a:pt x="229256" y="876"/>
                    </a:lnTo>
                    <a:close/>
                    <a:moveTo>
                      <a:pt x="175248" y="68144"/>
                    </a:moveTo>
                    <a:lnTo>
                      <a:pt x="186543" y="68144"/>
                    </a:lnTo>
                    <a:lnTo>
                      <a:pt x="186543" y="18479"/>
                    </a:lnTo>
                    <a:lnTo>
                      <a:pt x="175248" y="18479"/>
                    </a:lnTo>
                    <a:lnTo>
                      <a:pt x="175248" y="68144"/>
                    </a:lnTo>
                    <a:close/>
                    <a:moveTo>
                      <a:pt x="175248" y="10348"/>
                    </a:moveTo>
                    <a:lnTo>
                      <a:pt x="186543" y="10348"/>
                    </a:lnTo>
                    <a:lnTo>
                      <a:pt x="186543" y="1090"/>
                    </a:lnTo>
                    <a:lnTo>
                      <a:pt x="175248" y="1090"/>
                    </a:lnTo>
                    <a:lnTo>
                      <a:pt x="175248" y="10348"/>
                    </a:lnTo>
                    <a:close/>
                    <a:moveTo>
                      <a:pt x="147941" y="68144"/>
                    </a:moveTo>
                    <a:lnTo>
                      <a:pt x="159236" y="68144"/>
                    </a:lnTo>
                    <a:lnTo>
                      <a:pt x="159236" y="1072"/>
                    </a:lnTo>
                    <a:lnTo>
                      <a:pt x="147941" y="1072"/>
                    </a:lnTo>
                    <a:lnTo>
                      <a:pt x="147941" y="68144"/>
                    </a:lnTo>
                    <a:close/>
                    <a:moveTo>
                      <a:pt x="118989" y="17228"/>
                    </a:moveTo>
                    <a:cubicBezTo>
                      <a:pt x="118024" y="17121"/>
                      <a:pt x="117148" y="17121"/>
                      <a:pt x="116380" y="17121"/>
                    </a:cubicBezTo>
                    <a:cubicBezTo>
                      <a:pt x="109409" y="17121"/>
                      <a:pt x="104870" y="21071"/>
                      <a:pt x="102368" y="29184"/>
                    </a:cubicBezTo>
                    <a:lnTo>
                      <a:pt x="102368" y="18461"/>
                    </a:lnTo>
                    <a:lnTo>
                      <a:pt x="92235" y="18461"/>
                    </a:lnTo>
                    <a:lnTo>
                      <a:pt x="92235" y="68126"/>
                    </a:lnTo>
                    <a:lnTo>
                      <a:pt x="103333" y="68126"/>
                    </a:lnTo>
                    <a:lnTo>
                      <a:pt x="103333" y="43499"/>
                    </a:lnTo>
                    <a:cubicBezTo>
                      <a:pt x="103351" y="33724"/>
                      <a:pt x="108570" y="27826"/>
                      <a:pt x="116576" y="27826"/>
                    </a:cubicBezTo>
                    <a:cubicBezTo>
                      <a:pt x="117059" y="27826"/>
                      <a:pt x="117934" y="27826"/>
                      <a:pt x="118989" y="27933"/>
                    </a:cubicBezTo>
                    <a:lnTo>
                      <a:pt x="118989" y="17228"/>
                    </a:lnTo>
                    <a:close/>
                    <a:moveTo>
                      <a:pt x="59351" y="25235"/>
                    </a:moveTo>
                    <a:cubicBezTo>
                      <a:pt x="66607" y="25235"/>
                      <a:pt x="71254" y="31704"/>
                      <a:pt x="71254" y="43321"/>
                    </a:cubicBezTo>
                    <a:cubicBezTo>
                      <a:pt x="71254" y="54919"/>
                      <a:pt x="66607" y="61299"/>
                      <a:pt x="59351" y="61299"/>
                    </a:cubicBezTo>
                    <a:cubicBezTo>
                      <a:pt x="52006" y="61299"/>
                      <a:pt x="47556" y="55009"/>
                      <a:pt x="47556" y="43321"/>
                    </a:cubicBezTo>
                    <a:cubicBezTo>
                      <a:pt x="47556" y="31597"/>
                      <a:pt x="52006" y="25235"/>
                      <a:pt x="59351" y="25235"/>
                    </a:cubicBezTo>
                    <a:moveTo>
                      <a:pt x="59351" y="17121"/>
                    </a:moveTo>
                    <a:cubicBezTo>
                      <a:pt x="45340" y="17121"/>
                      <a:pt x="35689" y="27361"/>
                      <a:pt x="35689" y="43321"/>
                    </a:cubicBezTo>
                    <a:cubicBezTo>
                      <a:pt x="35689" y="59262"/>
                      <a:pt x="45251" y="69502"/>
                      <a:pt x="59351" y="69502"/>
                    </a:cubicBezTo>
                    <a:cubicBezTo>
                      <a:pt x="73470" y="69502"/>
                      <a:pt x="83121" y="59262"/>
                      <a:pt x="83121" y="43321"/>
                    </a:cubicBezTo>
                    <a:cubicBezTo>
                      <a:pt x="83121" y="27361"/>
                      <a:pt x="73470" y="17121"/>
                      <a:pt x="59351" y="17121"/>
                    </a:cubicBezTo>
                    <a:moveTo>
                      <a:pt x="33724" y="876"/>
                    </a:moveTo>
                    <a:cubicBezTo>
                      <a:pt x="30721" y="197"/>
                      <a:pt x="27540" y="0"/>
                      <a:pt x="24162" y="0"/>
                    </a:cubicBezTo>
                    <a:cubicBezTo>
                      <a:pt x="13243" y="0"/>
                      <a:pt x="8221" y="5594"/>
                      <a:pt x="8221" y="17496"/>
                    </a:cubicBezTo>
                    <a:lnTo>
                      <a:pt x="8221" y="18461"/>
                    </a:lnTo>
                    <a:lnTo>
                      <a:pt x="0" y="18461"/>
                    </a:lnTo>
                    <a:lnTo>
                      <a:pt x="0" y="26075"/>
                    </a:lnTo>
                    <a:lnTo>
                      <a:pt x="8221" y="26075"/>
                    </a:lnTo>
                    <a:lnTo>
                      <a:pt x="8221" y="68126"/>
                    </a:lnTo>
                    <a:lnTo>
                      <a:pt x="19140" y="68126"/>
                    </a:lnTo>
                    <a:lnTo>
                      <a:pt x="19140" y="26092"/>
                    </a:lnTo>
                    <a:lnTo>
                      <a:pt x="31025" y="26092"/>
                    </a:lnTo>
                    <a:lnTo>
                      <a:pt x="31025" y="18479"/>
                    </a:lnTo>
                    <a:lnTo>
                      <a:pt x="18944" y="18479"/>
                    </a:lnTo>
                    <a:lnTo>
                      <a:pt x="18944" y="17121"/>
                    </a:lnTo>
                    <a:cubicBezTo>
                      <a:pt x="18944" y="11027"/>
                      <a:pt x="21356" y="8310"/>
                      <a:pt x="27165" y="8310"/>
                    </a:cubicBezTo>
                    <a:cubicBezTo>
                      <a:pt x="28809" y="8310"/>
                      <a:pt x="30936" y="8507"/>
                      <a:pt x="33742" y="8989"/>
                    </a:cubicBezTo>
                    <a:lnTo>
                      <a:pt x="33742" y="876"/>
                    </a:lnTo>
                    <a:close/>
                  </a:path>
                </a:pathLst>
              </a:custGeom>
              <a:solidFill>
                <a:schemeClr val="bg1"/>
              </a:solidFill>
              <a:ln w="1785" cap="flat">
                <a:noFill/>
                <a:prstDash val="solid"/>
                <a:miter/>
              </a:ln>
            </p:spPr>
            <p:txBody>
              <a:bodyPr rtlCol="0" anchor="ctr"/>
              <a:lstStyle/>
              <a:p>
                <a:endParaRPr lang="en-GB" dirty="0"/>
              </a:p>
            </p:txBody>
          </p:sp>
          <p:sp>
            <p:nvSpPr>
              <p:cNvPr id="28" name="Vrije vorm: vorm 27">
                <a:extLst>
                  <a:ext uri="{FF2B5EF4-FFF2-40B4-BE49-F238E27FC236}">
                    <a16:creationId xmlns:a16="http://schemas.microsoft.com/office/drawing/2014/main" id="{E4D1479E-2872-5B85-8BF2-C1DC563951CF}"/>
                  </a:ext>
                </a:extLst>
              </p:cNvPr>
              <p:cNvSpPr/>
              <p:nvPr/>
            </p:nvSpPr>
            <p:spPr>
              <a:xfrm>
                <a:off x="11013731" y="6345060"/>
                <a:ext cx="456064" cy="68394"/>
              </a:xfrm>
              <a:custGeom>
                <a:avLst/>
                <a:gdLst>
                  <a:gd name="connsiteX0" fmla="*/ 414299 w 456064"/>
                  <a:gd name="connsiteY0" fmla="*/ 17389 h 68394"/>
                  <a:gd name="connsiteX1" fmla="*/ 414299 w 456064"/>
                  <a:gd name="connsiteY1" fmla="*/ 67054 h 68394"/>
                  <a:gd name="connsiteX2" fmla="*/ 425218 w 456064"/>
                  <a:gd name="connsiteY2" fmla="*/ 67054 h 68394"/>
                  <a:gd name="connsiteX3" fmla="*/ 425218 w 456064"/>
                  <a:gd name="connsiteY3" fmla="*/ 38638 h 68394"/>
                  <a:gd name="connsiteX4" fmla="*/ 436728 w 456064"/>
                  <a:gd name="connsiteY4" fmla="*/ 24520 h 68394"/>
                  <a:gd name="connsiteX5" fmla="*/ 445145 w 456064"/>
                  <a:gd name="connsiteY5" fmla="*/ 35350 h 68394"/>
                  <a:gd name="connsiteX6" fmla="*/ 445145 w 456064"/>
                  <a:gd name="connsiteY6" fmla="*/ 67036 h 68394"/>
                  <a:gd name="connsiteX7" fmla="*/ 456064 w 456064"/>
                  <a:gd name="connsiteY7" fmla="*/ 67036 h 68394"/>
                  <a:gd name="connsiteX8" fmla="*/ 456064 w 456064"/>
                  <a:gd name="connsiteY8" fmla="*/ 35261 h 68394"/>
                  <a:gd name="connsiteX9" fmla="*/ 439926 w 456064"/>
                  <a:gd name="connsiteY9" fmla="*/ 16031 h 68394"/>
                  <a:gd name="connsiteX10" fmla="*/ 424557 w 456064"/>
                  <a:gd name="connsiteY10" fmla="*/ 25878 h 68394"/>
                  <a:gd name="connsiteX11" fmla="*/ 424539 w 456064"/>
                  <a:gd name="connsiteY11" fmla="*/ 17371 h 68394"/>
                  <a:gd name="connsiteX12" fmla="*/ 414299 w 456064"/>
                  <a:gd name="connsiteY12" fmla="*/ 17371 h 68394"/>
                  <a:gd name="connsiteX13" fmla="*/ 380343 w 456064"/>
                  <a:gd name="connsiteY13" fmla="*/ 24144 h 68394"/>
                  <a:gd name="connsiteX14" fmla="*/ 392227 w 456064"/>
                  <a:gd name="connsiteY14" fmla="*/ 42213 h 68394"/>
                  <a:gd name="connsiteX15" fmla="*/ 380343 w 456064"/>
                  <a:gd name="connsiteY15" fmla="*/ 60191 h 68394"/>
                  <a:gd name="connsiteX16" fmla="*/ 368547 w 456064"/>
                  <a:gd name="connsiteY16" fmla="*/ 42213 h 68394"/>
                  <a:gd name="connsiteX17" fmla="*/ 380343 w 456064"/>
                  <a:gd name="connsiteY17" fmla="*/ 24144 h 68394"/>
                  <a:gd name="connsiteX18" fmla="*/ 380343 w 456064"/>
                  <a:gd name="connsiteY18" fmla="*/ 16031 h 68394"/>
                  <a:gd name="connsiteX19" fmla="*/ 356663 w 456064"/>
                  <a:gd name="connsiteY19" fmla="*/ 42213 h 68394"/>
                  <a:gd name="connsiteX20" fmla="*/ 380343 w 456064"/>
                  <a:gd name="connsiteY20" fmla="*/ 68394 h 68394"/>
                  <a:gd name="connsiteX21" fmla="*/ 404112 w 456064"/>
                  <a:gd name="connsiteY21" fmla="*/ 42213 h 68394"/>
                  <a:gd name="connsiteX22" fmla="*/ 380343 w 456064"/>
                  <a:gd name="connsiteY22" fmla="*/ 16031 h 68394"/>
                  <a:gd name="connsiteX23" fmla="*/ 335271 w 456064"/>
                  <a:gd name="connsiteY23" fmla="*/ 67054 h 68394"/>
                  <a:gd name="connsiteX24" fmla="*/ 346565 w 456064"/>
                  <a:gd name="connsiteY24" fmla="*/ 67054 h 68394"/>
                  <a:gd name="connsiteX25" fmla="*/ 346565 w 456064"/>
                  <a:gd name="connsiteY25" fmla="*/ 17389 h 68394"/>
                  <a:gd name="connsiteX26" fmla="*/ 335271 w 456064"/>
                  <a:gd name="connsiteY26" fmla="*/ 17389 h 68394"/>
                  <a:gd name="connsiteX27" fmla="*/ 335271 w 456064"/>
                  <a:gd name="connsiteY27" fmla="*/ 67054 h 68394"/>
                  <a:gd name="connsiteX28" fmla="*/ 335271 w 456064"/>
                  <a:gd name="connsiteY28" fmla="*/ 9257 h 68394"/>
                  <a:gd name="connsiteX29" fmla="*/ 346565 w 456064"/>
                  <a:gd name="connsiteY29" fmla="*/ 9257 h 68394"/>
                  <a:gd name="connsiteX30" fmla="*/ 346565 w 456064"/>
                  <a:gd name="connsiteY30" fmla="*/ 0 h 68394"/>
                  <a:gd name="connsiteX31" fmla="*/ 335271 w 456064"/>
                  <a:gd name="connsiteY31" fmla="*/ 0 h 68394"/>
                  <a:gd name="connsiteX32" fmla="*/ 335271 w 456064"/>
                  <a:gd name="connsiteY32" fmla="*/ 9257 h 68394"/>
                  <a:gd name="connsiteX33" fmla="*/ 311019 w 456064"/>
                  <a:gd name="connsiteY33" fmla="*/ 3664 h 68394"/>
                  <a:gd name="connsiteX34" fmla="*/ 300582 w 456064"/>
                  <a:gd name="connsiteY34" fmla="*/ 4521 h 68394"/>
                  <a:gd name="connsiteX35" fmla="*/ 300206 w 456064"/>
                  <a:gd name="connsiteY35" fmla="*/ 17371 h 68394"/>
                  <a:gd name="connsiteX36" fmla="*/ 291592 w 456064"/>
                  <a:gd name="connsiteY36" fmla="*/ 17371 h 68394"/>
                  <a:gd name="connsiteX37" fmla="*/ 291592 w 456064"/>
                  <a:gd name="connsiteY37" fmla="*/ 25002 h 68394"/>
                  <a:gd name="connsiteX38" fmla="*/ 299903 w 456064"/>
                  <a:gd name="connsiteY38" fmla="*/ 25002 h 68394"/>
                  <a:gd name="connsiteX39" fmla="*/ 299903 w 456064"/>
                  <a:gd name="connsiteY39" fmla="*/ 49844 h 68394"/>
                  <a:gd name="connsiteX40" fmla="*/ 315540 w 456064"/>
                  <a:gd name="connsiteY40" fmla="*/ 68377 h 68394"/>
                  <a:gd name="connsiteX41" fmla="*/ 323475 w 456064"/>
                  <a:gd name="connsiteY41" fmla="*/ 67411 h 68394"/>
                  <a:gd name="connsiteX42" fmla="*/ 323475 w 456064"/>
                  <a:gd name="connsiteY42" fmla="*/ 58815 h 68394"/>
                  <a:gd name="connsiteX43" fmla="*/ 317953 w 456064"/>
                  <a:gd name="connsiteY43" fmla="*/ 59494 h 68394"/>
                  <a:gd name="connsiteX44" fmla="*/ 311001 w 456064"/>
                  <a:gd name="connsiteY44" fmla="*/ 49057 h 68394"/>
                  <a:gd name="connsiteX45" fmla="*/ 311001 w 456064"/>
                  <a:gd name="connsiteY45" fmla="*/ 25020 h 68394"/>
                  <a:gd name="connsiteX46" fmla="*/ 322099 w 456064"/>
                  <a:gd name="connsiteY46" fmla="*/ 25020 h 68394"/>
                  <a:gd name="connsiteX47" fmla="*/ 322099 w 456064"/>
                  <a:gd name="connsiteY47" fmla="*/ 17389 h 68394"/>
                  <a:gd name="connsiteX48" fmla="*/ 311001 w 456064"/>
                  <a:gd name="connsiteY48" fmla="*/ 17389 h 68394"/>
                  <a:gd name="connsiteX49" fmla="*/ 311001 w 456064"/>
                  <a:gd name="connsiteY49" fmla="*/ 3664 h 68394"/>
                  <a:gd name="connsiteX50" fmla="*/ 272470 w 456064"/>
                  <a:gd name="connsiteY50" fmla="*/ 42320 h 68394"/>
                  <a:gd name="connsiteX51" fmla="*/ 272470 w 456064"/>
                  <a:gd name="connsiteY51" fmla="*/ 45894 h 68394"/>
                  <a:gd name="connsiteX52" fmla="*/ 259423 w 456064"/>
                  <a:gd name="connsiteY52" fmla="*/ 60316 h 68394"/>
                  <a:gd name="connsiteX53" fmla="*/ 250523 w 456064"/>
                  <a:gd name="connsiteY53" fmla="*/ 52864 h 68394"/>
                  <a:gd name="connsiteX54" fmla="*/ 269968 w 456064"/>
                  <a:gd name="connsiteY54" fmla="*/ 42320 h 68394"/>
                  <a:gd name="connsiteX55" fmla="*/ 272470 w 456064"/>
                  <a:gd name="connsiteY55" fmla="*/ 42320 h 68394"/>
                  <a:gd name="connsiteX56" fmla="*/ 240105 w 456064"/>
                  <a:gd name="connsiteY56" fmla="*/ 30239 h 68394"/>
                  <a:gd name="connsiteX57" fmla="*/ 250541 w 456064"/>
                  <a:gd name="connsiteY57" fmla="*/ 31508 h 68394"/>
                  <a:gd name="connsiteX58" fmla="*/ 262140 w 456064"/>
                  <a:gd name="connsiteY58" fmla="*/ 23769 h 68394"/>
                  <a:gd name="connsiteX59" fmla="*/ 272488 w 456064"/>
                  <a:gd name="connsiteY59" fmla="*/ 33044 h 68394"/>
                  <a:gd name="connsiteX60" fmla="*/ 272488 w 456064"/>
                  <a:gd name="connsiteY60" fmla="*/ 35654 h 68394"/>
                  <a:gd name="connsiteX61" fmla="*/ 271434 w 456064"/>
                  <a:gd name="connsiteY61" fmla="*/ 35654 h 68394"/>
                  <a:gd name="connsiteX62" fmla="*/ 238764 w 456064"/>
                  <a:gd name="connsiteY62" fmla="*/ 53436 h 68394"/>
                  <a:gd name="connsiteX63" fmla="*/ 255849 w 456064"/>
                  <a:gd name="connsiteY63" fmla="*/ 68305 h 68394"/>
                  <a:gd name="connsiteX64" fmla="*/ 272684 w 456064"/>
                  <a:gd name="connsiteY64" fmla="*/ 58458 h 68394"/>
                  <a:gd name="connsiteX65" fmla="*/ 273739 w 456064"/>
                  <a:gd name="connsiteY65" fmla="*/ 67054 h 68394"/>
                  <a:gd name="connsiteX66" fmla="*/ 284855 w 456064"/>
                  <a:gd name="connsiteY66" fmla="*/ 67054 h 68394"/>
                  <a:gd name="connsiteX67" fmla="*/ 283407 w 456064"/>
                  <a:gd name="connsiteY67" fmla="*/ 57207 h 68394"/>
                  <a:gd name="connsiteX68" fmla="*/ 283407 w 456064"/>
                  <a:gd name="connsiteY68" fmla="*/ 35546 h 68394"/>
                  <a:gd name="connsiteX69" fmla="*/ 263320 w 456064"/>
                  <a:gd name="connsiteY69" fmla="*/ 16031 h 68394"/>
                  <a:gd name="connsiteX70" fmla="*/ 240105 w 456064"/>
                  <a:gd name="connsiteY70" fmla="*/ 30239 h 68394"/>
                  <a:gd name="connsiteX71" fmla="*/ 205487 w 456064"/>
                  <a:gd name="connsiteY71" fmla="*/ 67054 h 68394"/>
                  <a:gd name="connsiteX72" fmla="*/ 215638 w 456064"/>
                  <a:gd name="connsiteY72" fmla="*/ 67054 h 68394"/>
                  <a:gd name="connsiteX73" fmla="*/ 233224 w 456064"/>
                  <a:gd name="connsiteY73" fmla="*/ 17389 h 68394"/>
                  <a:gd name="connsiteX74" fmla="*/ 224038 w 456064"/>
                  <a:gd name="connsiteY74" fmla="*/ 17389 h 68394"/>
                  <a:gd name="connsiteX75" fmla="*/ 211671 w 456064"/>
                  <a:gd name="connsiteY75" fmla="*/ 55187 h 68394"/>
                  <a:gd name="connsiteX76" fmla="*/ 199393 w 456064"/>
                  <a:gd name="connsiteY76" fmla="*/ 17389 h 68394"/>
                  <a:gd name="connsiteX77" fmla="*/ 188080 w 456064"/>
                  <a:gd name="connsiteY77" fmla="*/ 17389 h 68394"/>
                  <a:gd name="connsiteX78" fmla="*/ 205487 w 456064"/>
                  <a:gd name="connsiteY78" fmla="*/ 67054 h 68394"/>
                  <a:gd name="connsiteX79" fmla="*/ 159378 w 456064"/>
                  <a:gd name="connsiteY79" fmla="*/ 24144 h 68394"/>
                  <a:gd name="connsiteX80" fmla="*/ 171281 w 456064"/>
                  <a:gd name="connsiteY80" fmla="*/ 42213 h 68394"/>
                  <a:gd name="connsiteX81" fmla="*/ 159378 w 456064"/>
                  <a:gd name="connsiteY81" fmla="*/ 60191 h 68394"/>
                  <a:gd name="connsiteX82" fmla="*/ 147584 w 456064"/>
                  <a:gd name="connsiteY82" fmla="*/ 42213 h 68394"/>
                  <a:gd name="connsiteX83" fmla="*/ 159378 w 456064"/>
                  <a:gd name="connsiteY83" fmla="*/ 24144 h 68394"/>
                  <a:gd name="connsiteX84" fmla="*/ 159378 w 456064"/>
                  <a:gd name="connsiteY84" fmla="*/ 16031 h 68394"/>
                  <a:gd name="connsiteX85" fmla="*/ 135717 w 456064"/>
                  <a:gd name="connsiteY85" fmla="*/ 42213 h 68394"/>
                  <a:gd name="connsiteX86" fmla="*/ 159378 w 456064"/>
                  <a:gd name="connsiteY86" fmla="*/ 68394 h 68394"/>
                  <a:gd name="connsiteX87" fmla="*/ 183148 w 456064"/>
                  <a:gd name="connsiteY87" fmla="*/ 42213 h 68394"/>
                  <a:gd name="connsiteX88" fmla="*/ 159378 w 456064"/>
                  <a:gd name="connsiteY88" fmla="*/ 16031 h 68394"/>
                  <a:gd name="connsiteX89" fmla="*/ 83871 w 456064"/>
                  <a:gd name="connsiteY89" fmla="*/ 17389 h 68394"/>
                  <a:gd name="connsiteX90" fmla="*/ 83871 w 456064"/>
                  <a:gd name="connsiteY90" fmla="*/ 67054 h 68394"/>
                  <a:gd name="connsiteX91" fmla="*/ 94773 w 456064"/>
                  <a:gd name="connsiteY91" fmla="*/ 67054 h 68394"/>
                  <a:gd name="connsiteX92" fmla="*/ 94773 w 456064"/>
                  <a:gd name="connsiteY92" fmla="*/ 38638 h 68394"/>
                  <a:gd name="connsiteX93" fmla="*/ 106282 w 456064"/>
                  <a:gd name="connsiteY93" fmla="*/ 24520 h 68394"/>
                  <a:gd name="connsiteX94" fmla="*/ 114682 w 456064"/>
                  <a:gd name="connsiteY94" fmla="*/ 35350 h 68394"/>
                  <a:gd name="connsiteX95" fmla="*/ 114682 w 456064"/>
                  <a:gd name="connsiteY95" fmla="*/ 67036 h 68394"/>
                  <a:gd name="connsiteX96" fmla="*/ 125601 w 456064"/>
                  <a:gd name="connsiteY96" fmla="*/ 67036 h 68394"/>
                  <a:gd name="connsiteX97" fmla="*/ 125601 w 456064"/>
                  <a:gd name="connsiteY97" fmla="*/ 35261 h 68394"/>
                  <a:gd name="connsiteX98" fmla="*/ 109481 w 456064"/>
                  <a:gd name="connsiteY98" fmla="*/ 16031 h 68394"/>
                  <a:gd name="connsiteX99" fmla="*/ 94112 w 456064"/>
                  <a:gd name="connsiteY99" fmla="*/ 25878 h 68394"/>
                  <a:gd name="connsiteX100" fmla="*/ 94094 w 456064"/>
                  <a:gd name="connsiteY100" fmla="*/ 17371 h 68394"/>
                  <a:gd name="connsiteX101" fmla="*/ 83871 w 456064"/>
                  <a:gd name="connsiteY101" fmla="*/ 17371 h 68394"/>
                  <a:gd name="connsiteX102" fmla="*/ 28863 w 456064"/>
                  <a:gd name="connsiteY102" fmla="*/ 17389 h 68394"/>
                  <a:gd name="connsiteX103" fmla="*/ 28863 w 456064"/>
                  <a:gd name="connsiteY103" fmla="*/ 67054 h 68394"/>
                  <a:gd name="connsiteX104" fmla="*/ 39782 w 456064"/>
                  <a:gd name="connsiteY104" fmla="*/ 67054 h 68394"/>
                  <a:gd name="connsiteX105" fmla="*/ 39782 w 456064"/>
                  <a:gd name="connsiteY105" fmla="*/ 38638 h 68394"/>
                  <a:gd name="connsiteX106" fmla="*/ 51292 w 456064"/>
                  <a:gd name="connsiteY106" fmla="*/ 24520 h 68394"/>
                  <a:gd name="connsiteX107" fmla="*/ 59691 w 456064"/>
                  <a:gd name="connsiteY107" fmla="*/ 35350 h 68394"/>
                  <a:gd name="connsiteX108" fmla="*/ 59691 w 456064"/>
                  <a:gd name="connsiteY108" fmla="*/ 67036 h 68394"/>
                  <a:gd name="connsiteX109" fmla="*/ 70611 w 456064"/>
                  <a:gd name="connsiteY109" fmla="*/ 67036 h 68394"/>
                  <a:gd name="connsiteX110" fmla="*/ 70611 w 456064"/>
                  <a:gd name="connsiteY110" fmla="*/ 35261 h 68394"/>
                  <a:gd name="connsiteX111" fmla="*/ 54472 w 456064"/>
                  <a:gd name="connsiteY111" fmla="*/ 16031 h 68394"/>
                  <a:gd name="connsiteX112" fmla="*/ 39121 w 456064"/>
                  <a:gd name="connsiteY112" fmla="*/ 25878 h 68394"/>
                  <a:gd name="connsiteX113" fmla="*/ 39103 w 456064"/>
                  <a:gd name="connsiteY113" fmla="*/ 17371 h 68394"/>
                  <a:gd name="connsiteX114" fmla="*/ 28863 w 456064"/>
                  <a:gd name="connsiteY114" fmla="*/ 17371 h 68394"/>
                  <a:gd name="connsiteX115" fmla="*/ 0 w 456064"/>
                  <a:gd name="connsiteY115" fmla="*/ 67054 h 68394"/>
                  <a:gd name="connsiteX116" fmla="*/ 11295 w 456064"/>
                  <a:gd name="connsiteY116" fmla="*/ 67054 h 68394"/>
                  <a:gd name="connsiteX117" fmla="*/ 11295 w 456064"/>
                  <a:gd name="connsiteY117" fmla="*/ 17389 h 68394"/>
                  <a:gd name="connsiteX118" fmla="*/ 0 w 456064"/>
                  <a:gd name="connsiteY118" fmla="*/ 17389 h 68394"/>
                  <a:gd name="connsiteX119" fmla="*/ 0 w 456064"/>
                  <a:gd name="connsiteY119" fmla="*/ 67054 h 68394"/>
                  <a:gd name="connsiteX120" fmla="*/ 0 w 456064"/>
                  <a:gd name="connsiteY120" fmla="*/ 9257 h 68394"/>
                  <a:gd name="connsiteX121" fmla="*/ 11295 w 456064"/>
                  <a:gd name="connsiteY121" fmla="*/ 9257 h 68394"/>
                  <a:gd name="connsiteX122" fmla="*/ 11295 w 456064"/>
                  <a:gd name="connsiteY122" fmla="*/ 0 h 68394"/>
                  <a:gd name="connsiteX123" fmla="*/ 0 w 456064"/>
                  <a:gd name="connsiteY123" fmla="*/ 0 h 68394"/>
                  <a:gd name="connsiteX124" fmla="*/ 0 w 456064"/>
                  <a:gd name="connsiteY124" fmla="*/ 9257 h 6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456064" h="68394">
                    <a:moveTo>
                      <a:pt x="414299" y="17389"/>
                    </a:moveTo>
                    <a:lnTo>
                      <a:pt x="414299" y="67054"/>
                    </a:lnTo>
                    <a:lnTo>
                      <a:pt x="425218" y="67054"/>
                    </a:lnTo>
                    <a:lnTo>
                      <a:pt x="425218" y="38638"/>
                    </a:lnTo>
                    <a:cubicBezTo>
                      <a:pt x="425236" y="30042"/>
                      <a:pt x="430258" y="24520"/>
                      <a:pt x="436728" y="24520"/>
                    </a:cubicBezTo>
                    <a:cubicBezTo>
                      <a:pt x="442142" y="24520"/>
                      <a:pt x="445145" y="28183"/>
                      <a:pt x="445145" y="35350"/>
                    </a:cubicBezTo>
                    <a:lnTo>
                      <a:pt x="445145" y="67036"/>
                    </a:lnTo>
                    <a:lnTo>
                      <a:pt x="456064" y="67036"/>
                    </a:lnTo>
                    <a:lnTo>
                      <a:pt x="456064" y="35261"/>
                    </a:lnTo>
                    <a:cubicBezTo>
                      <a:pt x="456064" y="22411"/>
                      <a:pt x="450757" y="16031"/>
                      <a:pt x="439926" y="16031"/>
                    </a:cubicBezTo>
                    <a:cubicBezTo>
                      <a:pt x="433260" y="16031"/>
                      <a:pt x="428131" y="19319"/>
                      <a:pt x="424557" y="25878"/>
                    </a:cubicBezTo>
                    <a:lnTo>
                      <a:pt x="424539" y="17371"/>
                    </a:lnTo>
                    <a:lnTo>
                      <a:pt x="414299" y="17371"/>
                    </a:lnTo>
                    <a:close/>
                    <a:moveTo>
                      <a:pt x="380343" y="24144"/>
                    </a:moveTo>
                    <a:cubicBezTo>
                      <a:pt x="387599" y="24144"/>
                      <a:pt x="392227" y="30614"/>
                      <a:pt x="392227" y="42213"/>
                    </a:cubicBezTo>
                    <a:cubicBezTo>
                      <a:pt x="392227" y="53811"/>
                      <a:pt x="387599" y="60191"/>
                      <a:pt x="380343" y="60191"/>
                    </a:cubicBezTo>
                    <a:cubicBezTo>
                      <a:pt x="372997" y="60191"/>
                      <a:pt x="368547" y="53901"/>
                      <a:pt x="368547" y="42213"/>
                    </a:cubicBezTo>
                    <a:cubicBezTo>
                      <a:pt x="368547" y="30525"/>
                      <a:pt x="372979" y="24144"/>
                      <a:pt x="380343" y="24144"/>
                    </a:cubicBezTo>
                    <a:moveTo>
                      <a:pt x="380343" y="16031"/>
                    </a:moveTo>
                    <a:cubicBezTo>
                      <a:pt x="366313" y="16031"/>
                      <a:pt x="356663" y="26271"/>
                      <a:pt x="356663" y="42213"/>
                    </a:cubicBezTo>
                    <a:cubicBezTo>
                      <a:pt x="356663" y="58172"/>
                      <a:pt x="366224" y="68394"/>
                      <a:pt x="380343" y="68394"/>
                    </a:cubicBezTo>
                    <a:cubicBezTo>
                      <a:pt x="394461" y="68394"/>
                      <a:pt x="404112" y="58172"/>
                      <a:pt x="404112" y="42213"/>
                    </a:cubicBezTo>
                    <a:cubicBezTo>
                      <a:pt x="404112" y="26271"/>
                      <a:pt x="394443" y="16031"/>
                      <a:pt x="380343" y="16031"/>
                    </a:cubicBezTo>
                    <a:moveTo>
                      <a:pt x="335271" y="67054"/>
                    </a:moveTo>
                    <a:lnTo>
                      <a:pt x="346565" y="67054"/>
                    </a:lnTo>
                    <a:lnTo>
                      <a:pt x="346565" y="17389"/>
                    </a:lnTo>
                    <a:lnTo>
                      <a:pt x="335271" y="17389"/>
                    </a:lnTo>
                    <a:lnTo>
                      <a:pt x="335271" y="67054"/>
                    </a:lnTo>
                    <a:close/>
                    <a:moveTo>
                      <a:pt x="335271" y="9257"/>
                    </a:moveTo>
                    <a:lnTo>
                      <a:pt x="346565" y="9257"/>
                    </a:lnTo>
                    <a:lnTo>
                      <a:pt x="346565" y="0"/>
                    </a:lnTo>
                    <a:lnTo>
                      <a:pt x="335271" y="0"/>
                    </a:lnTo>
                    <a:lnTo>
                      <a:pt x="335271" y="9257"/>
                    </a:lnTo>
                    <a:close/>
                    <a:moveTo>
                      <a:pt x="311019" y="3664"/>
                    </a:moveTo>
                    <a:lnTo>
                      <a:pt x="300582" y="4521"/>
                    </a:lnTo>
                    <a:lnTo>
                      <a:pt x="300206" y="17371"/>
                    </a:lnTo>
                    <a:lnTo>
                      <a:pt x="291592" y="17371"/>
                    </a:lnTo>
                    <a:lnTo>
                      <a:pt x="291592" y="25002"/>
                    </a:lnTo>
                    <a:lnTo>
                      <a:pt x="299903" y="25002"/>
                    </a:lnTo>
                    <a:lnTo>
                      <a:pt x="299903" y="49844"/>
                    </a:lnTo>
                    <a:cubicBezTo>
                      <a:pt x="299903" y="62783"/>
                      <a:pt x="303673" y="68377"/>
                      <a:pt x="315540" y="68377"/>
                    </a:cubicBezTo>
                    <a:cubicBezTo>
                      <a:pt x="318150" y="68377"/>
                      <a:pt x="320759" y="67983"/>
                      <a:pt x="323475" y="67411"/>
                    </a:cubicBezTo>
                    <a:lnTo>
                      <a:pt x="323475" y="58815"/>
                    </a:lnTo>
                    <a:cubicBezTo>
                      <a:pt x="321545" y="59298"/>
                      <a:pt x="319705" y="59494"/>
                      <a:pt x="317953" y="59494"/>
                    </a:cubicBezTo>
                    <a:cubicBezTo>
                      <a:pt x="312056" y="59494"/>
                      <a:pt x="311001" y="56313"/>
                      <a:pt x="311001" y="49057"/>
                    </a:cubicBezTo>
                    <a:lnTo>
                      <a:pt x="311001" y="25020"/>
                    </a:lnTo>
                    <a:lnTo>
                      <a:pt x="322099" y="25020"/>
                    </a:lnTo>
                    <a:lnTo>
                      <a:pt x="322099" y="17389"/>
                    </a:lnTo>
                    <a:lnTo>
                      <a:pt x="311001" y="17389"/>
                    </a:lnTo>
                    <a:lnTo>
                      <a:pt x="311001" y="3664"/>
                    </a:lnTo>
                    <a:close/>
                    <a:moveTo>
                      <a:pt x="272470" y="42320"/>
                    </a:moveTo>
                    <a:lnTo>
                      <a:pt x="272470" y="45894"/>
                    </a:lnTo>
                    <a:cubicBezTo>
                      <a:pt x="272470" y="54026"/>
                      <a:pt x="266679" y="60316"/>
                      <a:pt x="259423" y="60316"/>
                    </a:cubicBezTo>
                    <a:cubicBezTo>
                      <a:pt x="253901" y="60316"/>
                      <a:pt x="250523" y="57314"/>
                      <a:pt x="250523" y="52864"/>
                    </a:cubicBezTo>
                    <a:cubicBezTo>
                      <a:pt x="250523" y="45894"/>
                      <a:pt x="256993" y="42320"/>
                      <a:pt x="269968" y="42320"/>
                    </a:cubicBezTo>
                    <a:lnTo>
                      <a:pt x="272470" y="42320"/>
                    </a:lnTo>
                    <a:close/>
                    <a:moveTo>
                      <a:pt x="240105" y="30239"/>
                    </a:moveTo>
                    <a:lnTo>
                      <a:pt x="250541" y="31508"/>
                    </a:lnTo>
                    <a:cubicBezTo>
                      <a:pt x="251596" y="26378"/>
                      <a:pt x="255474" y="23769"/>
                      <a:pt x="262140" y="23769"/>
                    </a:cubicBezTo>
                    <a:cubicBezTo>
                      <a:pt x="269110" y="23769"/>
                      <a:pt x="272488" y="26754"/>
                      <a:pt x="272488" y="33044"/>
                    </a:cubicBezTo>
                    <a:lnTo>
                      <a:pt x="272488" y="35654"/>
                    </a:lnTo>
                    <a:lnTo>
                      <a:pt x="271434" y="35654"/>
                    </a:lnTo>
                    <a:cubicBezTo>
                      <a:pt x="249469" y="35654"/>
                      <a:pt x="238764" y="41444"/>
                      <a:pt x="238764" y="53436"/>
                    </a:cubicBezTo>
                    <a:cubicBezTo>
                      <a:pt x="238764" y="62121"/>
                      <a:pt x="245430" y="68305"/>
                      <a:pt x="255849" y="68305"/>
                    </a:cubicBezTo>
                    <a:cubicBezTo>
                      <a:pt x="263302" y="68305"/>
                      <a:pt x="269306" y="64838"/>
                      <a:pt x="272684" y="58458"/>
                    </a:cubicBezTo>
                    <a:cubicBezTo>
                      <a:pt x="272774" y="61639"/>
                      <a:pt x="273078" y="64463"/>
                      <a:pt x="273739" y="67054"/>
                    </a:cubicBezTo>
                    <a:lnTo>
                      <a:pt x="284855" y="67054"/>
                    </a:lnTo>
                    <a:cubicBezTo>
                      <a:pt x="283783" y="64463"/>
                      <a:pt x="283407" y="61174"/>
                      <a:pt x="283407" y="57207"/>
                    </a:cubicBezTo>
                    <a:lnTo>
                      <a:pt x="283407" y="35546"/>
                    </a:lnTo>
                    <a:cubicBezTo>
                      <a:pt x="283407" y="22018"/>
                      <a:pt x="277706" y="16031"/>
                      <a:pt x="263320" y="16031"/>
                    </a:cubicBezTo>
                    <a:cubicBezTo>
                      <a:pt x="250148" y="16031"/>
                      <a:pt x="242321" y="20856"/>
                      <a:pt x="240105" y="30239"/>
                    </a:cubicBezTo>
                    <a:moveTo>
                      <a:pt x="205487" y="67054"/>
                    </a:moveTo>
                    <a:lnTo>
                      <a:pt x="215638" y="67054"/>
                    </a:lnTo>
                    <a:lnTo>
                      <a:pt x="233224" y="17389"/>
                    </a:lnTo>
                    <a:lnTo>
                      <a:pt x="224038" y="17389"/>
                    </a:lnTo>
                    <a:lnTo>
                      <a:pt x="211671" y="55187"/>
                    </a:lnTo>
                    <a:lnTo>
                      <a:pt x="199393" y="17389"/>
                    </a:lnTo>
                    <a:lnTo>
                      <a:pt x="188080" y="17389"/>
                    </a:lnTo>
                    <a:lnTo>
                      <a:pt x="205487" y="67054"/>
                    </a:lnTo>
                    <a:close/>
                    <a:moveTo>
                      <a:pt x="159378" y="24144"/>
                    </a:moveTo>
                    <a:cubicBezTo>
                      <a:pt x="166634" y="24144"/>
                      <a:pt x="171281" y="30614"/>
                      <a:pt x="171281" y="42213"/>
                    </a:cubicBezTo>
                    <a:cubicBezTo>
                      <a:pt x="171281" y="53811"/>
                      <a:pt x="166634" y="60191"/>
                      <a:pt x="159378" y="60191"/>
                    </a:cubicBezTo>
                    <a:cubicBezTo>
                      <a:pt x="152034" y="60191"/>
                      <a:pt x="147584" y="53901"/>
                      <a:pt x="147584" y="42213"/>
                    </a:cubicBezTo>
                    <a:cubicBezTo>
                      <a:pt x="147601" y="30525"/>
                      <a:pt x="152034" y="24144"/>
                      <a:pt x="159378" y="24144"/>
                    </a:cubicBezTo>
                    <a:moveTo>
                      <a:pt x="159378" y="16031"/>
                    </a:moveTo>
                    <a:cubicBezTo>
                      <a:pt x="145367" y="16031"/>
                      <a:pt x="135717" y="26271"/>
                      <a:pt x="135717" y="42213"/>
                    </a:cubicBezTo>
                    <a:cubicBezTo>
                      <a:pt x="135717" y="58172"/>
                      <a:pt x="145260" y="68394"/>
                      <a:pt x="159378" y="68394"/>
                    </a:cubicBezTo>
                    <a:cubicBezTo>
                      <a:pt x="173497" y="68394"/>
                      <a:pt x="183148" y="58172"/>
                      <a:pt x="183148" y="42213"/>
                    </a:cubicBezTo>
                    <a:cubicBezTo>
                      <a:pt x="183148" y="26271"/>
                      <a:pt x="173497" y="16031"/>
                      <a:pt x="159378" y="16031"/>
                    </a:cubicBezTo>
                    <a:moveTo>
                      <a:pt x="83871" y="17389"/>
                    </a:moveTo>
                    <a:lnTo>
                      <a:pt x="83871" y="67054"/>
                    </a:lnTo>
                    <a:lnTo>
                      <a:pt x="94773" y="67054"/>
                    </a:lnTo>
                    <a:lnTo>
                      <a:pt x="94773" y="38638"/>
                    </a:lnTo>
                    <a:cubicBezTo>
                      <a:pt x="94791" y="30042"/>
                      <a:pt x="99831" y="24520"/>
                      <a:pt x="106282" y="24520"/>
                    </a:cubicBezTo>
                    <a:cubicBezTo>
                      <a:pt x="111697" y="24520"/>
                      <a:pt x="114682" y="28183"/>
                      <a:pt x="114682" y="35350"/>
                    </a:cubicBezTo>
                    <a:lnTo>
                      <a:pt x="114682" y="67036"/>
                    </a:lnTo>
                    <a:lnTo>
                      <a:pt x="125601" y="67036"/>
                    </a:lnTo>
                    <a:lnTo>
                      <a:pt x="125601" y="35261"/>
                    </a:lnTo>
                    <a:cubicBezTo>
                      <a:pt x="125601" y="22411"/>
                      <a:pt x="120294" y="16031"/>
                      <a:pt x="109481" y="16031"/>
                    </a:cubicBezTo>
                    <a:cubicBezTo>
                      <a:pt x="102815" y="16031"/>
                      <a:pt x="97686" y="19319"/>
                      <a:pt x="94112" y="25878"/>
                    </a:cubicBezTo>
                    <a:lnTo>
                      <a:pt x="94094" y="17371"/>
                    </a:lnTo>
                    <a:lnTo>
                      <a:pt x="83871" y="17371"/>
                    </a:lnTo>
                    <a:close/>
                    <a:moveTo>
                      <a:pt x="28863" y="17389"/>
                    </a:moveTo>
                    <a:lnTo>
                      <a:pt x="28863" y="67054"/>
                    </a:lnTo>
                    <a:lnTo>
                      <a:pt x="39782" y="67054"/>
                    </a:lnTo>
                    <a:lnTo>
                      <a:pt x="39782" y="38638"/>
                    </a:lnTo>
                    <a:cubicBezTo>
                      <a:pt x="39800" y="30042"/>
                      <a:pt x="44822" y="24520"/>
                      <a:pt x="51292" y="24520"/>
                    </a:cubicBezTo>
                    <a:cubicBezTo>
                      <a:pt x="56706" y="24520"/>
                      <a:pt x="59691" y="28183"/>
                      <a:pt x="59691" y="35350"/>
                    </a:cubicBezTo>
                    <a:lnTo>
                      <a:pt x="59691" y="67036"/>
                    </a:lnTo>
                    <a:lnTo>
                      <a:pt x="70611" y="67036"/>
                    </a:lnTo>
                    <a:lnTo>
                      <a:pt x="70611" y="35261"/>
                    </a:lnTo>
                    <a:cubicBezTo>
                      <a:pt x="70611" y="22411"/>
                      <a:pt x="65303" y="16031"/>
                      <a:pt x="54472" y="16031"/>
                    </a:cubicBezTo>
                    <a:cubicBezTo>
                      <a:pt x="47806" y="16031"/>
                      <a:pt x="42695" y="19319"/>
                      <a:pt x="39121" y="25878"/>
                    </a:cubicBezTo>
                    <a:lnTo>
                      <a:pt x="39103" y="17371"/>
                    </a:lnTo>
                    <a:lnTo>
                      <a:pt x="28863" y="17371"/>
                    </a:lnTo>
                    <a:close/>
                    <a:moveTo>
                      <a:pt x="0" y="67054"/>
                    </a:moveTo>
                    <a:lnTo>
                      <a:pt x="11295" y="67054"/>
                    </a:lnTo>
                    <a:lnTo>
                      <a:pt x="11295" y="17389"/>
                    </a:lnTo>
                    <a:lnTo>
                      <a:pt x="0" y="17389"/>
                    </a:lnTo>
                    <a:lnTo>
                      <a:pt x="0" y="67054"/>
                    </a:lnTo>
                    <a:close/>
                    <a:moveTo>
                      <a:pt x="0" y="9257"/>
                    </a:moveTo>
                    <a:lnTo>
                      <a:pt x="11295" y="9257"/>
                    </a:lnTo>
                    <a:lnTo>
                      <a:pt x="11295" y="0"/>
                    </a:lnTo>
                    <a:lnTo>
                      <a:pt x="0" y="0"/>
                    </a:lnTo>
                    <a:lnTo>
                      <a:pt x="0" y="9257"/>
                    </a:lnTo>
                    <a:close/>
                  </a:path>
                </a:pathLst>
              </a:custGeom>
              <a:solidFill>
                <a:schemeClr val="bg1"/>
              </a:solidFill>
              <a:ln w="1785" cap="flat">
                <a:noFill/>
                <a:prstDash val="solid"/>
                <a:miter/>
              </a:ln>
            </p:spPr>
            <p:txBody>
              <a:bodyPr rtlCol="0" anchor="ctr"/>
              <a:lstStyle/>
              <a:p>
                <a:endParaRPr lang="en-GB" dirty="0"/>
              </a:p>
            </p:txBody>
          </p:sp>
        </p:grpSp>
      </p:grpSp>
      <p:sp>
        <p:nvSpPr>
          <p:cNvPr id="29" name="Tijdelijke aanduiding voor tekst 8">
            <a:extLst>
              <a:ext uri="{FF2B5EF4-FFF2-40B4-BE49-F238E27FC236}">
                <a16:creationId xmlns:a16="http://schemas.microsoft.com/office/drawing/2014/main" id="{584B6C84-4527-2522-3CC2-462C9D99D015}"/>
              </a:ext>
            </a:extLst>
          </p:cNvPr>
          <p:cNvSpPr>
            <a:spLocks noGrp="1"/>
          </p:cNvSpPr>
          <p:nvPr>
            <p:ph type="body" sz="quarter" idx="14" hasCustomPrompt="1"/>
          </p:nvPr>
        </p:nvSpPr>
        <p:spPr>
          <a:xfrm>
            <a:off x="719138" y="322475"/>
            <a:ext cx="991792" cy="261725"/>
          </a:xfrm>
          <a:solidFill>
            <a:schemeClr val="accent3"/>
          </a:solidFill>
        </p:spPr>
        <p:txBody>
          <a:bodyPr wrap="none" lIns="72000" tIns="72000" rIns="72000" bIns="36000" anchor="b">
            <a:spAutoFit/>
          </a:bodyPr>
          <a:lstStyle>
            <a:lvl1pPr marL="0" indent="0">
              <a:buFont typeface="Arial" panose="020B0604020202020204" pitchFamily="34" charset="0"/>
              <a:buNone/>
              <a:defRPr sz="1100" b="1">
                <a:solidFill>
                  <a:schemeClr val="tx1"/>
                </a:solidFill>
                <a:latin typeface="+mn-lt"/>
              </a:defRPr>
            </a:lvl1pPr>
          </a:lstStyle>
          <a:p>
            <a:pPr lvl="0"/>
            <a:r>
              <a:rPr lang="en-GB" dirty="0"/>
              <a:t>Theme name</a:t>
            </a:r>
          </a:p>
        </p:txBody>
      </p:sp>
      <p:sp>
        <p:nvSpPr>
          <p:cNvPr id="30" name="Tijdelijke aanduiding voor tekst 8">
            <a:extLst>
              <a:ext uri="{FF2B5EF4-FFF2-40B4-BE49-F238E27FC236}">
                <a16:creationId xmlns:a16="http://schemas.microsoft.com/office/drawing/2014/main" id="{2A6BE6D1-6358-2E34-6095-99EE5DA7F543}"/>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1">
                <a:solidFill>
                  <a:schemeClr val="tx1"/>
                </a:solidFill>
                <a:latin typeface="+mn-lt"/>
              </a:defRPr>
            </a:lvl1pPr>
          </a:lstStyle>
          <a:p>
            <a:pPr lvl="0"/>
            <a:r>
              <a:rPr lang="en-GB" dirty="0"/>
              <a:t>Place text here</a:t>
            </a:r>
          </a:p>
        </p:txBody>
      </p:sp>
    </p:spTree>
    <p:extLst>
      <p:ext uri="{BB962C8B-B14F-4D97-AF65-F5344CB8AC3E}">
        <p14:creationId xmlns:p14="http://schemas.microsoft.com/office/powerpoint/2010/main" val="1088633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raph blue">
    <p:bg>
      <p:bgPr>
        <a:solidFill>
          <a:schemeClr val="bg1"/>
        </a:solidFill>
        <a:effectLst/>
      </p:bgPr>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18B3B05B-1E8E-60E2-C4B6-D184061E0DEC}"/>
              </a:ext>
            </a:extLst>
          </p:cNvPr>
          <p:cNvSpPr/>
          <p:nvPr userDrawn="1"/>
        </p:nvSpPr>
        <p:spPr>
          <a:xfrm rot="10800000">
            <a:off x="-2" y="2886075"/>
            <a:ext cx="12192000" cy="39719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dirty="0"/>
          </a:p>
        </p:txBody>
      </p:sp>
      <p:sp>
        <p:nvSpPr>
          <p:cNvPr id="3" name="Rechthoek 2">
            <a:extLst>
              <a:ext uri="{FF2B5EF4-FFF2-40B4-BE49-F238E27FC236}">
                <a16:creationId xmlns:a16="http://schemas.microsoft.com/office/drawing/2014/main" id="{FEE7EF3B-BECB-53A3-0515-376F069B5625}"/>
              </a:ext>
            </a:extLst>
          </p:cNvPr>
          <p:cNvSpPr/>
          <p:nvPr userDrawn="1"/>
        </p:nvSpPr>
        <p:spPr>
          <a:xfrm>
            <a:off x="719138" y="720000"/>
            <a:ext cx="10752137" cy="5085488"/>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dirty="0"/>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1038222" y="1089025"/>
            <a:ext cx="10121995" cy="323851"/>
          </a:xfrm>
        </p:spPr>
        <p:txBody>
          <a:bodyPr/>
          <a:lstStyle/>
          <a:p>
            <a:r>
              <a:rPr lang="en-GB" noProof="0" dirty="0"/>
              <a:t>Place a title here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lvl1pPr>
              <a:defRPr>
                <a:solidFill>
                  <a:schemeClr val="accent1"/>
                </a:solidFill>
              </a:defRPr>
            </a:lvl1pPr>
          </a:lstStyle>
          <a:p>
            <a:endParaRPr lang="en-GB"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lvl1pPr>
              <a:defRPr>
                <a:solidFill>
                  <a:schemeClr val="bg1"/>
                </a:solidFill>
              </a:defRPr>
            </a:lvl1pPr>
          </a:lstStyle>
          <a:p>
            <a:fld id="{D7B5DC5B-6873-43DB-ADC7-B15ACCE0DFDB}" type="slidenum">
              <a:rPr lang="en-GB" smtClean="0"/>
              <a:pPr/>
              <a:t>‹#›</a:t>
            </a:fld>
            <a:endParaRPr lang="en-GB" dirty="0"/>
          </a:p>
        </p:txBody>
      </p:sp>
      <p:sp>
        <p:nvSpPr>
          <p:cNvPr id="18" name="Tijdelijke aanduiding voor grafiek 17">
            <a:extLst>
              <a:ext uri="{FF2B5EF4-FFF2-40B4-BE49-F238E27FC236}">
                <a16:creationId xmlns:a16="http://schemas.microsoft.com/office/drawing/2014/main" id="{FBAE20DA-BB0F-413F-A532-86A4D0079AB9}"/>
              </a:ext>
            </a:extLst>
          </p:cNvPr>
          <p:cNvSpPr>
            <a:spLocks noGrp="1"/>
          </p:cNvSpPr>
          <p:nvPr>
            <p:ph type="chart" sz="quarter" idx="13" hasCustomPrompt="1"/>
          </p:nvPr>
        </p:nvSpPr>
        <p:spPr>
          <a:xfrm>
            <a:off x="1036239" y="1594800"/>
            <a:ext cx="10123253" cy="3840799"/>
          </a:xfrm>
          <a:noFill/>
        </p:spPr>
        <p:txBody>
          <a:bodyPr tIns="216000" bIns="1080000" anchor="ctr" anchorCtr="0"/>
          <a:lstStyle>
            <a:lvl1pPr marL="0" indent="0" algn="ctr">
              <a:spcBef>
                <a:spcPts val="0"/>
              </a:spcBef>
              <a:spcAft>
                <a:spcPts val="0"/>
              </a:spcAft>
              <a:buNone/>
              <a:defRPr sz="1200" i="1">
                <a:solidFill>
                  <a:schemeClr val="bg1">
                    <a:lumMod val="50000"/>
                  </a:schemeClr>
                </a:solidFill>
              </a:defRPr>
            </a:lvl1pPr>
          </a:lstStyle>
          <a:p>
            <a:r>
              <a:rPr lang="en-GB" noProof="0" dirty="0"/>
              <a:t>Click the icon below </a:t>
            </a:r>
            <a:br>
              <a:rPr lang="en-GB" noProof="0" dirty="0"/>
            </a:br>
            <a:r>
              <a:rPr lang="en-GB" noProof="0" dirty="0"/>
              <a:t>to add a graph.</a:t>
            </a:r>
          </a:p>
        </p:txBody>
      </p:sp>
      <p:grpSp>
        <p:nvGrpSpPr>
          <p:cNvPr id="23" name="Groep 22">
            <a:extLst>
              <a:ext uri="{FF2B5EF4-FFF2-40B4-BE49-F238E27FC236}">
                <a16:creationId xmlns:a16="http://schemas.microsoft.com/office/drawing/2014/main" id="{DF628AF1-D540-E081-176C-30FD638FCE78}"/>
              </a:ext>
            </a:extLst>
          </p:cNvPr>
          <p:cNvGrpSpPr/>
          <p:nvPr userDrawn="1"/>
        </p:nvGrpSpPr>
        <p:grpSpPr>
          <a:xfrm>
            <a:off x="7453752" y="6342684"/>
            <a:ext cx="4016042" cy="163185"/>
            <a:chOff x="7453752" y="6342684"/>
            <a:chExt cx="4016042" cy="163185"/>
          </a:xfrm>
        </p:grpSpPr>
        <p:sp>
          <p:nvSpPr>
            <p:cNvPr id="24" name="Vrije vorm: vorm 23">
              <a:extLst>
                <a:ext uri="{FF2B5EF4-FFF2-40B4-BE49-F238E27FC236}">
                  <a16:creationId xmlns:a16="http://schemas.microsoft.com/office/drawing/2014/main" id="{177AADEB-6522-F944-2269-46E2C0DE4FA5}"/>
                </a:ext>
              </a:extLst>
            </p:cNvPr>
            <p:cNvSpPr/>
            <p:nvPr/>
          </p:nvSpPr>
          <p:spPr>
            <a:xfrm>
              <a:off x="7453752" y="6473521"/>
              <a:ext cx="3021491" cy="1787"/>
            </a:xfrm>
            <a:custGeom>
              <a:avLst/>
              <a:gdLst>
                <a:gd name="connsiteX0" fmla="*/ 0 w 3021491"/>
                <a:gd name="connsiteY0" fmla="*/ 0 h 1787"/>
                <a:gd name="connsiteX1" fmla="*/ 3021492 w 3021491"/>
                <a:gd name="connsiteY1" fmla="*/ 0 h 1787"/>
              </a:gdLst>
              <a:ahLst/>
              <a:cxnLst>
                <a:cxn ang="0">
                  <a:pos x="connsiteX0" y="connsiteY0"/>
                </a:cxn>
                <a:cxn ang="0">
                  <a:pos x="connsiteX1" y="connsiteY1"/>
                </a:cxn>
              </a:cxnLst>
              <a:rect l="l" t="t" r="r" b="b"/>
              <a:pathLst>
                <a:path w="3021491" h="1787">
                  <a:moveTo>
                    <a:pt x="0" y="0"/>
                  </a:moveTo>
                  <a:lnTo>
                    <a:pt x="3021492" y="0"/>
                  </a:lnTo>
                </a:path>
              </a:pathLst>
            </a:custGeom>
            <a:ln w="58892" cap="flat">
              <a:gradFill>
                <a:gsLst>
                  <a:gs pos="0">
                    <a:srgbClr val="FFFFFF">
                      <a:alpha val="0"/>
                    </a:srgbClr>
                  </a:gs>
                  <a:gs pos="22990">
                    <a:schemeClr val="bg1">
                      <a:alpha val="50000"/>
                    </a:schemeClr>
                  </a:gs>
                  <a:gs pos="46010">
                    <a:schemeClr val="bg1"/>
                  </a:gs>
                  <a:gs pos="100000">
                    <a:schemeClr val="bg1"/>
                  </a:gs>
                </a:gsLst>
                <a:lin ang="0" scaled="1"/>
              </a:gradFill>
              <a:prstDash val="solid"/>
              <a:miter/>
            </a:ln>
          </p:spPr>
          <p:txBody>
            <a:bodyPr rtlCol="0" anchor="ctr"/>
            <a:lstStyle/>
            <a:p>
              <a:endParaRPr lang="en-GB" dirty="0"/>
            </a:p>
          </p:txBody>
        </p:sp>
        <p:grpSp>
          <p:nvGrpSpPr>
            <p:cNvPr id="25" name="Graphic 18">
              <a:extLst>
                <a:ext uri="{FF2B5EF4-FFF2-40B4-BE49-F238E27FC236}">
                  <a16:creationId xmlns:a16="http://schemas.microsoft.com/office/drawing/2014/main" id="{B45E2A5B-D759-6D18-9B8C-00B906254B81}"/>
                </a:ext>
              </a:extLst>
            </p:cNvPr>
            <p:cNvGrpSpPr/>
            <p:nvPr/>
          </p:nvGrpSpPr>
          <p:grpSpPr>
            <a:xfrm>
              <a:off x="10511361" y="6342684"/>
              <a:ext cx="958433" cy="163185"/>
              <a:chOff x="10511361" y="6342684"/>
              <a:chExt cx="958433" cy="163185"/>
            </a:xfrm>
            <a:solidFill>
              <a:schemeClr val="bg1"/>
            </a:solidFill>
          </p:grpSpPr>
          <p:sp>
            <p:nvSpPr>
              <p:cNvPr id="26" name="Vrije vorm: vorm 25">
                <a:extLst>
                  <a:ext uri="{FF2B5EF4-FFF2-40B4-BE49-F238E27FC236}">
                    <a16:creationId xmlns:a16="http://schemas.microsoft.com/office/drawing/2014/main" id="{55AE08BF-219D-0F21-D6CB-A345702F07E9}"/>
                  </a:ext>
                </a:extLst>
              </p:cNvPr>
              <p:cNvSpPr/>
              <p:nvPr/>
            </p:nvSpPr>
            <p:spPr>
              <a:xfrm>
                <a:off x="10511361" y="6342684"/>
                <a:ext cx="464267" cy="163185"/>
              </a:xfrm>
              <a:custGeom>
                <a:avLst/>
                <a:gdLst>
                  <a:gd name="connsiteX0" fmla="*/ 382648 w 464267"/>
                  <a:gd name="connsiteY0" fmla="*/ 105925 h 163185"/>
                  <a:gd name="connsiteX1" fmla="*/ 358307 w 464267"/>
                  <a:gd name="connsiteY1" fmla="*/ 81584 h 163185"/>
                  <a:gd name="connsiteX2" fmla="*/ 382648 w 464267"/>
                  <a:gd name="connsiteY2" fmla="*/ 57243 h 163185"/>
                  <a:gd name="connsiteX3" fmla="*/ 406989 w 464267"/>
                  <a:gd name="connsiteY3" fmla="*/ 81584 h 163185"/>
                  <a:gd name="connsiteX4" fmla="*/ 382648 w 464267"/>
                  <a:gd name="connsiteY4" fmla="*/ 105925 h 163185"/>
                  <a:gd name="connsiteX5" fmla="*/ 382648 w 464267"/>
                  <a:gd name="connsiteY5" fmla="*/ 0 h 163185"/>
                  <a:gd name="connsiteX6" fmla="*/ 302280 w 464267"/>
                  <a:gd name="connsiteY6" fmla="*/ 67394 h 163185"/>
                  <a:gd name="connsiteX7" fmla="*/ 302280 w 464267"/>
                  <a:gd name="connsiteY7" fmla="*/ 20105 h 163185"/>
                  <a:gd name="connsiteX8" fmla="*/ 284891 w 464267"/>
                  <a:gd name="connsiteY8" fmla="*/ 2716 h 163185"/>
                  <a:gd name="connsiteX9" fmla="*/ 243911 w 464267"/>
                  <a:gd name="connsiteY9" fmla="*/ 2716 h 163185"/>
                  <a:gd name="connsiteX10" fmla="*/ 243911 w 464267"/>
                  <a:gd name="connsiteY10" fmla="*/ 64248 h 163185"/>
                  <a:gd name="connsiteX11" fmla="*/ 208865 w 464267"/>
                  <a:gd name="connsiteY11" fmla="*/ 16638 h 163185"/>
                  <a:gd name="connsiteX12" fmla="*/ 181057 w 464267"/>
                  <a:gd name="connsiteY12" fmla="*/ 2716 h 163185"/>
                  <a:gd name="connsiteX13" fmla="*/ 0 w 464267"/>
                  <a:gd name="connsiteY13" fmla="*/ 2716 h 163185"/>
                  <a:gd name="connsiteX14" fmla="*/ 0 w 464267"/>
                  <a:gd name="connsiteY14" fmla="*/ 44643 h 163185"/>
                  <a:gd name="connsiteX15" fmla="*/ 17121 w 464267"/>
                  <a:gd name="connsiteY15" fmla="*/ 61782 h 163185"/>
                  <a:gd name="connsiteX16" fmla="*/ 44214 w 464267"/>
                  <a:gd name="connsiteY16" fmla="*/ 61782 h 163185"/>
                  <a:gd name="connsiteX17" fmla="*/ 44214 w 464267"/>
                  <a:gd name="connsiteY17" fmla="*/ 143115 h 163185"/>
                  <a:gd name="connsiteX18" fmla="*/ 61603 w 464267"/>
                  <a:gd name="connsiteY18" fmla="*/ 160504 h 163185"/>
                  <a:gd name="connsiteX19" fmla="*/ 105943 w 464267"/>
                  <a:gd name="connsiteY19" fmla="*/ 160504 h 163185"/>
                  <a:gd name="connsiteX20" fmla="*/ 105943 w 464267"/>
                  <a:gd name="connsiteY20" fmla="*/ 61764 h 163185"/>
                  <a:gd name="connsiteX21" fmla="*/ 143366 w 464267"/>
                  <a:gd name="connsiteY21" fmla="*/ 61764 h 163185"/>
                  <a:gd name="connsiteX22" fmla="*/ 143366 w 464267"/>
                  <a:gd name="connsiteY22" fmla="*/ 143097 h 163185"/>
                  <a:gd name="connsiteX23" fmla="*/ 160755 w 464267"/>
                  <a:gd name="connsiteY23" fmla="*/ 160486 h 163185"/>
                  <a:gd name="connsiteX24" fmla="*/ 201752 w 464267"/>
                  <a:gd name="connsiteY24" fmla="*/ 160486 h 163185"/>
                  <a:gd name="connsiteX25" fmla="*/ 201752 w 464267"/>
                  <a:gd name="connsiteY25" fmla="*/ 98955 h 163185"/>
                  <a:gd name="connsiteX26" fmla="*/ 236673 w 464267"/>
                  <a:gd name="connsiteY26" fmla="*/ 146564 h 163185"/>
                  <a:gd name="connsiteX27" fmla="*/ 264499 w 464267"/>
                  <a:gd name="connsiteY27" fmla="*/ 160486 h 163185"/>
                  <a:gd name="connsiteX28" fmla="*/ 302280 w 464267"/>
                  <a:gd name="connsiteY28" fmla="*/ 160486 h 163185"/>
                  <a:gd name="connsiteX29" fmla="*/ 302280 w 464267"/>
                  <a:gd name="connsiteY29" fmla="*/ 96345 h 163185"/>
                  <a:gd name="connsiteX30" fmla="*/ 382648 w 464267"/>
                  <a:gd name="connsiteY30" fmla="*/ 163185 h 163185"/>
                  <a:gd name="connsiteX31" fmla="*/ 464268 w 464267"/>
                  <a:gd name="connsiteY31" fmla="*/ 81601 h 163185"/>
                  <a:gd name="connsiteX32" fmla="*/ 382648 w 464267"/>
                  <a:gd name="connsiteY32" fmla="*/ 0 h 163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4267" h="163185">
                    <a:moveTo>
                      <a:pt x="382648" y="105925"/>
                    </a:moveTo>
                    <a:cubicBezTo>
                      <a:pt x="369209" y="105925"/>
                      <a:pt x="358307" y="95041"/>
                      <a:pt x="358307" y="81584"/>
                    </a:cubicBezTo>
                    <a:cubicBezTo>
                      <a:pt x="358307" y="68144"/>
                      <a:pt x="369209" y="57243"/>
                      <a:pt x="382648" y="57243"/>
                    </a:cubicBezTo>
                    <a:cubicBezTo>
                      <a:pt x="396087" y="57243"/>
                      <a:pt x="406989" y="68144"/>
                      <a:pt x="406989" y="81584"/>
                    </a:cubicBezTo>
                    <a:cubicBezTo>
                      <a:pt x="406989" y="95041"/>
                      <a:pt x="396087" y="105925"/>
                      <a:pt x="382648" y="105925"/>
                    </a:cubicBezTo>
                    <a:moveTo>
                      <a:pt x="382648" y="0"/>
                    </a:moveTo>
                    <a:cubicBezTo>
                      <a:pt x="341311" y="0"/>
                      <a:pt x="308713" y="28344"/>
                      <a:pt x="302280" y="67394"/>
                    </a:cubicBezTo>
                    <a:lnTo>
                      <a:pt x="302280" y="20105"/>
                    </a:lnTo>
                    <a:cubicBezTo>
                      <a:pt x="302280" y="7935"/>
                      <a:pt x="297061" y="2716"/>
                      <a:pt x="284891" y="2716"/>
                    </a:cubicBezTo>
                    <a:lnTo>
                      <a:pt x="243911" y="2716"/>
                    </a:lnTo>
                    <a:lnTo>
                      <a:pt x="243911" y="64248"/>
                    </a:lnTo>
                    <a:lnTo>
                      <a:pt x="208865" y="16638"/>
                    </a:lnTo>
                    <a:cubicBezTo>
                      <a:pt x="201252" y="6541"/>
                      <a:pt x="193728" y="2716"/>
                      <a:pt x="181057" y="2716"/>
                    </a:cubicBezTo>
                    <a:lnTo>
                      <a:pt x="0" y="2716"/>
                    </a:lnTo>
                    <a:lnTo>
                      <a:pt x="0" y="44643"/>
                    </a:lnTo>
                    <a:cubicBezTo>
                      <a:pt x="0" y="56635"/>
                      <a:pt x="5147" y="61782"/>
                      <a:pt x="17121" y="61782"/>
                    </a:cubicBezTo>
                    <a:lnTo>
                      <a:pt x="44214" y="61782"/>
                    </a:lnTo>
                    <a:lnTo>
                      <a:pt x="44214" y="143115"/>
                    </a:lnTo>
                    <a:cubicBezTo>
                      <a:pt x="44214" y="155268"/>
                      <a:pt x="49433" y="160504"/>
                      <a:pt x="61603" y="160504"/>
                    </a:cubicBezTo>
                    <a:lnTo>
                      <a:pt x="105943" y="160504"/>
                    </a:lnTo>
                    <a:lnTo>
                      <a:pt x="105943" y="61764"/>
                    </a:lnTo>
                    <a:lnTo>
                      <a:pt x="143366" y="61764"/>
                    </a:lnTo>
                    <a:lnTo>
                      <a:pt x="143366" y="143097"/>
                    </a:lnTo>
                    <a:cubicBezTo>
                      <a:pt x="143366" y="155250"/>
                      <a:pt x="148602" y="160486"/>
                      <a:pt x="160755" y="160486"/>
                    </a:cubicBezTo>
                    <a:lnTo>
                      <a:pt x="201752" y="160486"/>
                    </a:lnTo>
                    <a:lnTo>
                      <a:pt x="201752" y="98955"/>
                    </a:lnTo>
                    <a:lnTo>
                      <a:pt x="236673" y="146564"/>
                    </a:lnTo>
                    <a:cubicBezTo>
                      <a:pt x="244304" y="156680"/>
                      <a:pt x="251828" y="160486"/>
                      <a:pt x="264499" y="160486"/>
                    </a:cubicBezTo>
                    <a:lnTo>
                      <a:pt x="302280" y="160486"/>
                    </a:lnTo>
                    <a:lnTo>
                      <a:pt x="302280" y="96345"/>
                    </a:lnTo>
                    <a:cubicBezTo>
                      <a:pt x="308642" y="135859"/>
                      <a:pt x="340400" y="163185"/>
                      <a:pt x="382648" y="163185"/>
                    </a:cubicBezTo>
                    <a:cubicBezTo>
                      <a:pt x="428864" y="163185"/>
                      <a:pt x="464268" y="127799"/>
                      <a:pt x="464268" y="81601"/>
                    </a:cubicBezTo>
                    <a:cubicBezTo>
                      <a:pt x="464268" y="34260"/>
                      <a:pt x="429990" y="0"/>
                      <a:pt x="382648" y="0"/>
                    </a:cubicBezTo>
                  </a:path>
                </a:pathLst>
              </a:custGeom>
              <a:solidFill>
                <a:schemeClr val="bg1"/>
              </a:solidFill>
              <a:ln w="1785" cap="flat">
                <a:noFill/>
                <a:prstDash val="solid"/>
                <a:miter/>
              </a:ln>
            </p:spPr>
            <p:txBody>
              <a:bodyPr rtlCol="0" anchor="ctr"/>
              <a:lstStyle/>
              <a:p>
                <a:endParaRPr lang="en-GB" dirty="0"/>
              </a:p>
            </p:txBody>
          </p:sp>
          <p:sp>
            <p:nvSpPr>
              <p:cNvPr id="27" name="Vrije vorm: vorm 26">
                <a:extLst>
                  <a:ext uri="{FF2B5EF4-FFF2-40B4-BE49-F238E27FC236}">
                    <a16:creationId xmlns:a16="http://schemas.microsoft.com/office/drawing/2014/main" id="{72AF70F2-9438-1D86-F5E7-C2B4D8E16115}"/>
                  </a:ext>
                </a:extLst>
              </p:cNvPr>
              <p:cNvSpPr/>
              <p:nvPr/>
            </p:nvSpPr>
            <p:spPr>
              <a:xfrm>
                <a:off x="11009156" y="6435044"/>
                <a:ext cx="276312" cy="69520"/>
              </a:xfrm>
              <a:custGeom>
                <a:avLst/>
                <a:gdLst>
                  <a:gd name="connsiteX0" fmla="*/ 240944 w 276312"/>
                  <a:gd name="connsiteY0" fmla="*/ 37995 h 69520"/>
                  <a:gd name="connsiteX1" fmla="*/ 252632 w 276312"/>
                  <a:gd name="connsiteY1" fmla="*/ 25038 h 69520"/>
                  <a:gd name="connsiteX2" fmla="*/ 264535 w 276312"/>
                  <a:gd name="connsiteY2" fmla="*/ 37995 h 69520"/>
                  <a:gd name="connsiteX3" fmla="*/ 240944 w 276312"/>
                  <a:gd name="connsiteY3" fmla="*/ 37995 h 69520"/>
                  <a:gd name="connsiteX4" fmla="*/ 240748 w 276312"/>
                  <a:gd name="connsiteY4" fmla="*/ 44947 h 69520"/>
                  <a:gd name="connsiteX5" fmla="*/ 276312 w 276312"/>
                  <a:gd name="connsiteY5" fmla="*/ 44947 h 69520"/>
                  <a:gd name="connsiteX6" fmla="*/ 276312 w 276312"/>
                  <a:gd name="connsiteY6" fmla="*/ 43213 h 69520"/>
                  <a:gd name="connsiteX7" fmla="*/ 252632 w 276312"/>
                  <a:gd name="connsiteY7" fmla="*/ 17139 h 69520"/>
                  <a:gd name="connsiteX8" fmla="*/ 228863 w 276312"/>
                  <a:gd name="connsiteY8" fmla="*/ 43428 h 69520"/>
                  <a:gd name="connsiteX9" fmla="*/ 252936 w 276312"/>
                  <a:gd name="connsiteY9" fmla="*/ 69520 h 69520"/>
                  <a:gd name="connsiteX10" fmla="*/ 275830 w 276312"/>
                  <a:gd name="connsiteY10" fmla="*/ 53865 h 69520"/>
                  <a:gd name="connsiteX11" fmla="*/ 265107 w 276312"/>
                  <a:gd name="connsiteY11" fmla="*/ 52703 h 69520"/>
                  <a:gd name="connsiteX12" fmla="*/ 253508 w 276312"/>
                  <a:gd name="connsiteY12" fmla="*/ 61121 h 69520"/>
                  <a:gd name="connsiteX13" fmla="*/ 240748 w 276312"/>
                  <a:gd name="connsiteY13" fmla="*/ 45251 h 69520"/>
                  <a:gd name="connsiteX14" fmla="*/ 240748 w 276312"/>
                  <a:gd name="connsiteY14" fmla="*/ 44947 h 69520"/>
                  <a:gd name="connsiteX15" fmla="*/ 229256 w 276312"/>
                  <a:gd name="connsiteY15" fmla="*/ 876 h 69520"/>
                  <a:gd name="connsiteX16" fmla="*/ 219677 w 276312"/>
                  <a:gd name="connsiteY16" fmla="*/ 0 h 69520"/>
                  <a:gd name="connsiteX17" fmla="*/ 203753 w 276312"/>
                  <a:gd name="connsiteY17" fmla="*/ 17496 h 69520"/>
                  <a:gd name="connsiteX18" fmla="*/ 203753 w 276312"/>
                  <a:gd name="connsiteY18" fmla="*/ 18461 h 69520"/>
                  <a:gd name="connsiteX19" fmla="*/ 195533 w 276312"/>
                  <a:gd name="connsiteY19" fmla="*/ 18461 h 69520"/>
                  <a:gd name="connsiteX20" fmla="*/ 195533 w 276312"/>
                  <a:gd name="connsiteY20" fmla="*/ 26075 h 69520"/>
                  <a:gd name="connsiteX21" fmla="*/ 203753 w 276312"/>
                  <a:gd name="connsiteY21" fmla="*/ 26075 h 69520"/>
                  <a:gd name="connsiteX22" fmla="*/ 203753 w 276312"/>
                  <a:gd name="connsiteY22" fmla="*/ 68126 h 69520"/>
                  <a:gd name="connsiteX23" fmla="*/ 214655 w 276312"/>
                  <a:gd name="connsiteY23" fmla="*/ 68126 h 69520"/>
                  <a:gd name="connsiteX24" fmla="*/ 214655 w 276312"/>
                  <a:gd name="connsiteY24" fmla="*/ 26092 h 69520"/>
                  <a:gd name="connsiteX25" fmla="*/ 226540 w 276312"/>
                  <a:gd name="connsiteY25" fmla="*/ 26092 h 69520"/>
                  <a:gd name="connsiteX26" fmla="*/ 226540 w 276312"/>
                  <a:gd name="connsiteY26" fmla="*/ 18479 h 69520"/>
                  <a:gd name="connsiteX27" fmla="*/ 214459 w 276312"/>
                  <a:gd name="connsiteY27" fmla="*/ 18479 h 69520"/>
                  <a:gd name="connsiteX28" fmla="*/ 214459 w 276312"/>
                  <a:gd name="connsiteY28" fmla="*/ 17121 h 69520"/>
                  <a:gd name="connsiteX29" fmla="*/ 222680 w 276312"/>
                  <a:gd name="connsiteY29" fmla="*/ 8310 h 69520"/>
                  <a:gd name="connsiteX30" fmla="*/ 229256 w 276312"/>
                  <a:gd name="connsiteY30" fmla="*/ 8989 h 69520"/>
                  <a:gd name="connsiteX31" fmla="*/ 229256 w 276312"/>
                  <a:gd name="connsiteY31" fmla="*/ 876 h 69520"/>
                  <a:gd name="connsiteX32" fmla="*/ 175248 w 276312"/>
                  <a:gd name="connsiteY32" fmla="*/ 68144 h 69520"/>
                  <a:gd name="connsiteX33" fmla="*/ 186543 w 276312"/>
                  <a:gd name="connsiteY33" fmla="*/ 68144 h 69520"/>
                  <a:gd name="connsiteX34" fmla="*/ 186543 w 276312"/>
                  <a:gd name="connsiteY34" fmla="*/ 18479 h 69520"/>
                  <a:gd name="connsiteX35" fmla="*/ 175248 w 276312"/>
                  <a:gd name="connsiteY35" fmla="*/ 18479 h 69520"/>
                  <a:gd name="connsiteX36" fmla="*/ 175248 w 276312"/>
                  <a:gd name="connsiteY36" fmla="*/ 68144 h 69520"/>
                  <a:gd name="connsiteX37" fmla="*/ 175248 w 276312"/>
                  <a:gd name="connsiteY37" fmla="*/ 10348 h 69520"/>
                  <a:gd name="connsiteX38" fmla="*/ 186543 w 276312"/>
                  <a:gd name="connsiteY38" fmla="*/ 10348 h 69520"/>
                  <a:gd name="connsiteX39" fmla="*/ 186543 w 276312"/>
                  <a:gd name="connsiteY39" fmla="*/ 1090 h 69520"/>
                  <a:gd name="connsiteX40" fmla="*/ 175248 w 276312"/>
                  <a:gd name="connsiteY40" fmla="*/ 1090 h 69520"/>
                  <a:gd name="connsiteX41" fmla="*/ 175248 w 276312"/>
                  <a:gd name="connsiteY41" fmla="*/ 10348 h 69520"/>
                  <a:gd name="connsiteX42" fmla="*/ 147941 w 276312"/>
                  <a:gd name="connsiteY42" fmla="*/ 68144 h 69520"/>
                  <a:gd name="connsiteX43" fmla="*/ 159236 w 276312"/>
                  <a:gd name="connsiteY43" fmla="*/ 68144 h 69520"/>
                  <a:gd name="connsiteX44" fmla="*/ 159236 w 276312"/>
                  <a:gd name="connsiteY44" fmla="*/ 1072 h 69520"/>
                  <a:gd name="connsiteX45" fmla="*/ 147941 w 276312"/>
                  <a:gd name="connsiteY45" fmla="*/ 1072 h 69520"/>
                  <a:gd name="connsiteX46" fmla="*/ 147941 w 276312"/>
                  <a:gd name="connsiteY46" fmla="*/ 68144 h 69520"/>
                  <a:gd name="connsiteX47" fmla="*/ 118989 w 276312"/>
                  <a:gd name="connsiteY47" fmla="*/ 17228 h 69520"/>
                  <a:gd name="connsiteX48" fmla="*/ 116380 w 276312"/>
                  <a:gd name="connsiteY48" fmla="*/ 17121 h 69520"/>
                  <a:gd name="connsiteX49" fmla="*/ 102368 w 276312"/>
                  <a:gd name="connsiteY49" fmla="*/ 29184 h 69520"/>
                  <a:gd name="connsiteX50" fmla="*/ 102368 w 276312"/>
                  <a:gd name="connsiteY50" fmla="*/ 18461 h 69520"/>
                  <a:gd name="connsiteX51" fmla="*/ 92235 w 276312"/>
                  <a:gd name="connsiteY51" fmla="*/ 18461 h 69520"/>
                  <a:gd name="connsiteX52" fmla="*/ 92235 w 276312"/>
                  <a:gd name="connsiteY52" fmla="*/ 68126 h 69520"/>
                  <a:gd name="connsiteX53" fmla="*/ 103333 w 276312"/>
                  <a:gd name="connsiteY53" fmla="*/ 68126 h 69520"/>
                  <a:gd name="connsiteX54" fmla="*/ 103333 w 276312"/>
                  <a:gd name="connsiteY54" fmla="*/ 43499 h 69520"/>
                  <a:gd name="connsiteX55" fmla="*/ 116576 w 276312"/>
                  <a:gd name="connsiteY55" fmla="*/ 27826 h 69520"/>
                  <a:gd name="connsiteX56" fmla="*/ 118989 w 276312"/>
                  <a:gd name="connsiteY56" fmla="*/ 27933 h 69520"/>
                  <a:gd name="connsiteX57" fmla="*/ 118989 w 276312"/>
                  <a:gd name="connsiteY57" fmla="*/ 17228 h 69520"/>
                  <a:gd name="connsiteX58" fmla="*/ 59351 w 276312"/>
                  <a:gd name="connsiteY58" fmla="*/ 25235 h 69520"/>
                  <a:gd name="connsiteX59" fmla="*/ 71254 w 276312"/>
                  <a:gd name="connsiteY59" fmla="*/ 43321 h 69520"/>
                  <a:gd name="connsiteX60" fmla="*/ 59351 w 276312"/>
                  <a:gd name="connsiteY60" fmla="*/ 61299 h 69520"/>
                  <a:gd name="connsiteX61" fmla="*/ 47556 w 276312"/>
                  <a:gd name="connsiteY61" fmla="*/ 43321 h 69520"/>
                  <a:gd name="connsiteX62" fmla="*/ 59351 w 276312"/>
                  <a:gd name="connsiteY62" fmla="*/ 25235 h 69520"/>
                  <a:gd name="connsiteX63" fmla="*/ 59351 w 276312"/>
                  <a:gd name="connsiteY63" fmla="*/ 17121 h 69520"/>
                  <a:gd name="connsiteX64" fmla="*/ 35689 w 276312"/>
                  <a:gd name="connsiteY64" fmla="*/ 43321 h 69520"/>
                  <a:gd name="connsiteX65" fmla="*/ 59351 w 276312"/>
                  <a:gd name="connsiteY65" fmla="*/ 69502 h 69520"/>
                  <a:gd name="connsiteX66" fmla="*/ 83121 w 276312"/>
                  <a:gd name="connsiteY66" fmla="*/ 43321 h 69520"/>
                  <a:gd name="connsiteX67" fmla="*/ 59351 w 276312"/>
                  <a:gd name="connsiteY67" fmla="*/ 17121 h 69520"/>
                  <a:gd name="connsiteX68" fmla="*/ 33724 w 276312"/>
                  <a:gd name="connsiteY68" fmla="*/ 876 h 69520"/>
                  <a:gd name="connsiteX69" fmla="*/ 24162 w 276312"/>
                  <a:gd name="connsiteY69" fmla="*/ 0 h 69520"/>
                  <a:gd name="connsiteX70" fmla="*/ 8221 w 276312"/>
                  <a:gd name="connsiteY70" fmla="*/ 17496 h 69520"/>
                  <a:gd name="connsiteX71" fmla="*/ 8221 w 276312"/>
                  <a:gd name="connsiteY71" fmla="*/ 18461 h 69520"/>
                  <a:gd name="connsiteX72" fmla="*/ 0 w 276312"/>
                  <a:gd name="connsiteY72" fmla="*/ 18461 h 69520"/>
                  <a:gd name="connsiteX73" fmla="*/ 0 w 276312"/>
                  <a:gd name="connsiteY73" fmla="*/ 26075 h 69520"/>
                  <a:gd name="connsiteX74" fmla="*/ 8221 w 276312"/>
                  <a:gd name="connsiteY74" fmla="*/ 26075 h 69520"/>
                  <a:gd name="connsiteX75" fmla="*/ 8221 w 276312"/>
                  <a:gd name="connsiteY75" fmla="*/ 68126 h 69520"/>
                  <a:gd name="connsiteX76" fmla="*/ 19140 w 276312"/>
                  <a:gd name="connsiteY76" fmla="*/ 68126 h 69520"/>
                  <a:gd name="connsiteX77" fmla="*/ 19140 w 276312"/>
                  <a:gd name="connsiteY77" fmla="*/ 26092 h 69520"/>
                  <a:gd name="connsiteX78" fmla="*/ 31025 w 276312"/>
                  <a:gd name="connsiteY78" fmla="*/ 26092 h 69520"/>
                  <a:gd name="connsiteX79" fmla="*/ 31025 w 276312"/>
                  <a:gd name="connsiteY79" fmla="*/ 18479 h 69520"/>
                  <a:gd name="connsiteX80" fmla="*/ 18944 w 276312"/>
                  <a:gd name="connsiteY80" fmla="*/ 18479 h 69520"/>
                  <a:gd name="connsiteX81" fmla="*/ 18944 w 276312"/>
                  <a:gd name="connsiteY81" fmla="*/ 17121 h 69520"/>
                  <a:gd name="connsiteX82" fmla="*/ 27165 w 276312"/>
                  <a:gd name="connsiteY82" fmla="*/ 8310 h 69520"/>
                  <a:gd name="connsiteX83" fmla="*/ 33742 w 276312"/>
                  <a:gd name="connsiteY83" fmla="*/ 8989 h 69520"/>
                  <a:gd name="connsiteX84" fmla="*/ 33742 w 276312"/>
                  <a:gd name="connsiteY84" fmla="*/ 876 h 69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76312" h="69520">
                    <a:moveTo>
                      <a:pt x="240944" y="37995"/>
                    </a:moveTo>
                    <a:cubicBezTo>
                      <a:pt x="241624" y="29667"/>
                      <a:pt x="246163" y="25038"/>
                      <a:pt x="252632" y="25038"/>
                    </a:cubicBezTo>
                    <a:cubicBezTo>
                      <a:pt x="259995" y="25038"/>
                      <a:pt x="264249" y="29488"/>
                      <a:pt x="264535" y="37995"/>
                    </a:cubicBezTo>
                    <a:lnTo>
                      <a:pt x="240944" y="37995"/>
                    </a:lnTo>
                    <a:close/>
                    <a:moveTo>
                      <a:pt x="240748" y="44947"/>
                    </a:moveTo>
                    <a:lnTo>
                      <a:pt x="276312" y="44947"/>
                    </a:lnTo>
                    <a:lnTo>
                      <a:pt x="276312" y="43213"/>
                    </a:lnTo>
                    <a:cubicBezTo>
                      <a:pt x="276312" y="27075"/>
                      <a:pt x="267055" y="17139"/>
                      <a:pt x="252632" y="17139"/>
                    </a:cubicBezTo>
                    <a:cubicBezTo>
                      <a:pt x="238514" y="17139"/>
                      <a:pt x="228863" y="27665"/>
                      <a:pt x="228863" y="43428"/>
                    </a:cubicBezTo>
                    <a:cubicBezTo>
                      <a:pt x="228863" y="59191"/>
                      <a:pt x="238425" y="69520"/>
                      <a:pt x="252936" y="69520"/>
                    </a:cubicBezTo>
                    <a:cubicBezTo>
                      <a:pt x="264249" y="69520"/>
                      <a:pt x="272255" y="64016"/>
                      <a:pt x="275830" y="53865"/>
                    </a:cubicBezTo>
                    <a:lnTo>
                      <a:pt x="265107" y="52703"/>
                    </a:lnTo>
                    <a:cubicBezTo>
                      <a:pt x="263284" y="58118"/>
                      <a:pt x="258923" y="61121"/>
                      <a:pt x="253508" y="61121"/>
                    </a:cubicBezTo>
                    <a:cubicBezTo>
                      <a:pt x="245680" y="61121"/>
                      <a:pt x="240748" y="55402"/>
                      <a:pt x="240748" y="45251"/>
                    </a:cubicBezTo>
                    <a:lnTo>
                      <a:pt x="240748" y="44947"/>
                    </a:lnTo>
                    <a:close/>
                    <a:moveTo>
                      <a:pt x="229256" y="876"/>
                    </a:moveTo>
                    <a:cubicBezTo>
                      <a:pt x="226254" y="197"/>
                      <a:pt x="223073" y="0"/>
                      <a:pt x="219677" y="0"/>
                    </a:cubicBezTo>
                    <a:cubicBezTo>
                      <a:pt x="208776" y="0"/>
                      <a:pt x="203753" y="5594"/>
                      <a:pt x="203753" y="17496"/>
                    </a:cubicBezTo>
                    <a:lnTo>
                      <a:pt x="203753" y="18461"/>
                    </a:lnTo>
                    <a:lnTo>
                      <a:pt x="195533" y="18461"/>
                    </a:lnTo>
                    <a:lnTo>
                      <a:pt x="195533" y="26075"/>
                    </a:lnTo>
                    <a:lnTo>
                      <a:pt x="203753" y="26075"/>
                    </a:lnTo>
                    <a:lnTo>
                      <a:pt x="203753" y="68126"/>
                    </a:lnTo>
                    <a:lnTo>
                      <a:pt x="214655" y="68126"/>
                    </a:lnTo>
                    <a:lnTo>
                      <a:pt x="214655" y="26092"/>
                    </a:lnTo>
                    <a:lnTo>
                      <a:pt x="226540" y="26092"/>
                    </a:lnTo>
                    <a:lnTo>
                      <a:pt x="226540" y="18479"/>
                    </a:lnTo>
                    <a:lnTo>
                      <a:pt x="214459" y="18479"/>
                    </a:lnTo>
                    <a:lnTo>
                      <a:pt x="214459" y="17121"/>
                    </a:lnTo>
                    <a:cubicBezTo>
                      <a:pt x="214459" y="11027"/>
                      <a:pt x="216871" y="8310"/>
                      <a:pt x="222680" y="8310"/>
                    </a:cubicBezTo>
                    <a:cubicBezTo>
                      <a:pt x="224324" y="8310"/>
                      <a:pt x="226450" y="8507"/>
                      <a:pt x="229256" y="8989"/>
                    </a:cubicBezTo>
                    <a:lnTo>
                      <a:pt x="229256" y="876"/>
                    </a:lnTo>
                    <a:close/>
                    <a:moveTo>
                      <a:pt x="175248" y="68144"/>
                    </a:moveTo>
                    <a:lnTo>
                      <a:pt x="186543" y="68144"/>
                    </a:lnTo>
                    <a:lnTo>
                      <a:pt x="186543" y="18479"/>
                    </a:lnTo>
                    <a:lnTo>
                      <a:pt x="175248" y="18479"/>
                    </a:lnTo>
                    <a:lnTo>
                      <a:pt x="175248" y="68144"/>
                    </a:lnTo>
                    <a:close/>
                    <a:moveTo>
                      <a:pt x="175248" y="10348"/>
                    </a:moveTo>
                    <a:lnTo>
                      <a:pt x="186543" y="10348"/>
                    </a:lnTo>
                    <a:lnTo>
                      <a:pt x="186543" y="1090"/>
                    </a:lnTo>
                    <a:lnTo>
                      <a:pt x="175248" y="1090"/>
                    </a:lnTo>
                    <a:lnTo>
                      <a:pt x="175248" y="10348"/>
                    </a:lnTo>
                    <a:close/>
                    <a:moveTo>
                      <a:pt x="147941" y="68144"/>
                    </a:moveTo>
                    <a:lnTo>
                      <a:pt x="159236" y="68144"/>
                    </a:lnTo>
                    <a:lnTo>
                      <a:pt x="159236" y="1072"/>
                    </a:lnTo>
                    <a:lnTo>
                      <a:pt x="147941" y="1072"/>
                    </a:lnTo>
                    <a:lnTo>
                      <a:pt x="147941" y="68144"/>
                    </a:lnTo>
                    <a:close/>
                    <a:moveTo>
                      <a:pt x="118989" y="17228"/>
                    </a:moveTo>
                    <a:cubicBezTo>
                      <a:pt x="118024" y="17121"/>
                      <a:pt x="117148" y="17121"/>
                      <a:pt x="116380" y="17121"/>
                    </a:cubicBezTo>
                    <a:cubicBezTo>
                      <a:pt x="109409" y="17121"/>
                      <a:pt x="104870" y="21071"/>
                      <a:pt x="102368" y="29184"/>
                    </a:cubicBezTo>
                    <a:lnTo>
                      <a:pt x="102368" y="18461"/>
                    </a:lnTo>
                    <a:lnTo>
                      <a:pt x="92235" y="18461"/>
                    </a:lnTo>
                    <a:lnTo>
                      <a:pt x="92235" y="68126"/>
                    </a:lnTo>
                    <a:lnTo>
                      <a:pt x="103333" y="68126"/>
                    </a:lnTo>
                    <a:lnTo>
                      <a:pt x="103333" y="43499"/>
                    </a:lnTo>
                    <a:cubicBezTo>
                      <a:pt x="103351" y="33724"/>
                      <a:pt x="108570" y="27826"/>
                      <a:pt x="116576" y="27826"/>
                    </a:cubicBezTo>
                    <a:cubicBezTo>
                      <a:pt x="117059" y="27826"/>
                      <a:pt x="117934" y="27826"/>
                      <a:pt x="118989" y="27933"/>
                    </a:cubicBezTo>
                    <a:lnTo>
                      <a:pt x="118989" y="17228"/>
                    </a:lnTo>
                    <a:close/>
                    <a:moveTo>
                      <a:pt x="59351" y="25235"/>
                    </a:moveTo>
                    <a:cubicBezTo>
                      <a:pt x="66607" y="25235"/>
                      <a:pt x="71254" y="31704"/>
                      <a:pt x="71254" y="43321"/>
                    </a:cubicBezTo>
                    <a:cubicBezTo>
                      <a:pt x="71254" y="54919"/>
                      <a:pt x="66607" y="61299"/>
                      <a:pt x="59351" y="61299"/>
                    </a:cubicBezTo>
                    <a:cubicBezTo>
                      <a:pt x="52006" y="61299"/>
                      <a:pt x="47556" y="55009"/>
                      <a:pt x="47556" y="43321"/>
                    </a:cubicBezTo>
                    <a:cubicBezTo>
                      <a:pt x="47556" y="31597"/>
                      <a:pt x="52006" y="25235"/>
                      <a:pt x="59351" y="25235"/>
                    </a:cubicBezTo>
                    <a:moveTo>
                      <a:pt x="59351" y="17121"/>
                    </a:moveTo>
                    <a:cubicBezTo>
                      <a:pt x="45340" y="17121"/>
                      <a:pt x="35689" y="27361"/>
                      <a:pt x="35689" y="43321"/>
                    </a:cubicBezTo>
                    <a:cubicBezTo>
                      <a:pt x="35689" y="59262"/>
                      <a:pt x="45251" y="69502"/>
                      <a:pt x="59351" y="69502"/>
                    </a:cubicBezTo>
                    <a:cubicBezTo>
                      <a:pt x="73470" y="69502"/>
                      <a:pt x="83121" y="59262"/>
                      <a:pt x="83121" y="43321"/>
                    </a:cubicBezTo>
                    <a:cubicBezTo>
                      <a:pt x="83121" y="27361"/>
                      <a:pt x="73470" y="17121"/>
                      <a:pt x="59351" y="17121"/>
                    </a:cubicBezTo>
                    <a:moveTo>
                      <a:pt x="33724" y="876"/>
                    </a:moveTo>
                    <a:cubicBezTo>
                      <a:pt x="30721" y="197"/>
                      <a:pt x="27540" y="0"/>
                      <a:pt x="24162" y="0"/>
                    </a:cubicBezTo>
                    <a:cubicBezTo>
                      <a:pt x="13243" y="0"/>
                      <a:pt x="8221" y="5594"/>
                      <a:pt x="8221" y="17496"/>
                    </a:cubicBezTo>
                    <a:lnTo>
                      <a:pt x="8221" y="18461"/>
                    </a:lnTo>
                    <a:lnTo>
                      <a:pt x="0" y="18461"/>
                    </a:lnTo>
                    <a:lnTo>
                      <a:pt x="0" y="26075"/>
                    </a:lnTo>
                    <a:lnTo>
                      <a:pt x="8221" y="26075"/>
                    </a:lnTo>
                    <a:lnTo>
                      <a:pt x="8221" y="68126"/>
                    </a:lnTo>
                    <a:lnTo>
                      <a:pt x="19140" y="68126"/>
                    </a:lnTo>
                    <a:lnTo>
                      <a:pt x="19140" y="26092"/>
                    </a:lnTo>
                    <a:lnTo>
                      <a:pt x="31025" y="26092"/>
                    </a:lnTo>
                    <a:lnTo>
                      <a:pt x="31025" y="18479"/>
                    </a:lnTo>
                    <a:lnTo>
                      <a:pt x="18944" y="18479"/>
                    </a:lnTo>
                    <a:lnTo>
                      <a:pt x="18944" y="17121"/>
                    </a:lnTo>
                    <a:cubicBezTo>
                      <a:pt x="18944" y="11027"/>
                      <a:pt x="21356" y="8310"/>
                      <a:pt x="27165" y="8310"/>
                    </a:cubicBezTo>
                    <a:cubicBezTo>
                      <a:pt x="28809" y="8310"/>
                      <a:pt x="30936" y="8507"/>
                      <a:pt x="33742" y="8989"/>
                    </a:cubicBezTo>
                    <a:lnTo>
                      <a:pt x="33742" y="876"/>
                    </a:lnTo>
                    <a:close/>
                  </a:path>
                </a:pathLst>
              </a:custGeom>
              <a:solidFill>
                <a:schemeClr val="bg1"/>
              </a:solidFill>
              <a:ln w="1785" cap="flat">
                <a:noFill/>
                <a:prstDash val="solid"/>
                <a:miter/>
              </a:ln>
            </p:spPr>
            <p:txBody>
              <a:bodyPr rtlCol="0" anchor="ctr"/>
              <a:lstStyle/>
              <a:p>
                <a:endParaRPr lang="en-GB" dirty="0"/>
              </a:p>
            </p:txBody>
          </p:sp>
          <p:sp>
            <p:nvSpPr>
              <p:cNvPr id="28" name="Vrije vorm: vorm 27">
                <a:extLst>
                  <a:ext uri="{FF2B5EF4-FFF2-40B4-BE49-F238E27FC236}">
                    <a16:creationId xmlns:a16="http://schemas.microsoft.com/office/drawing/2014/main" id="{E4D1479E-2872-5B85-8BF2-C1DC563951CF}"/>
                  </a:ext>
                </a:extLst>
              </p:cNvPr>
              <p:cNvSpPr/>
              <p:nvPr/>
            </p:nvSpPr>
            <p:spPr>
              <a:xfrm>
                <a:off x="11013731" y="6345060"/>
                <a:ext cx="456064" cy="68394"/>
              </a:xfrm>
              <a:custGeom>
                <a:avLst/>
                <a:gdLst>
                  <a:gd name="connsiteX0" fmla="*/ 414299 w 456064"/>
                  <a:gd name="connsiteY0" fmla="*/ 17389 h 68394"/>
                  <a:gd name="connsiteX1" fmla="*/ 414299 w 456064"/>
                  <a:gd name="connsiteY1" fmla="*/ 67054 h 68394"/>
                  <a:gd name="connsiteX2" fmla="*/ 425218 w 456064"/>
                  <a:gd name="connsiteY2" fmla="*/ 67054 h 68394"/>
                  <a:gd name="connsiteX3" fmla="*/ 425218 w 456064"/>
                  <a:gd name="connsiteY3" fmla="*/ 38638 h 68394"/>
                  <a:gd name="connsiteX4" fmla="*/ 436728 w 456064"/>
                  <a:gd name="connsiteY4" fmla="*/ 24520 h 68394"/>
                  <a:gd name="connsiteX5" fmla="*/ 445145 w 456064"/>
                  <a:gd name="connsiteY5" fmla="*/ 35350 h 68394"/>
                  <a:gd name="connsiteX6" fmla="*/ 445145 w 456064"/>
                  <a:gd name="connsiteY6" fmla="*/ 67036 h 68394"/>
                  <a:gd name="connsiteX7" fmla="*/ 456064 w 456064"/>
                  <a:gd name="connsiteY7" fmla="*/ 67036 h 68394"/>
                  <a:gd name="connsiteX8" fmla="*/ 456064 w 456064"/>
                  <a:gd name="connsiteY8" fmla="*/ 35261 h 68394"/>
                  <a:gd name="connsiteX9" fmla="*/ 439926 w 456064"/>
                  <a:gd name="connsiteY9" fmla="*/ 16031 h 68394"/>
                  <a:gd name="connsiteX10" fmla="*/ 424557 w 456064"/>
                  <a:gd name="connsiteY10" fmla="*/ 25878 h 68394"/>
                  <a:gd name="connsiteX11" fmla="*/ 424539 w 456064"/>
                  <a:gd name="connsiteY11" fmla="*/ 17371 h 68394"/>
                  <a:gd name="connsiteX12" fmla="*/ 414299 w 456064"/>
                  <a:gd name="connsiteY12" fmla="*/ 17371 h 68394"/>
                  <a:gd name="connsiteX13" fmla="*/ 380343 w 456064"/>
                  <a:gd name="connsiteY13" fmla="*/ 24144 h 68394"/>
                  <a:gd name="connsiteX14" fmla="*/ 392227 w 456064"/>
                  <a:gd name="connsiteY14" fmla="*/ 42213 h 68394"/>
                  <a:gd name="connsiteX15" fmla="*/ 380343 w 456064"/>
                  <a:gd name="connsiteY15" fmla="*/ 60191 h 68394"/>
                  <a:gd name="connsiteX16" fmla="*/ 368547 w 456064"/>
                  <a:gd name="connsiteY16" fmla="*/ 42213 h 68394"/>
                  <a:gd name="connsiteX17" fmla="*/ 380343 w 456064"/>
                  <a:gd name="connsiteY17" fmla="*/ 24144 h 68394"/>
                  <a:gd name="connsiteX18" fmla="*/ 380343 w 456064"/>
                  <a:gd name="connsiteY18" fmla="*/ 16031 h 68394"/>
                  <a:gd name="connsiteX19" fmla="*/ 356663 w 456064"/>
                  <a:gd name="connsiteY19" fmla="*/ 42213 h 68394"/>
                  <a:gd name="connsiteX20" fmla="*/ 380343 w 456064"/>
                  <a:gd name="connsiteY20" fmla="*/ 68394 h 68394"/>
                  <a:gd name="connsiteX21" fmla="*/ 404112 w 456064"/>
                  <a:gd name="connsiteY21" fmla="*/ 42213 h 68394"/>
                  <a:gd name="connsiteX22" fmla="*/ 380343 w 456064"/>
                  <a:gd name="connsiteY22" fmla="*/ 16031 h 68394"/>
                  <a:gd name="connsiteX23" fmla="*/ 335271 w 456064"/>
                  <a:gd name="connsiteY23" fmla="*/ 67054 h 68394"/>
                  <a:gd name="connsiteX24" fmla="*/ 346565 w 456064"/>
                  <a:gd name="connsiteY24" fmla="*/ 67054 h 68394"/>
                  <a:gd name="connsiteX25" fmla="*/ 346565 w 456064"/>
                  <a:gd name="connsiteY25" fmla="*/ 17389 h 68394"/>
                  <a:gd name="connsiteX26" fmla="*/ 335271 w 456064"/>
                  <a:gd name="connsiteY26" fmla="*/ 17389 h 68394"/>
                  <a:gd name="connsiteX27" fmla="*/ 335271 w 456064"/>
                  <a:gd name="connsiteY27" fmla="*/ 67054 h 68394"/>
                  <a:gd name="connsiteX28" fmla="*/ 335271 w 456064"/>
                  <a:gd name="connsiteY28" fmla="*/ 9257 h 68394"/>
                  <a:gd name="connsiteX29" fmla="*/ 346565 w 456064"/>
                  <a:gd name="connsiteY29" fmla="*/ 9257 h 68394"/>
                  <a:gd name="connsiteX30" fmla="*/ 346565 w 456064"/>
                  <a:gd name="connsiteY30" fmla="*/ 0 h 68394"/>
                  <a:gd name="connsiteX31" fmla="*/ 335271 w 456064"/>
                  <a:gd name="connsiteY31" fmla="*/ 0 h 68394"/>
                  <a:gd name="connsiteX32" fmla="*/ 335271 w 456064"/>
                  <a:gd name="connsiteY32" fmla="*/ 9257 h 68394"/>
                  <a:gd name="connsiteX33" fmla="*/ 311019 w 456064"/>
                  <a:gd name="connsiteY33" fmla="*/ 3664 h 68394"/>
                  <a:gd name="connsiteX34" fmla="*/ 300582 w 456064"/>
                  <a:gd name="connsiteY34" fmla="*/ 4521 h 68394"/>
                  <a:gd name="connsiteX35" fmla="*/ 300206 w 456064"/>
                  <a:gd name="connsiteY35" fmla="*/ 17371 h 68394"/>
                  <a:gd name="connsiteX36" fmla="*/ 291592 w 456064"/>
                  <a:gd name="connsiteY36" fmla="*/ 17371 h 68394"/>
                  <a:gd name="connsiteX37" fmla="*/ 291592 w 456064"/>
                  <a:gd name="connsiteY37" fmla="*/ 25002 h 68394"/>
                  <a:gd name="connsiteX38" fmla="*/ 299903 w 456064"/>
                  <a:gd name="connsiteY38" fmla="*/ 25002 h 68394"/>
                  <a:gd name="connsiteX39" fmla="*/ 299903 w 456064"/>
                  <a:gd name="connsiteY39" fmla="*/ 49844 h 68394"/>
                  <a:gd name="connsiteX40" fmla="*/ 315540 w 456064"/>
                  <a:gd name="connsiteY40" fmla="*/ 68377 h 68394"/>
                  <a:gd name="connsiteX41" fmla="*/ 323475 w 456064"/>
                  <a:gd name="connsiteY41" fmla="*/ 67411 h 68394"/>
                  <a:gd name="connsiteX42" fmla="*/ 323475 w 456064"/>
                  <a:gd name="connsiteY42" fmla="*/ 58815 h 68394"/>
                  <a:gd name="connsiteX43" fmla="*/ 317953 w 456064"/>
                  <a:gd name="connsiteY43" fmla="*/ 59494 h 68394"/>
                  <a:gd name="connsiteX44" fmla="*/ 311001 w 456064"/>
                  <a:gd name="connsiteY44" fmla="*/ 49057 h 68394"/>
                  <a:gd name="connsiteX45" fmla="*/ 311001 w 456064"/>
                  <a:gd name="connsiteY45" fmla="*/ 25020 h 68394"/>
                  <a:gd name="connsiteX46" fmla="*/ 322099 w 456064"/>
                  <a:gd name="connsiteY46" fmla="*/ 25020 h 68394"/>
                  <a:gd name="connsiteX47" fmla="*/ 322099 w 456064"/>
                  <a:gd name="connsiteY47" fmla="*/ 17389 h 68394"/>
                  <a:gd name="connsiteX48" fmla="*/ 311001 w 456064"/>
                  <a:gd name="connsiteY48" fmla="*/ 17389 h 68394"/>
                  <a:gd name="connsiteX49" fmla="*/ 311001 w 456064"/>
                  <a:gd name="connsiteY49" fmla="*/ 3664 h 68394"/>
                  <a:gd name="connsiteX50" fmla="*/ 272470 w 456064"/>
                  <a:gd name="connsiteY50" fmla="*/ 42320 h 68394"/>
                  <a:gd name="connsiteX51" fmla="*/ 272470 w 456064"/>
                  <a:gd name="connsiteY51" fmla="*/ 45894 h 68394"/>
                  <a:gd name="connsiteX52" fmla="*/ 259423 w 456064"/>
                  <a:gd name="connsiteY52" fmla="*/ 60316 h 68394"/>
                  <a:gd name="connsiteX53" fmla="*/ 250523 w 456064"/>
                  <a:gd name="connsiteY53" fmla="*/ 52864 h 68394"/>
                  <a:gd name="connsiteX54" fmla="*/ 269968 w 456064"/>
                  <a:gd name="connsiteY54" fmla="*/ 42320 h 68394"/>
                  <a:gd name="connsiteX55" fmla="*/ 272470 w 456064"/>
                  <a:gd name="connsiteY55" fmla="*/ 42320 h 68394"/>
                  <a:gd name="connsiteX56" fmla="*/ 240105 w 456064"/>
                  <a:gd name="connsiteY56" fmla="*/ 30239 h 68394"/>
                  <a:gd name="connsiteX57" fmla="*/ 250541 w 456064"/>
                  <a:gd name="connsiteY57" fmla="*/ 31508 h 68394"/>
                  <a:gd name="connsiteX58" fmla="*/ 262140 w 456064"/>
                  <a:gd name="connsiteY58" fmla="*/ 23769 h 68394"/>
                  <a:gd name="connsiteX59" fmla="*/ 272488 w 456064"/>
                  <a:gd name="connsiteY59" fmla="*/ 33044 h 68394"/>
                  <a:gd name="connsiteX60" fmla="*/ 272488 w 456064"/>
                  <a:gd name="connsiteY60" fmla="*/ 35654 h 68394"/>
                  <a:gd name="connsiteX61" fmla="*/ 271434 w 456064"/>
                  <a:gd name="connsiteY61" fmla="*/ 35654 h 68394"/>
                  <a:gd name="connsiteX62" fmla="*/ 238764 w 456064"/>
                  <a:gd name="connsiteY62" fmla="*/ 53436 h 68394"/>
                  <a:gd name="connsiteX63" fmla="*/ 255849 w 456064"/>
                  <a:gd name="connsiteY63" fmla="*/ 68305 h 68394"/>
                  <a:gd name="connsiteX64" fmla="*/ 272684 w 456064"/>
                  <a:gd name="connsiteY64" fmla="*/ 58458 h 68394"/>
                  <a:gd name="connsiteX65" fmla="*/ 273739 w 456064"/>
                  <a:gd name="connsiteY65" fmla="*/ 67054 h 68394"/>
                  <a:gd name="connsiteX66" fmla="*/ 284855 w 456064"/>
                  <a:gd name="connsiteY66" fmla="*/ 67054 h 68394"/>
                  <a:gd name="connsiteX67" fmla="*/ 283407 w 456064"/>
                  <a:gd name="connsiteY67" fmla="*/ 57207 h 68394"/>
                  <a:gd name="connsiteX68" fmla="*/ 283407 w 456064"/>
                  <a:gd name="connsiteY68" fmla="*/ 35546 h 68394"/>
                  <a:gd name="connsiteX69" fmla="*/ 263320 w 456064"/>
                  <a:gd name="connsiteY69" fmla="*/ 16031 h 68394"/>
                  <a:gd name="connsiteX70" fmla="*/ 240105 w 456064"/>
                  <a:gd name="connsiteY70" fmla="*/ 30239 h 68394"/>
                  <a:gd name="connsiteX71" fmla="*/ 205487 w 456064"/>
                  <a:gd name="connsiteY71" fmla="*/ 67054 h 68394"/>
                  <a:gd name="connsiteX72" fmla="*/ 215638 w 456064"/>
                  <a:gd name="connsiteY72" fmla="*/ 67054 h 68394"/>
                  <a:gd name="connsiteX73" fmla="*/ 233224 w 456064"/>
                  <a:gd name="connsiteY73" fmla="*/ 17389 h 68394"/>
                  <a:gd name="connsiteX74" fmla="*/ 224038 w 456064"/>
                  <a:gd name="connsiteY74" fmla="*/ 17389 h 68394"/>
                  <a:gd name="connsiteX75" fmla="*/ 211671 w 456064"/>
                  <a:gd name="connsiteY75" fmla="*/ 55187 h 68394"/>
                  <a:gd name="connsiteX76" fmla="*/ 199393 w 456064"/>
                  <a:gd name="connsiteY76" fmla="*/ 17389 h 68394"/>
                  <a:gd name="connsiteX77" fmla="*/ 188080 w 456064"/>
                  <a:gd name="connsiteY77" fmla="*/ 17389 h 68394"/>
                  <a:gd name="connsiteX78" fmla="*/ 205487 w 456064"/>
                  <a:gd name="connsiteY78" fmla="*/ 67054 h 68394"/>
                  <a:gd name="connsiteX79" fmla="*/ 159378 w 456064"/>
                  <a:gd name="connsiteY79" fmla="*/ 24144 h 68394"/>
                  <a:gd name="connsiteX80" fmla="*/ 171281 w 456064"/>
                  <a:gd name="connsiteY80" fmla="*/ 42213 h 68394"/>
                  <a:gd name="connsiteX81" fmla="*/ 159378 w 456064"/>
                  <a:gd name="connsiteY81" fmla="*/ 60191 h 68394"/>
                  <a:gd name="connsiteX82" fmla="*/ 147584 w 456064"/>
                  <a:gd name="connsiteY82" fmla="*/ 42213 h 68394"/>
                  <a:gd name="connsiteX83" fmla="*/ 159378 w 456064"/>
                  <a:gd name="connsiteY83" fmla="*/ 24144 h 68394"/>
                  <a:gd name="connsiteX84" fmla="*/ 159378 w 456064"/>
                  <a:gd name="connsiteY84" fmla="*/ 16031 h 68394"/>
                  <a:gd name="connsiteX85" fmla="*/ 135717 w 456064"/>
                  <a:gd name="connsiteY85" fmla="*/ 42213 h 68394"/>
                  <a:gd name="connsiteX86" fmla="*/ 159378 w 456064"/>
                  <a:gd name="connsiteY86" fmla="*/ 68394 h 68394"/>
                  <a:gd name="connsiteX87" fmla="*/ 183148 w 456064"/>
                  <a:gd name="connsiteY87" fmla="*/ 42213 h 68394"/>
                  <a:gd name="connsiteX88" fmla="*/ 159378 w 456064"/>
                  <a:gd name="connsiteY88" fmla="*/ 16031 h 68394"/>
                  <a:gd name="connsiteX89" fmla="*/ 83871 w 456064"/>
                  <a:gd name="connsiteY89" fmla="*/ 17389 h 68394"/>
                  <a:gd name="connsiteX90" fmla="*/ 83871 w 456064"/>
                  <a:gd name="connsiteY90" fmla="*/ 67054 h 68394"/>
                  <a:gd name="connsiteX91" fmla="*/ 94773 w 456064"/>
                  <a:gd name="connsiteY91" fmla="*/ 67054 h 68394"/>
                  <a:gd name="connsiteX92" fmla="*/ 94773 w 456064"/>
                  <a:gd name="connsiteY92" fmla="*/ 38638 h 68394"/>
                  <a:gd name="connsiteX93" fmla="*/ 106282 w 456064"/>
                  <a:gd name="connsiteY93" fmla="*/ 24520 h 68394"/>
                  <a:gd name="connsiteX94" fmla="*/ 114682 w 456064"/>
                  <a:gd name="connsiteY94" fmla="*/ 35350 h 68394"/>
                  <a:gd name="connsiteX95" fmla="*/ 114682 w 456064"/>
                  <a:gd name="connsiteY95" fmla="*/ 67036 h 68394"/>
                  <a:gd name="connsiteX96" fmla="*/ 125601 w 456064"/>
                  <a:gd name="connsiteY96" fmla="*/ 67036 h 68394"/>
                  <a:gd name="connsiteX97" fmla="*/ 125601 w 456064"/>
                  <a:gd name="connsiteY97" fmla="*/ 35261 h 68394"/>
                  <a:gd name="connsiteX98" fmla="*/ 109481 w 456064"/>
                  <a:gd name="connsiteY98" fmla="*/ 16031 h 68394"/>
                  <a:gd name="connsiteX99" fmla="*/ 94112 w 456064"/>
                  <a:gd name="connsiteY99" fmla="*/ 25878 h 68394"/>
                  <a:gd name="connsiteX100" fmla="*/ 94094 w 456064"/>
                  <a:gd name="connsiteY100" fmla="*/ 17371 h 68394"/>
                  <a:gd name="connsiteX101" fmla="*/ 83871 w 456064"/>
                  <a:gd name="connsiteY101" fmla="*/ 17371 h 68394"/>
                  <a:gd name="connsiteX102" fmla="*/ 28863 w 456064"/>
                  <a:gd name="connsiteY102" fmla="*/ 17389 h 68394"/>
                  <a:gd name="connsiteX103" fmla="*/ 28863 w 456064"/>
                  <a:gd name="connsiteY103" fmla="*/ 67054 h 68394"/>
                  <a:gd name="connsiteX104" fmla="*/ 39782 w 456064"/>
                  <a:gd name="connsiteY104" fmla="*/ 67054 h 68394"/>
                  <a:gd name="connsiteX105" fmla="*/ 39782 w 456064"/>
                  <a:gd name="connsiteY105" fmla="*/ 38638 h 68394"/>
                  <a:gd name="connsiteX106" fmla="*/ 51292 w 456064"/>
                  <a:gd name="connsiteY106" fmla="*/ 24520 h 68394"/>
                  <a:gd name="connsiteX107" fmla="*/ 59691 w 456064"/>
                  <a:gd name="connsiteY107" fmla="*/ 35350 h 68394"/>
                  <a:gd name="connsiteX108" fmla="*/ 59691 w 456064"/>
                  <a:gd name="connsiteY108" fmla="*/ 67036 h 68394"/>
                  <a:gd name="connsiteX109" fmla="*/ 70611 w 456064"/>
                  <a:gd name="connsiteY109" fmla="*/ 67036 h 68394"/>
                  <a:gd name="connsiteX110" fmla="*/ 70611 w 456064"/>
                  <a:gd name="connsiteY110" fmla="*/ 35261 h 68394"/>
                  <a:gd name="connsiteX111" fmla="*/ 54472 w 456064"/>
                  <a:gd name="connsiteY111" fmla="*/ 16031 h 68394"/>
                  <a:gd name="connsiteX112" fmla="*/ 39121 w 456064"/>
                  <a:gd name="connsiteY112" fmla="*/ 25878 h 68394"/>
                  <a:gd name="connsiteX113" fmla="*/ 39103 w 456064"/>
                  <a:gd name="connsiteY113" fmla="*/ 17371 h 68394"/>
                  <a:gd name="connsiteX114" fmla="*/ 28863 w 456064"/>
                  <a:gd name="connsiteY114" fmla="*/ 17371 h 68394"/>
                  <a:gd name="connsiteX115" fmla="*/ 0 w 456064"/>
                  <a:gd name="connsiteY115" fmla="*/ 67054 h 68394"/>
                  <a:gd name="connsiteX116" fmla="*/ 11295 w 456064"/>
                  <a:gd name="connsiteY116" fmla="*/ 67054 h 68394"/>
                  <a:gd name="connsiteX117" fmla="*/ 11295 w 456064"/>
                  <a:gd name="connsiteY117" fmla="*/ 17389 h 68394"/>
                  <a:gd name="connsiteX118" fmla="*/ 0 w 456064"/>
                  <a:gd name="connsiteY118" fmla="*/ 17389 h 68394"/>
                  <a:gd name="connsiteX119" fmla="*/ 0 w 456064"/>
                  <a:gd name="connsiteY119" fmla="*/ 67054 h 68394"/>
                  <a:gd name="connsiteX120" fmla="*/ 0 w 456064"/>
                  <a:gd name="connsiteY120" fmla="*/ 9257 h 68394"/>
                  <a:gd name="connsiteX121" fmla="*/ 11295 w 456064"/>
                  <a:gd name="connsiteY121" fmla="*/ 9257 h 68394"/>
                  <a:gd name="connsiteX122" fmla="*/ 11295 w 456064"/>
                  <a:gd name="connsiteY122" fmla="*/ 0 h 68394"/>
                  <a:gd name="connsiteX123" fmla="*/ 0 w 456064"/>
                  <a:gd name="connsiteY123" fmla="*/ 0 h 68394"/>
                  <a:gd name="connsiteX124" fmla="*/ 0 w 456064"/>
                  <a:gd name="connsiteY124" fmla="*/ 9257 h 6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456064" h="68394">
                    <a:moveTo>
                      <a:pt x="414299" y="17389"/>
                    </a:moveTo>
                    <a:lnTo>
                      <a:pt x="414299" y="67054"/>
                    </a:lnTo>
                    <a:lnTo>
                      <a:pt x="425218" y="67054"/>
                    </a:lnTo>
                    <a:lnTo>
                      <a:pt x="425218" y="38638"/>
                    </a:lnTo>
                    <a:cubicBezTo>
                      <a:pt x="425236" y="30042"/>
                      <a:pt x="430258" y="24520"/>
                      <a:pt x="436728" y="24520"/>
                    </a:cubicBezTo>
                    <a:cubicBezTo>
                      <a:pt x="442142" y="24520"/>
                      <a:pt x="445145" y="28183"/>
                      <a:pt x="445145" y="35350"/>
                    </a:cubicBezTo>
                    <a:lnTo>
                      <a:pt x="445145" y="67036"/>
                    </a:lnTo>
                    <a:lnTo>
                      <a:pt x="456064" y="67036"/>
                    </a:lnTo>
                    <a:lnTo>
                      <a:pt x="456064" y="35261"/>
                    </a:lnTo>
                    <a:cubicBezTo>
                      <a:pt x="456064" y="22411"/>
                      <a:pt x="450757" y="16031"/>
                      <a:pt x="439926" y="16031"/>
                    </a:cubicBezTo>
                    <a:cubicBezTo>
                      <a:pt x="433260" y="16031"/>
                      <a:pt x="428131" y="19319"/>
                      <a:pt x="424557" y="25878"/>
                    </a:cubicBezTo>
                    <a:lnTo>
                      <a:pt x="424539" y="17371"/>
                    </a:lnTo>
                    <a:lnTo>
                      <a:pt x="414299" y="17371"/>
                    </a:lnTo>
                    <a:close/>
                    <a:moveTo>
                      <a:pt x="380343" y="24144"/>
                    </a:moveTo>
                    <a:cubicBezTo>
                      <a:pt x="387599" y="24144"/>
                      <a:pt x="392227" y="30614"/>
                      <a:pt x="392227" y="42213"/>
                    </a:cubicBezTo>
                    <a:cubicBezTo>
                      <a:pt x="392227" y="53811"/>
                      <a:pt x="387599" y="60191"/>
                      <a:pt x="380343" y="60191"/>
                    </a:cubicBezTo>
                    <a:cubicBezTo>
                      <a:pt x="372997" y="60191"/>
                      <a:pt x="368547" y="53901"/>
                      <a:pt x="368547" y="42213"/>
                    </a:cubicBezTo>
                    <a:cubicBezTo>
                      <a:pt x="368547" y="30525"/>
                      <a:pt x="372979" y="24144"/>
                      <a:pt x="380343" y="24144"/>
                    </a:cubicBezTo>
                    <a:moveTo>
                      <a:pt x="380343" y="16031"/>
                    </a:moveTo>
                    <a:cubicBezTo>
                      <a:pt x="366313" y="16031"/>
                      <a:pt x="356663" y="26271"/>
                      <a:pt x="356663" y="42213"/>
                    </a:cubicBezTo>
                    <a:cubicBezTo>
                      <a:pt x="356663" y="58172"/>
                      <a:pt x="366224" y="68394"/>
                      <a:pt x="380343" y="68394"/>
                    </a:cubicBezTo>
                    <a:cubicBezTo>
                      <a:pt x="394461" y="68394"/>
                      <a:pt x="404112" y="58172"/>
                      <a:pt x="404112" y="42213"/>
                    </a:cubicBezTo>
                    <a:cubicBezTo>
                      <a:pt x="404112" y="26271"/>
                      <a:pt x="394443" y="16031"/>
                      <a:pt x="380343" y="16031"/>
                    </a:cubicBezTo>
                    <a:moveTo>
                      <a:pt x="335271" y="67054"/>
                    </a:moveTo>
                    <a:lnTo>
                      <a:pt x="346565" y="67054"/>
                    </a:lnTo>
                    <a:lnTo>
                      <a:pt x="346565" y="17389"/>
                    </a:lnTo>
                    <a:lnTo>
                      <a:pt x="335271" y="17389"/>
                    </a:lnTo>
                    <a:lnTo>
                      <a:pt x="335271" y="67054"/>
                    </a:lnTo>
                    <a:close/>
                    <a:moveTo>
                      <a:pt x="335271" y="9257"/>
                    </a:moveTo>
                    <a:lnTo>
                      <a:pt x="346565" y="9257"/>
                    </a:lnTo>
                    <a:lnTo>
                      <a:pt x="346565" y="0"/>
                    </a:lnTo>
                    <a:lnTo>
                      <a:pt x="335271" y="0"/>
                    </a:lnTo>
                    <a:lnTo>
                      <a:pt x="335271" y="9257"/>
                    </a:lnTo>
                    <a:close/>
                    <a:moveTo>
                      <a:pt x="311019" y="3664"/>
                    </a:moveTo>
                    <a:lnTo>
                      <a:pt x="300582" y="4521"/>
                    </a:lnTo>
                    <a:lnTo>
                      <a:pt x="300206" y="17371"/>
                    </a:lnTo>
                    <a:lnTo>
                      <a:pt x="291592" y="17371"/>
                    </a:lnTo>
                    <a:lnTo>
                      <a:pt x="291592" y="25002"/>
                    </a:lnTo>
                    <a:lnTo>
                      <a:pt x="299903" y="25002"/>
                    </a:lnTo>
                    <a:lnTo>
                      <a:pt x="299903" y="49844"/>
                    </a:lnTo>
                    <a:cubicBezTo>
                      <a:pt x="299903" y="62783"/>
                      <a:pt x="303673" y="68377"/>
                      <a:pt x="315540" y="68377"/>
                    </a:cubicBezTo>
                    <a:cubicBezTo>
                      <a:pt x="318150" y="68377"/>
                      <a:pt x="320759" y="67983"/>
                      <a:pt x="323475" y="67411"/>
                    </a:cubicBezTo>
                    <a:lnTo>
                      <a:pt x="323475" y="58815"/>
                    </a:lnTo>
                    <a:cubicBezTo>
                      <a:pt x="321545" y="59298"/>
                      <a:pt x="319705" y="59494"/>
                      <a:pt x="317953" y="59494"/>
                    </a:cubicBezTo>
                    <a:cubicBezTo>
                      <a:pt x="312056" y="59494"/>
                      <a:pt x="311001" y="56313"/>
                      <a:pt x="311001" y="49057"/>
                    </a:cubicBezTo>
                    <a:lnTo>
                      <a:pt x="311001" y="25020"/>
                    </a:lnTo>
                    <a:lnTo>
                      <a:pt x="322099" y="25020"/>
                    </a:lnTo>
                    <a:lnTo>
                      <a:pt x="322099" y="17389"/>
                    </a:lnTo>
                    <a:lnTo>
                      <a:pt x="311001" y="17389"/>
                    </a:lnTo>
                    <a:lnTo>
                      <a:pt x="311001" y="3664"/>
                    </a:lnTo>
                    <a:close/>
                    <a:moveTo>
                      <a:pt x="272470" y="42320"/>
                    </a:moveTo>
                    <a:lnTo>
                      <a:pt x="272470" y="45894"/>
                    </a:lnTo>
                    <a:cubicBezTo>
                      <a:pt x="272470" y="54026"/>
                      <a:pt x="266679" y="60316"/>
                      <a:pt x="259423" y="60316"/>
                    </a:cubicBezTo>
                    <a:cubicBezTo>
                      <a:pt x="253901" y="60316"/>
                      <a:pt x="250523" y="57314"/>
                      <a:pt x="250523" y="52864"/>
                    </a:cubicBezTo>
                    <a:cubicBezTo>
                      <a:pt x="250523" y="45894"/>
                      <a:pt x="256993" y="42320"/>
                      <a:pt x="269968" y="42320"/>
                    </a:cubicBezTo>
                    <a:lnTo>
                      <a:pt x="272470" y="42320"/>
                    </a:lnTo>
                    <a:close/>
                    <a:moveTo>
                      <a:pt x="240105" y="30239"/>
                    </a:moveTo>
                    <a:lnTo>
                      <a:pt x="250541" y="31508"/>
                    </a:lnTo>
                    <a:cubicBezTo>
                      <a:pt x="251596" y="26378"/>
                      <a:pt x="255474" y="23769"/>
                      <a:pt x="262140" y="23769"/>
                    </a:cubicBezTo>
                    <a:cubicBezTo>
                      <a:pt x="269110" y="23769"/>
                      <a:pt x="272488" y="26754"/>
                      <a:pt x="272488" y="33044"/>
                    </a:cubicBezTo>
                    <a:lnTo>
                      <a:pt x="272488" y="35654"/>
                    </a:lnTo>
                    <a:lnTo>
                      <a:pt x="271434" y="35654"/>
                    </a:lnTo>
                    <a:cubicBezTo>
                      <a:pt x="249469" y="35654"/>
                      <a:pt x="238764" y="41444"/>
                      <a:pt x="238764" y="53436"/>
                    </a:cubicBezTo>
                    <a:cubicBezTo>
                      <a:pt x="238764" y="62121"/>
                      <a:pt x="245430" y="68305"/>
                      <a:pt x="255849" y="68305"/>
                    </a:cubicBezTo>
                    <a:cubicBezTo>
                      <a:pt x="263302" y="68305"/>
                      <a:pt x="269306" y="64838"/>
                      <a:pt x="272684" y="58458"/>
                    </a:cubicBezTo>
                    <a:cubicBezTo>
                      <a:pt x="272774" y="61639"/>
                      <a:pt x="273078" y="64463"/>
                      <a:pt x="273739" y="67054"/>
                    </a:cubicBezTo>
                    <a:lnTo>
                      <a:pt x="284855" y="67054"/>
                    </a:lnTo>
                    <a:cubicBezTo>
                      <a:pt x="283783" y="64463"/>
                      <a:pt x="283407" y="61174"/>
                      <a:pt x="283407" y="57207"/>
                    </a:cubicBezTo>
                    <a:lnTo>
                      <a:pt x="283407" y="35546"/>
                    </a:lnTo>
                    <a:cubicBezTo>
                      <a:pt x="283407" y="22018"/>
                      <a:pt x="277706" y="16031"/>
                      <a:pt x="263320" y="16031"/>
                    </a:cubicBezTo>
                    <a:cubicBezTo>
                      <a:pt x="250148" y="16031"/>
                      <a:pt x="242321" y="20856"/>
                      <a:pt x="240105" y="30239"/>
                    </a:cubicBezTo>
                    <a:moveTo>
                      <a:pt x="205487" y="67054"/>
                    </a:moveTo>
                    <a:lnTo>
                      <a:pt x="215638" y="67054"/>
                    </a:lnTo>
                    <a:lnTo>
                      <a:pt x="233224" y="17389"/>
                    </a:lnTo>
                    <a:lnTo>
                      <a:pt x="224038" y="17389"/>
                    </a:lnTo>
                    <a:lnTo>
                      <a:pt x="211671" y="55187"/>
                    </a:lnTo>
                    <a:lnTo>
                      <a:pt x="199393" y="17389"/>
                    </a:lnTo>
                    <a:lnTo>
                      <a:pt x="188080" y="17389"/>
                    </a:lnTo>
                    <a:lnTo>
                      <a:pt x="205487" y="67054"/>
                    </a:lnTo>
                    <a:close/>
                    <a:moveTo>
                      <a:pt x="159378" y="24144"/>
                    </a:moveTo>
                    <a:cubicBezTo>
                      <a:pt x="166634" y="24144"/>
                      <a:pt x="171281" y="30614"/>
                      <a:pt x="171281" y="42213"/>
                    </a:cubicBezTo>
                    <a:cubicBezTo>
                      <a:pt x="171281" y="53811"/>
                      <a:pt x="166634" y="60191"/>
                      <a:pt x="159378" y="60191"/>
                    </a:cubicBezTo>
                    <a:cubicBezTo>
                      <a:pt x="152034" y="60191"/>
                      <a:pt x="147584" y="53901"/>
                      <a:pt x="147584" y="42213"/>
                    </a:cubicBezTo>
                    <a:cubicBezTo>
                      <a:pt x="147601" y="30525"/>
                      <a:pt x="152034" y="24144"/>
                      <a:pt x="159378" y="24144"/>
                    </a:cubicBezTo>
                    <a:moveTo>
                      <a:pt x="159378" y="16031"/>
                    </a:moveTo>
                    <a:cubicBezTo>
                      <a:pt x="145367" y="16031"/>
                      <a:pt x="135717" y="26271"/>
                      <a:pt x="135717" y="42213"/>
                    </a:cubicBezTo>
                    <a:cubicBezTo>
                      <a:pt x="135717" y="58172"/>
                      <a:pt x="145260" y="68394"/>
                      <a:pt x="159378" y="68394"/>
                    </a:cubicBezTo>
                    <a:cubicBezTo>
                      <a:pt x="173497" y="68394"/>
                      <a:pt x="183148" y="58172"/>
                      <a:pt x="183148" y="42213"/>
                    </a:cubicBezTo>
                    <a:cubicBezTo>
                      <a:pt x="183148" y="26271"/>
                      <a:pt x="173497" y="16031"/>
                      <a:pt x="159378" y="16031"/>
                    </a:cubicBezTo>
                    <a:moveTo>
                      <a:pt x="83871" y="17389"/>
                    </a:moveTo>
                    <a:lnTo>
                      <a:pt x="83871" y="67054"/>
                    </a:lnTo>
                    <a:lnTo>
                      <a:pt x="94773" y="67054"/>
                    </a:lnTo>
                    <a:lnTo>
                      <a:pt x="94773" y="38638"/>
                    </a:lnTo>
                    <a:cubicBezTo>
                      <a:pt x="94791" y="30042"/>
                      <a:pt x="99831" y="24520"/>
                      <a:pt x="106282" y="24520"/>
                    </a:cubicBezTo>
                    <a:cubicBezTo>
                      <a:pt x="111697" y="24520"/>
                      <a:pt x="114682" y="28183"/>
                      <a:pt x="114682" y="35350"/>
                    </a:cubicBezTo>
                    <a:lnTo>
                      <a:pt x="114682" y="67036"/>
                    </a:lnTo>
                    <a:lnTo>
                      <a:pt x="125601" y="67036"/>
                    </a:lnTo>
                    <a:lnTo>
                      <a:pt x="125601" y="35261"/>
                    </a:lnTo>
                    <a:cubicBezTo>
                      <a:pt x="125601" y="22411"/>
                      <a:pt x="120294" y="16031"/>
                      <a:pt x="109481" y="16031"/>
                    </a:cubicBezTo>
                    <a:cubicBezTo>
                      <a:pt x="102815" y="16031"/>
                      <a:pt x="97686" y="19319"/>
                      <a:pt x="94112" y="25878"/>
                    </a:cubicBezTo>
                    <a:lnTo>
                      <a:pt x="94094" y="17371"/>
                    </a:lnTo>
                    <a:lnTo>
                      <a:pt x="83871" y="17371"/>
                    </a:lnTo>
                    <a:close/>
                    <a:moveTo>
                      <a:pt x="28863" y="17389"/>
                    </a:moveTo>
                    <a:lnTo>
                      <a:pt x="28863" y="67054"/>
                    </a:lnTo>
                    <a:lnTo>
                      <a:pt x="39782" y="67054"/>
                    </a:lnTo>
                    <a:lnTo>
                      <a:pt x="39782" y="38638"/>
                    </a:lnTo>
                    <a:cubicBezTo>
                      <a:pt x="39800" y="30042"/>
                      <a:pt x="44822" y="24520"/>
                      <a:pt x="51292" y="24520"/>
                    </a:cubicBezTo>
                    <a:cubicBezTo>
                      <a:pt x="56706" y="24520"/>
                      <a:pt x="59691" y="28183"/>
                      <a:pt x="59691" y="35350"/>
                    </a:cubicBezTo>
                    <a:lnTo>
                      <a:pt x="59691" y="67036"/>
                    </a:lnTo>
                    <a:lnTo>
                      <a:pt x="70611" y="67036"/>
                    </a:lnTo>
                    <a:lnTo>
                      <a:pt x="70611" y="35261"/>
                    </a:lnTo>
                    <a:cubicBezTo>
                      <a:pt x="70611" y="22411"/>
                      <a:pt x="65303" y="16031"/>
                      <a:pt x="54472" y="16031"/>
                    </a:cubicBezTo>
                    <a:cubicBezTo>
                      <a:pt x="47806" y="16031"/>
                      <a:pt x="42695" y="19319"/>
                      <a:pt x="39121" y="25878"/>
                    </a:cubicBezTo>
                    <a:lnTo>
                      <a:pt x="39103" y="17371"/>
                    </a:lnTo>
                    <a:lnTo>
                      <a:pt x="28863" y="17371"/>
                    </a:lnTo>
                    <a:close/>
                    <a:moveTo>
                      <a:pt x="0" y="67054"/>
                    </a:moveTo>
                    <a:lnTo>
                      <a:pt x="11295" y="67054"/>
                    </a:lnTo>
                    <a:lnTo>
                      <a:pt x="11295" y="17389"/>
                    </a:lnTo>
                    <a:lnTo>
                      <a:pt x="0" y="17389"/>
                    </a:lnTo>
                    <a:lnTo>
                      <a:pt x="0" y="67054"/>
                    </a:lnTo>
                    <a:close/>
                    <a:moveTo>
                      <a:pt x="0" y="9257"/>
                    </a:moveTo>
                    <a:lnTo>
                      <a:pt x="11295" y="9257"/>
                    </a:lnTo>
                    <a:lnTo>
                      <a:pt x="11295" y="0"/>
                    </a:lnTo>
                    <a:lnTo>
                      <a:pt x="0" y="0"/>
                    </a:lnTo>
                    <a:lnTo>
                      <a:pt x="0" y="9257"/>
                    </a:lnTo>
                    <a:close/>
                  </a:path>
                </a:pathLst>
              </a:custGeom>
              <a:solidFill>
                <a:schemeClr val="bg1"/>
              </a:solidFill>
              <a:ln w="1785" cap="flat">
                <a:noFill/>
                <a:prstDash val="solid"/>
                <a:miter/>
              </a:ln>
            </p:spPr>
            <p:txBody>
              <a:bodyPr rtlCol="0" anchor="ctr"/>
              <a:lstStyle/>
              <a:p>
                <a:endParaRPr lang="en-GB" dirty="0"/>
              </a:p>
            </p:txBody>
          </p:sp>
        </p:grpSp>
      </p:grpSp>
      <p:sp>
        <p:nvSpPr>
          <p:cNvPr id="29" name="Tijdelijke aanduiding voor tekst 8">
            <a:extLst>
              <a:ext uri="{FF2B5EF4-FFF2-40B4-BE49-F238E27FC236}">
                <a16:creationId xmlns:a16="http://schemas.microsoft.com/office/drawing/2014/main" id="{584B6C84-4527-2522-3CC2-462C9D99D015}"/>
              </a:ext>
            </a:extLst>
          </p:cNvPr>
          <p:cNvSpPr>
            <a:spLocks noGrp="1"/>
          </p:cNvSpPr>
          <p:nvPr>
            <p:ph type="body" sz="quarter" idx="14" hasCustomPrompt="1"/>
          </p:nvPr>
        </p:nvSpPr>
        <p:spPr>
          <a:xfrm>
            <a:off x="719138" y="322475"/>
            <a:ext cx="991792" cy="261725"/>
          </a:xfrm>
          <a:solidFill>
            <a:schemeClr val="accent3"/>
          </a:solidFill>
        </p:spPr>
        <p:txBody>
          <a:bodyPr wrap="none" lIns="72000" tIns="72000" rIns="72000" bIns="36000" anchor="b">
            <a:spAutoFit/>
          </a:bodyPr>
          <a:lstStyle>
            <a:lvl1pPr marL="0" indent="0">
              <a:buFont typeface="Arial" panose="020B0604020202020204" pitchFamily="34" charset="0"/>
              <a:buNone/>
              <a:defRPr sz="1100" b="1">
                <a:solidFill>
                  <a:schemeClr val="tx1"/>
                </a:solidFill>
                <a:latin typeface="+mn-lt"/>
              </a:defRPr>
            </a:lvl1pPr>
          </a:lstStyle>
          <a:p>
            <a:pPr lvl="0"/>
            <a:r>
              <a:rPr lang="en-GB" dirty="0"/>
              <a:t>Theme name</a:t>
            </a:r>
          </a:p>
        </p:txBody>
      </p:sp>
      <p:sp>
        <p:nvSpPr>
          <p:cNvPr id="30" name="Tijdelijke aanduiding voor tekst 8">
            <a:extLst>
              <a:ext uri="{FF2B5EF4-FFF2-40B4-BE49-F238E27FC236}">
                <a16:creationId xmlns:a16="http://schemas.microsoft.com/office/drawing/2014/main" id="{2A6BE6D1-6358-2E34-6095-99EE5DA7F543}"/>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1">
                <a:solidFill>
                  <a:schemeClr val="tx1"/>
                </a:solidFill>
                <a:latin typeface="+mn-lt"/>
              </a:defRPr>
            </a:lvl1pPr>
          </a:lstStyle>
          <a:p>
            <a:pPr lvl="0"/>
            <a:r>
              <a:rPr lang="en-GB" dirty="0"/>
              <a:t>Place text here</a:t>
            </a:r>
          </a:p>
        </p:txBody>
      </p:sp>
    </p:spTree>
    <p:extLst>
      <p:ext uri="{BB962C8B-B14F-4D97-AF65-F5344CB8AC3E}">
        <p14:creationId xmlns:p14="http://schemas.microsoft.com/office/powerpoint/2010/main" val="4102436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 table">
    <p:bg>
      <p:bgPr>
        <a:solidFill>
          <a:schemeClr val="bg2"/>
        </a:solidFill>
        <a:effectLst/>
      </p:bgPr>
    </p:b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61C0DE1C-CAB2-0A6C-4AF5-C76A52093AF5}"/>
              </a:ext>
            </a:extLst>
          </p:cNvPr>
          <p:cNvSpPr/>
          <p:nvPr userDrawn="1"/>
        </p:nvSpPr>
        <p:spPr>
          <a:xfrm>
            <a:off x="6096000" y="720000"/>
            <a:ext cx="5375274" cy="5094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dirty="0"/>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720001" y="720000"/>
            <a:ext cx="5016000" cy="790748"/>
          </a:xfrm>
        </p:spPr>
        <p:txBody>
          <a:bodyPr/>
          <a:lstStyle>
            <a:lvl1pPr>
              <a:defRPr/>
            </a:lvl1pPr>
          </a:lstStyle>
          <a:p>
            <a:r>
              <a:rPr lang="en-GB" noProof="0" dirty="0"/>
              <a:t>Place a title here</a:t>
            </a:r>
            <a:br>
              <a:rPr lang="en-GB" noProof="0" dirty="0"/>
            </a:br>
            <a:r>
              <a:rPr lang="en-GB" noProof="0" dirty="0"/>
              <a:t>max 2 rows</a:t>
            </a: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720000" y="1773238"/>
            <a:ext cx="5016000" cy="4033562"/>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Bullet</a:t>
            </a:r>
          </a:p>
          <a:p>
            <a:pPr lvl="1"/>
            <a:r>
              <a:rPr lang="en-GB" noProof="0" dirty="0"/>
              <a:t>Sub-bullet #1</a:t>
            </a:r>
          </a:p>
          <a:p>
            <a:pPr lvl="2"/>
            <a:r>
              <a:rPr lang="en-GB" noProof="0" dirty="0"/>
              <a:t>Sub-bullet #2</a:t>
            </a:r>
          </a:p>
          <a:p>
            <a:pPr lvl="3"/>
            <a:r>
              <a:rPr lang="en-GB" noProof="0" dirty="0"/>
              <a:t>Text</a:t>
            </a:r>
          </a:p>
          <a:p>
            <a:pPr lvl="4"/>
            <a:r>
              <a:rPr lang="en-GB" noProof="0" dirty="0"/>
              <a:t>Subtitle #1</a:t>
            </a:r>
          </a:p>
          <a:p>
            <a:pPr lvl="5"/>
            <a:r>
              <a:rPr lang="en-GB" noProof="0" dirty="0"/>
              <a:t>Alt. subtitle #2</a:t>
            </a:r>
          </a:p>
          <a:p>
            <a:pPr lvl="6"/>
            <a:r>
              <a:rPr lang="en-GB" noProof="0" dirty="0"/>
              <a:t>Numbers</a:t>
            </a:r>
          </a:p>
          <a:p>
            <a:pPr lvl="7"/>
            <a:r>
              <a:rPr lang="en-GB" noProof="0" dirty="0"/>
              <a:t>ABC</a:t>
            </a:r>
          </a:p>
          <a:p>
            <a:pPr lvl="8"/>
            <a:r>
              <a:rPr lang="en-GB" noProof="0" dirty="0"/>
              <a:t>Source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endParaRPr lang="en-GB" noProof="0"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endParaRPr lang="en-GB" noProof="0"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a:t>
            </a:fld>
            <a:endParaRPr lang="en-GB" noProof="0" dirty="0"/>
          </a:p>
        </p:txBody>
      </p:sp>
      <p:sp>
        <p:nvSpPr>
          <p:cNvPr id="17" name="Tijdelijke aanduiding voor tabel 16">
            <a:extLst>
              <a:ext uri="{FF2B5EF4-FFF2-40B4-BE49-F238E27FC236}">
                <a16:creationId xmlns:a16="http://schemas.microsoft.com/office/drawing/2014/main" id="{AC3E0255-315C-47D9-A8A2-220D1CB08F50}"/>
              </a:ext>
            </a:extLst>
          </p:cNvPr>
          <p:cNvSpPr>
            <a:spLocks noGrp="1"/>
          </p:cNvSpPr>
          <p:nvPr>
            <p:ph type="tbl" sz="quarter" idx="13" hasCustomPrompt="1"/>
          </p:nvPr>
        </p:nvSpPr>
        <p:spPr>
          <a:xfrm>
            <a:off x="6332710" y="933856"/>
            <a:ext cx="4933184" cy="4659088"/>
          </a:xfrm>
          <a:noFill/>
        </p:spPr>
        <p:txBody>
          <a:bodyPr tIns="216000" bIns="1080000" anchor="ctr" anchorCtr="0"/>
          <a:lstStyle>
            <a:lvl1pPr marL="0" indent="0" algn="ctr">
              <a:spcBef>
                <a:spcPts val="0"/>
              </a:spcBef>
              <a:spcAft>
                <a:spcPts val="0"/>
              </a:spcAft>
              <a:buNone/>
              <a:defRPr sz="1200" i="1">
                <a:solidFill>
                  <a:schemeClr val="bg1">
                    <a:lumMod val="50000"/>
                  </a:schemeClr>
                </a:solidFill>
              </a:defRPr>
            </a:lvl1pPr>
          </a:lstStyle>
          <a:p>
            <a:r>
              <a:rPr lang="en-GB" noProof="0" dirty="0"/>
              <a:t>Click the icon below </a:t>
            </a:r>
            <a:br>
              <a:rPr lang="en-GB" noProof="0" dirty="0"/>
            </a:br>
            <a:r>
              <a:rPr lang="en-GB" noProof="0" dirty="0"/>
              <a:t>to add a table.</a:t>
            </a:r>
          </a:p>
        </p:txBody>
      </p:sp>
      <p:sp>
        <p:nvSpPr>
          <p:cNvPr id="15" name="Tijdelijke aanduiding voor tekst 8">
            <a:extLst>
              <a:ext uri="{FF2B5EF4-FFF2-40B4-BE49-F238E27FC236}">
                <a16:creationId xmlns:a16="http://schemas.microsoft.com/office/drawing/2014/main" id="{2DEABA64-5F8A-A1DE-A31A-12BF2D7B3B88}"/>
              </a:ext>
            </a:extLst>
          </p:cNvPr>
          <p:cNvSpPr>
            <a:spLocks noGrp="1"/>
          </p:cNvSpPr>
          <p:nvPr>
            <p:ph type="body" sz="quarter" idx="14" hasCustomPrompt="1"/>
          </p:nvPr>
        </p:nvSpPr>
        <p:spPr>
          <a:xfrm>
            <a:off x="719138" y="322475"/>
            <a:ext cx="991792" cy="261725"/>
          </a:xfrm>
          <a:solidFill>
            <a:schemeClr val="bg1"/>
          </a:solidFill>
        </p:spPr>
        <p:txBody>
          <a:bodyPr wrap="none" lIns="72000" tIns="72000" rIns="72000" bIns="36000" anchor="b">
            <a:spAutoFit/>
          </a:bodyPr>
          <a:lstStyle>
            <a:lvl1pPr marL="0" indent="0">
              <a:buFont typeface="Arial" panose="020B0604020202020204" pitchFamily="34" charset="0"/>
              <a:buNone/>
              <a:defRPr sz="1100" b="1">
                <a:solidFill>
                  <a:schemeClr val="tx1"/>
                </a:solidFill>
                <a:latin typeface="+mn-lt"/>
              </a:defRPr>
            </a:lvl1pPr>
          </a:lstStyle>
          <a:p>
            <a:pPr lvl="0"/>
            <a:r>
              <a:rPr lang="en-GB" dirty="0"/>
              <a:t>Theme name</a:t>
            </a:r>
          </a:p>
        </p:txBody>
      </p:sp>
      <p:sp>
        <p:nvSpPr>
          <p:cNvPr id="16" name="Tijdelijke aanduiding voor tekst 8">
            <a:extLst>
              <a:ext uri="{FF2B5EF4-FFF2-40B4-BE49-F238E27FC236}">
                <a16:creationId xmlns:a16="http://schemas.microsoft.com/office/drawing/2014/main" id="{9D5977CC-010B-EC73-4CB2-CEAF5E526FC4}"/>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1">
                <a:solidFill>
                  <a:schemeClr val="tx1"/>
                </a:solidFill>
                <a:latin typeface="+mn-lt"/>
              </a:defRPr>
            </a:lvl1pPr>
          </a:lstStyle>
          <a:p>
            <a:pPr lvl="0"/>
            <a:r>
              <a:rPr lang="en-GB" dirty="0"/>
              <a:t>Place text here</a:t>
            </a:r>
          </a:p>
        </p:txBody>
      </p:sp>
      <p:sp>
        <p:nvSpPr>
          <p:cNvPr id="7" name="Rechthoek 6">
            <a:extLst>
              <a:ext uri="{FF2B5EF4-FFF2-40B4-BE49-F238E27FC236}">
                <a16:creationId xmlns:a16="http://schemas.microsoft.com/office/drawing/2014/main" id="{6FD0BE2E-6E35-6E41-D09A-FD410CD1A7A0}"/>
              </a:ext>
            </a:extLst>
          </p:cNvPr>
          <p:cNvSpPr/>
          <p:nvPr userDrawn="1"/>
        </p:nvSpPr>
        <p:spPr>
          <a:xfrm>
            <a:off x="6034836" y="720000"/>
            <a:ext cx="71438" cy="50941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dirty="0"/>
          </a:p>
        </p:txBody>
      </p:sp>
    </p:spTree>
    <p:extLst>
      <p:ext uri="{BB962C8B-B14F-4D97-AF65-F5344CB8AC3E}">
        <p14:creationId xmlns:p14="http://schemas.microsoft.com/office/powerpoint/2010/main" val="371859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extLst>
    <p:ext uri="{DCECCB84-F9BA-43D5-87BE-67443E8EF086}">
      <p15:sldGuideLst xmlns:p15="http://schemas.microsoft.com/office/powerpoint/2012/main">
        <p15:guide id="1" orient="horz" pos="1117" userDrawn="1">
          <p15:clr>
            <a:srgbClr val="5ACBF0"/>
          </p15:clr>
        </p15:guide>
        <p15:guide id="2" orient="horz" pos="958" userDrawn="1">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bg2"/>
        </a:solidFill>
        <a:effectLst/>
      </p:bgPr>
    </p:b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51519FD9-22CF-E0F8-15CC-1D0F934FDBF9}"/>
              </a:ext>
            </a:extLst>
          </p:cNvPr>
          <p:cNvSpPr/>
          <p:nvPr userDrawn="1"/>
        </p:nvSpPr>
        <p:spPr>
          <a:xfrm>
            <a:off x="723900" y="723900"/>
            <a:ext cx="10748098" cy="50815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dirty="0"/>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1038223" y="1089025"/>
            <a:ext cx="10114144" cy="323850"/>
          </a:xfrm>
        </p:spPr>
        <p:txBody>
          <a:bodyPr/>
          <a:lstStyle/>
          <a:p>
            <a:r>
              <a:rPr lang="en-GB" noProof="0" dirty="0"/>
              <a:t>Place a title here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endParaRPr lang="en-GB" noProof="0"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endParaRPr lang="en-GB" noProof="0"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lvl1pPr>
              <a:defRPr>
                <a:solidFill>
                  <a:schemeClr val="accent1"/>
                </a:solidFill>
              </a:defRPr>
            </a:lvl1pPr>
          </a:lstStyle>
          <a:p>
            <a:fld id="{D7B5DC5B-6873-43DB-ADC7-B15ACCE0DFDB}" type="slidenum">
              <a:rPr lang="en-GB" smtClean="0"/>
              <a:pPr/>
              <a:t>‹#›</a:t>
            </a:fld>
            <a:endParaRPr lang="en-GB" dirty="0"/>
          </a:p>
        </p:txBody>
      </p:sp>
      <p:sp>
        <p:nvSpPr>
          <p:cNvPr id="17" name="Tijdelijke aanduiding voor tabel 16">
            <a:extLst>
              <a:ext uri="{FF2B5EF4-FFF2-40B4-BE49-F238E27FC236}">
                <a16:creationId xmlns:a16="http://schemas.microsoft.com/office/drawing/2014/main" id="{AC3E0255-315C-47D9-A8A2-220D1CB08F50}"/>
              </a:ext>
            </a:extLst>
          </p:cNvPr>
          <p:cNvSpPr>
            <a:spLocks noGrp="1"/>
          </p:cNvSpPr>
          <p:nvPr>
            <p:ph type="tbl" sz="quarter" idx="13" hasCustomPrompt="1"/>
          </p:nvPr>
        </p:nvSpPr>
        <p:spPr>
          <a:xfrm>
            <a:off x="1035947" y="1594800"/>
            <a:ext cx="10114144" cy="3850816"/>
          </a:xfrm>
          <a:noFill/>
        </p:spPr>
        <p:txBody>
          <a:bodyPr tIns="216000" bIns="1080000" anchor="ctr" anchorCtr="0"/>
          <a:lstStyle>
            <a:lvl1pPr marL="0" indent="0" algn="ctr">
              <a:spcBef>
                <a:spcPts val="0"/>
              </a:spcBef>
              <a:spcAft>
                <a:spcPts val="0"/>
              </a:spcAft>
              <a:buNone/>
              <a:defRPr sz="1200" i="1">
                <a:solidFill>
                  <a:schemeClr val="bg1">
                    <a:lumMod val="50000"/>
                  </a:schemeClr>
                </a:solidFill>
              </a:defRPr>
            </a:lvl1pPr>
          </a:lstStyle>
          <a:p>
            <a:r>
              <a:rPr lang="en-GB" noProof="0" dirty="0"/>
              <a:t>Click the icon below </a:t>
            </a:r>
            <a:br>
              <a:rPr lang="en-GB" noProof="0" dirty="0"/>
            </a:br>
            <a:r>
              <a:rPr lang="en-GB" noProof="0" dirty="0"/>
              <a:t>to add a table.</a:t>
            </a:r>
          </a:p>
        </p:txBody>
      </p:sp>
      <p:sp>
        <p:nvSpPr>
          <p:cNvPr id="27" name="Rechthoek 26">
            <a:extLst>
              <a:ext uri="{FF2B5EF4-FFF2-40B4-BE49-F238E27FC236}">
                <a16:creationId xmlns:a16="http://schemas.microsoft.com/office/drawing/2014/main" id="{C2849986-62BC-977A-CEAC-72B2C39259DE}"/>
              </a:ext>
            </a:extLst>
          </p:cNvPr>
          <p:cNvSpPr/>
          <p:nvPr userDrawn="1"/>
        </p:nvSpPr>
        <p:spPr>
          <a:xfrm>
            <a:off x="719138" y="720000"/>
            <a:ext cx="71438" cy="50941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dirty="0"/>
          </a:p>
        </p:txBody>
      </p:sp>
      <p:sp>
        <p:nvSpPr>
          <p:cNvPr id="28" name="Tijdelijke aanduiding voor tekst 8">
            <a:extLst>
              <a:ext uri="{FF2B5EF4-FFF2-40B4-BE49-F238E27FC236}">
                <a16:creationId xmlns:a16="http://schemas.microsoft.com/office/drawing/2014/main" id="{4D5F4AA0-A146-2821-E86B-A06E1F260832}"/>
              </a:ext>
            </a:extLst>
          </p:cNvPr>
          <p:cNvSpPr>
            <a:spLocks noGrp="1"/>
          </p:cNvSpPr>
          <p:nvPr>
            <p:ph type="body" sz="quarter" idx="14" hasCustomPrompt="1"/>
          </p:nvPr>
        </p:nvSpPr>
        <p:spPr>
          <a:xfrm>
            <a:off x="719138" y="322475"/>
            <a:ext cx="991792" cy="261725"/>
          </a:xfrm>
          <a:solidFill>
            <a:schemeClr val="bg1"/>
          </a:solidFill>
        </p:spPr>
        <p:txBody>
          <a:bodyPr wrap="none" lIns="72000" tIns="72000" rIns="72000" bIns="36000" anchor="b">
            <a:spAutoFit/>
          </a:bodyPr>
          <a:lstStyle>
            <a:lvl1pPr marL="0" indent="0">
              <a:buFont typeface="Arial" panose="020B0604020202020204" pitchFamily="34" charset="0"/>
              <a:buNone/>
              <a:defRPr sz="1100" b="1">
                <a:solidFill>
                  <a:schemeClr val="tx1"/>
                </a:solidFill>
                <a:latin typeface="+mn-lt"/>
              </a:defRPr>
            </a:lvl1pPr>
          </a:lstStyle>
          <a:p>
            <a:pPr lvl="0"/>
            <a:r>
              <a:rPr lang="en-GB" dirty="0"/>
              <a:t>Theme name</a:t>
            </a:r>
          </a:p>
        </p:txBody>
      </p:sp>
      <p:sp>
        <p:nvSpPr>
          <p:cNvPr id="29" name="Tijdelijke aanduiding voor tekst 8">
            <a:extLst>
              <a:ext uri="{FF2B5EF4-FFF2-40B4-BE49-F238E27FC236}">
                <a16:creationId xmlns:a16="http://schemas.microsoft.com/office/drawing/2014/main" id="{FB43D4ED-D6F6-DA30-CABA-6DAC1F55DDBD}"/>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1">
                <a:solidFill>
                  <a:schemeClr val="tx1"/>
                </a:solidFill>
                <a:latin typeface="+mn-lt"/>
              </a:defRPr>
            </a:lvl1pPr>
          </a:lstStyle>
          <a:p>
            <a:pPr lvl="0"/>
            <a:r>
              <a:rPr lang="en-GB" dirty="0"/>
              <a:t>Place text here</a:t>
            </a:r>
          </a:p>
        </p:txBody>
      </p:sp>
    </p:spTree>
    <p:extLst>
      <p:ext uri="{BB962C8B-B14F-4D97-AF65-F5344CB8AC3E}">
        <p14:creationId xmlns:p14="http://schemas.microsoft.com/office/powerpoint/2010/main" val="1876650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11" name="Tijdelijke aanduiding voor media 10">
            <a:extLst>
              <a:ext uri="{FF2B5EF4-FFF2-40B4-BE49-F238E27FC236}">
                <a16:creationId xmlns:a16="http://schemas.microsoft.com/office/drawing/2014/main" id="{3A750B5D-826F-45E6-825A-FDC04009BF5B}"/>
              </a:ext>
            </a:extLst>
          </p:cNvPr>
          <p:cNvSpPr>
            <a:spLocks noGrp="1"/>
          </p:cNvSpPr>
          <p:nvPr>
            <p:ph type="media" sz="quarter" idx="13" hasCustomPrompt="1"/>
          </p:nvPr>
        </p:nvSpPr>
        <p:spPr>
          <a:xfrm>
            <a:off x="-1" y="0"/>
            <a:ext cx="12192000" cy="6858000"/>
          </a:xfrm>
          <a:solidFill>
            <a:schemeClr val="bg1">
              <a:lumMod val="95000"/>
            </a:schemeClr>
          </a:solidFill>
        </p:spPr>
        <p:txBody>
          <a:bodyPr tIns="216000" bIns="1080000" anchor="ctr" anchorCtr="0"/>
          <a:lstStyle>
            <a:lvl1pPr marL="0" indent="0" algn="ctr" defTabSz="914400" rtl="0" eaLnBrk="1" latinLnBrk="0" hangingPunct="1">
              <a:lnSpc>
                <a:spcPct val="90000"/>
              </a:lnSpc>
              <a:spcBef>
                <a:spcPts val="0"/>
              </a:spcBef>
              <a:spcAft>
                <a:spcPts val="0"/>
              </a:spcAft>
              <a:buClr>
                <a:schemeClr val="accent1"/>
              </a:buClr>
              <a:buFont typeface="Arial" panose="020B0604020202020204" pitchFamily="34" charset="0"/>
              <a:buNone/>
              <a:defRPr lang="nl-NL" sz="1200" i="1" kern="1200" dirty="0">
                <a:solidFill>
                  <a:schemeClr val="bg1">
                    <a:lumMod val="50000"/>
                  </a:schemeClr>
                </a:solidFill>
                <a:latin typeface="+mn-lt"/>
                <a:ea typeface="+mn-ea"/>
                <a:cs typeface="+mn-cs"/>
              </a:defRPr>
            </a:lvl1pPr>
          </a:lstStyle>
          <a:p>
            <a:r>
              <a:rPr lang="en-GB" noProof="0" dirty="0"/>
              <a:t>Click the icon below </a:t>
            </a:r>
            <a:br>
              <a:rPr lang="en-GB" noProof="0" dirty="0"/>
            </a:br>
            <a:r>
              <a:rPr lang="en-GB" noProof="0" dirty="0"/>
              <a:t>to add a video.</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p:txBody>
          <a:bodyPr/>
          <a:lstStyle/>
          <a:p>
            <a:r>
              <a:rPr lang="en-GB" noProof="0" dirty="0"/>
              <a:t>Place a title here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endParaRPr lang="en-GB" noProof="0"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endParaRPr lang="en-GB" noProof="0"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a:t>
            </a:fld>
            <a:endParaRPr lang="en-GB" noProof="0" dirty="0"/>
          </a:p>
        </p:txBody>
      </p:sp>
      <p:sp>
        <p:nvSpPr>
          <p:cNvPr id="10" name="Tijdelijke aanduiding voor tekst 8">
            <a:extLst>
              <a:ext uri="{FF2B5EF4-FFF2-40B4-BE49-F238E27FC236}">
                <a16:creationId xmlns:a16="http://schemas.microsoft.com/office/drawing/2014/main" id="{1B0A8CB1-6545-3D73-F450-81B396F2925A}"/>
              </a:ext>
            </a:extLst>
          </p:cNvPr>
          <p:cNvSpPr>
            <a:spLocks noGrp="1"/>
          </p:cNvSpPr>
          <p:nvPr>
            <p:ph type="body" sz="quarter" idx="14" hasCustomPrompt="1"/>
          </p:nvPr>
        </p:nvSpPr>
        <p:spPr>
          <a:xfrm>
            <a:off x="719138" y="322475"/>
            <a:ext cx="991792" cy="261725"/>
          </a:xfrm>
          <a:solidFill>
            <a:schemeClr val="bg1"/>
          </a:solidFill>
        </p:spPr>
        <p:txBody>
          <a:bodyPr wrap="none" lIns="72000" tIns="72000" rIns="72000" bIns="36000" anchor="b">
            <a:spAutoFit/>
          </a:bodyPr>
          <a:lstStyle>
            <a:lvl1pPr marL="0" indent="0">
              <a:buFont typeface="Arial" panose="020B0604020202020204" pitchFamily="34" charset="0"/>
              <a:buNone/>
              <a:defRPr sz="1100" b="1">
                <a:solidFill>
                  <a:schemeClr val="tx1"/>
                </a:solidFill>
                <a:latin typeface="+mn-lt"/>
              </a:defRPr>
            </a:lvl1pPr>
          </a:lstStyle>
          <a:p>
            <a:pPr lvl="0"/>
            <a:r>
              <a:rPr lang="en-GB" dirty="0"/>
              <a:t>Theme name</a:t>
            </a:r>
          </a:p>
        </p:txBody>
      </p:sp>
      <p:sp>
        <p:nvSpPr>
          <p:cNvPr id="12" name="Tijdelijke aanduiding voor tekst 8">
            <a:extLst>
              <a:ext uri="{FF2B5EF4-FFF2-40B4-BE49-F238E27FC236}">
                <a16:creationId xmlns:a16="http://schemas.microsoft.com/office/drawing/2014/main" id="{BF5833FF-1458-ABF7-8152-F6B3B269F4C7}"/>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1">
                <a:solidFill>
                  <a:schemeClr val="tx1"/>
                </a:solidFill>
                <a:latin typeface="+mn-lt"/>
              </a:defRPr>
            </a:lvl1pPr>
          </a:lstStyle>
          <a:p>
            <a:pPr lvl="0"/>
            <a:r>
              <a:rPr lang="en-GB" dirty="0"/>
              <a:t>Place text here</a:t>
            </a:r>
          </a:p>
        </p:txBody>
      </p:sp>
      <p:sp>
        <p:nvSpPr>
          <p:cNvPr id="3" name="Tijdelijke aanduiding voor tekst 14">
            <a:extLst>
              <a:ext uri="{FF2B5EF4-FFF2-40B4-BE49-F238E27FC236}">
                <a16:creationId xmlns:a16="http://schemas.microsoft.com/office/drawing/2014/main" id="{D1BC8E52-9A9B-044E-03BF-9867DB632D1D}"/>
              </a:ext>
            </a:extLst>
          </p:cNvPr>
          <p:cNvSpPr>
            <a:spLocks noGrp="1"/>
          </p:cNvSpPr>
          <p:nvPr>
            <p:ph type="body" sz="quarter" idx="20" hasCustomPrompt="1"/>
          </p:nvPr>
        </p:nvSpPr>
        <p:spPr>
          <a:xfrm>
            <a:off x="7455535" y="6336593"/>
            <a:ext cx="4015740" cy="162631"/>
          </a:xfr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lvl1pPr marL="0" indent="0">
              <a:buNone/>
              <a:defRPr sz="100">
                <a:solidFill>
                  <a:schemeClr val="tx1">
                    <a:alpha val="0"/>
                  </a:schemeClr>
                </a:solidFill>
              </a:defRPr>
            </a:lvl1pPr>
          </a:lstStyle>
          <a:p>
            <a:pPr lvl="0"/>
            <a:r>
              <a:rPr lang="en-GB" dirty="0"/>
              <a:t> </a:t>
            </a:r>
          </a:p>
        </p:txBody>
      </p:sp>
    </p:spTree>
    <p:extLst>
      <p:ext uri="{BB962C8B-B14F-4D97-AF65-F5344CB8AC3E}">
        <p14:creationId xmlns:p14="http://schemas.microsoft.com/office/powerpoint/2010/main" val="4158541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blue">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p:txBody>
          <a:bodyPr/>
          <a:lstStyle>
            <a:lvl1pPr>
              <a:defRPr>
                <a:solidFill>
                  <a:schemeClr val="bg1"/>
                </a:solidFill>
              </a:defRPr>
            </a:lvl1pPr>
          </a:lstStyle>
          <a:p>
            <a:r>
              <a:rPr lang="en-GB" noProof="0" dirty="0"/>
              <a:t>Place a title here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lvl1pPr>
              <a:defRPr>
                <a:solidFill>
                  <a:schemeClr val="bg1"/>
                </a:solidFill>
              </a:defRPr>
            </a:lvl1pPr>
          </a:lstStyle>
          <a:p>
            <a:endParaRPr lang="en-GB"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lvl1pPr>
              <a:defRPr>
                <a:solidFill>
                  <a:schemeClr val="bg1"/>
                </a:solidFill>
              </a:defRPr>
            </a:lvl1pPr>
          </a:lstStyle>
          <a:p>
            <a:fld id="{D7B5DC5B-6873-43DB-ADC7-B15ACCE0DFDB}" type="slidenum">
              <a:rPr lang="en-GB" smtClean="0"/>
              <a:pPr/>
              <a:t>‹#›</a:t>
            </a:fld>
            <a:endParaRPr lang="en-GB" dirty="0"/>
          </a:p>
        </p:txBody>
      </p:sp>
      <p:pic>
        <p:nvPicPr>
          <p:cNvPr id="130" name="Graphic 129">
            <a:extLst>
              <a:ext uri="{FF2B5EF4-FFF2-40B4-BE49-F238E27FC236}">
                <a16:creationId xmlns:a16="http://schemas.microsoft.com/office/drawing/2014/main" id="{C6C35B67-49EB-9D63-74BD-2420B53B6D4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453752" y="6342684"/>
            <a:ext cx="4015740" cy="162631"/>
          </a:xfrm>
          <a:prstGeom prst="rect">
            <a:avLst/>
          </a:prstGeom>
        </p:spPr>
      </p:pic>
      <p:grpSp>
        <p:nvGrpSpPr>
          <p:cNvPr id="9" name="Groep 8">
            <a:extLst>
              <a:ext uri="{FF2B5EF4-FFF2-40B4-BE49-F238E27FC236}">
                <a16:creationId xmlns:a16="http://schemas.microsoft.com/office/drawing/2014/main" id="{6D5D1F63-67BD-2830-72D1-794061776FE6}"/>
              </a:ext>
            </a:extLst>
          </p:cNvPr>
          <p:cNvGrpSpPr/>
          <p:nvPr userDrawn="1"/>
        </p:nvGrpSpPr>
        <p:grpSpPr>
          <a:xfrm>
            <a:off x="7453752" y="6342684"/>
            <a:ext cx="4016042" cy="163185"/>
            <a:chOff x="7453752" y="6342684"/>
            <a:chExt cx="4016042" cy="163185"/>
          </a:xfrm>
        </p:grpSpPr>
        <p:sp>
          <p:nvSpPr>
            <p:cNvPr id="10" name="Vrije vorm: vorm 9">
              <a:extLst>
                <a:ext uri="{FF2B5EF4-FFF2-40B4-BE49-F238E27FC236}">
                  <a16:creationId xmlns:a16="http://schemas.microsoft.com/office/drawing/2014/main" id="{69BA4B15-7A58-62EC-1617-6986A74CE6EA}"/>
                </a:ext>
              </a:extLst>
            </p:cNvPr>
            <p:cNvSpPr/>
            <p:nvPr/>
          </p:nvSpPr>
          <p:spPr>
            <a:xfrm>
              <a:off x="7453752" y="6473521"/>
              <a:ext cx="3021491" cy="1787"/>
            </a:xfrm>
            <a:custGeom>
              <a:avLst/>
              <a:gdLst>
                <a:gd name="connsiteX0" fmla="*/ 0 w 3021491"/>
                <a:gd name="connsiteY0" fmla="*/ 0 h 1787"/>
                <a:gd name="connsiteX1" fmla="*/ 3021492 w 3021491"/>
                <a:gd name="connsiteY1" fmla="*/ 0 h 1787"/>
              </a:gdLst>
              <a:ahLst/>
              <a:cxnLst>
                <a:cxn ang="0">
                  <a:pos x="connsiteX0" y="connsiteY0"/>
                </a:cxn>
                <a:cxn ang="0">
                  <a:pos x="connsiteX1" y="connsiteY1"/>
                </a:cxn>
              </a:cxnLst>
              <a:rect l="l" t="t" r="r" b="b"/>
              <a:pathLst>
                <a:path w="3021491" h="1787">
                  <a:moveTo>
                    <a:pt x="0" y="0"/>
                  </a:moveTo>
                  <a:lnTo>
                    <a:pt x="3021492" y="0"/>
                  </a:lnTo>
                </a:path>
              </a:pathLst>
            </a:custGeom>
            <a:ln w="58892" cap="flat">
              <a:gradFill>
                <a:gsLst>
                  <a:gs pos="0">
                    <a:srgbClr val="FFFFFF">
                      <a:alpha val="0"/>
                    </a:srgbClr>
                  </a:gs>
                  <a:gs pos="22990">
                    <a:schemeClr val="bg1">
                      <a:alpha val="50000"/>
                    </a:schemeClr>
                  </a:gs>
                  <a:gs pos="46010">
                    <a:schemeClr val="bg1"/>
                  </a:gs>
                  <a:gs pos="100000">
                    <a:schemeClr val="bg1"/>
                  </a:gs>
                </a:gsLst>
                <a:lin ang="0" scaled="1"/>
              </a:gradFill>
              <a:prstDash val="solid"/>
              <a:miter/>
            </a:ln>
          </p:spPr>
          <p:txBody>
            <a:bodyPr rtlCol="0" anchor="ctr"/>
            <a:lstStyle/>
            <a:p>
              <a:endParaRPr lang="en-GB" dirty="0"/>
            </a:p>
          </p:txBody>
        </p:sp>
        <p:grpSp>
          <p:nvGrpSpPr>
            <p:cNvPr id="11" name="Graphic 18">
              <a:extLst>
                <a:ext uri="{FF2B5EF4-FFF2-40B4-BE49-F238E27FC236}">
                  <a16:creationId xmlns:a16="http://schemas.microsoft.com/office/drawing/2014/main" id="{22390296-DB9F-1D68-568B-0CBB37C898FB}"/>
                </a:ext>
              </a:extLst>
            </p:cNvPr>
            <p:cNvGrpSpPr/>
            <p:nvPr/>
          </p:nvGrpSpPr>
          <p:grpSpPr>
            <a:xfrm>
              <a:off x="10511361" y="6342684"/>
              <a:ext cx="958433" cy="163185"/>
              <a:chOff x="10511361" y="6342684"/>
              <a:chExt cx="958433" cy="163185"/>
            </a:xfrm>
            <a:solidFill>
              <a:schemeClr val="bg1"/>
            </a:solidFill>
          </p:grpSpPr>
          <p:sp>
            <p:nvSpPr>
              <p:cNvPr id="12" name="Vrije vorm: vorm 11">
                <a:extLst>
                  <a:ext uri="{FF2B5EF4-FFF2-40B4-BE49-F238E27FC236}">
                    <a16:creationId xmlns:a16="http://schemas.microsoft.com/office/drawing/2014/main" id="{71A56025-24AA-D7B0-A412-9E0421EC0846}"/>
                  </a:ext>
                </a:extLst>
              </p:cNvPr>
              <p:cNvSpPr/>
              <p:nvPr/>
            </p:nvSpPr>
            <p:spPr>
              <a:xfrm>
                <a:off x="10511361" y="6342684"/>
                <a:ext cx="464267" cy="163185"/>
              </a:xfrm>
              <a:custGeom>
                <a:avLst/>
                <a:gdLst>
                  <a:gd name="connsiteX0" fmla="*/ 382648 w 464267"/>
                  <a:gd name="connsiteY0" fmla="*/ 105925 h 163185"/>
                  <a:gd name="connsiteX1" fmla="*/ 358307 w 464267"/>
                  <a:gd name="connsiteY1" fmla="*/ 81584 h 163185"/>
                  <a:gd name="connsiteX2" fmla="*/ 382648 w 464267"/>
                  <a:gd name="connsiteY2" fmla="*/ 57243 h 163185"/>
                  <a:gd name="connsiteX3" fmla="*/ 406989 w 464267"/>
                  <a:gd name="connsiteY3" fmla="*/ 81584 h 163185"/>
                  <a:gd name="connsiteX4" fmla="*/ 382648 w 464267"/>
                  <a:gd name="connsiteY4" fmla="*/ 105925 h 163185"/>
                  <a:gd name="connsiteX5" fmla="*/ 382648 w 464267"/>
                  <a:gd name="connsiteY5" fmla="*/ 0 h 163185"/>
                  <a:gd name="connsiteX6" fmla="*/ 302280 w 464267"/>
                  <a:gd name="connsiteY6" fmla="*/ 67394 h 163185"/>
                  <a:gd name="connsiteX7" fmla="*/ 302280 w 464267"/>
                  <a:gd name="connsiteY7" fmla="*/ 20105 h 163185"/>
                  <a:gd name="connsiteX8" fmla="*/ 284891 w 464267"/>
                  <a:gd name="connsiteY8" fmla="*/ 2716 h 163185"/>
                  <a:gd name="connsiteX9" fmla="*/ 243911 w 464267"/>
                  <a:gd name="connsiteY9" fmla="*/ 2716 h 163185"/>
                  <a:gd name="connsiteX10" fmla="*/ 243911 w 464267"/>
                  <a:gd name="connsiteY10" fmla="*/ 64248 h 163185"/>
                  <a:gd name="connsiteX11" fmla="*/ 208865 w 464267"/>
                  <a:gd name="connsiteY11" fmla="*/ 16638 h 163185"/>
                  <a:gd name="connsiteX12" fmla="*/ 181057 w 464267"/>
                  <a:gd name="connsiteY12" fmla="*/ 2716 h 163185"/>
                  <a:gd name="connsiteX13" fmla="*/ 0 w 464267"/>
                  <a:gd name="connsiteY13" fmla="*/ 2716 h 163185"/>
                  <a:gd name="connsiteX14" fmla="*/ 0 w 464267"/>
                  <a:gd name="connsiteY14" fmla="*/ 44643 h 163185"/>
                  <a:gd name="connsiteX15" fmla="*/ 17121 w 464267"/>
                  <a:gd name="connsiteY15" fmla="*/ 61782 h 163185"/>
                  <a:gd name="connsiteX16" fmla="*/ 44214 w 464267"/>
                  <a:gd name="connsiteY16" fmla="*/ 61782 h 163185"/>
                  <a:gd name="connsiteX17" fmla="*/ 44214 w 464267"/>
                  <a:gd name="connsiteY17" fmla="*/ 143115 h 163185"/>
                  <a:gd name="connsiteX18" fmla="*/ 61603 w 464267"/>
                  <a:gd name="connsiteY18" fmla="*/ 160504 h 163185"/>
                  <a:gd name="connsiteX19" fmla="*/ 105943 w 464267"/>
                  <a:gd name="connsiteY19" fmla="*/ 160504 h 163185"/>
                  <a:gd name="connsiteX20" fmla="*/ 105943 w 464267"/>
                  <a:gd name="connsiteY20" fmla="*/ 61764 h 163185"/>
                  <a:gd name="connsiteX21" fmla="*/ 143366 w 464267"/>
                  <a:gd name="connsiteY21" fmla="*/ 61764 h 163185"/>
                  <a:gd name="connsiteX22" fmla="*/ 143366 w 464267"/>
                  <a:gd name="connsiteY22" fmla="*/ 143097 h 163185"/>
                  <a:gd name="connsiteX23" fmla="*/ 160755 w 464267"/>
                  <a:gd name="connsiteY23" fmla="*/ 160486 h 163185"/>
                  <a:gd name="connsiteX24" fmla="*/ 201752 w 464267"/>
                  <a:gd name="connsiteY24" fmla="*/ 160486 h 163185"/>
                  <a:gd name="connsiteX25" fmla="*/ 201752 w 464267"/>
                  <a:gd name="connsiteY25" fmla="*/ 98955 h 163185"/>
                  <a:gd name="connsiteX26" fmla="*/ 236673 w 464267"/>
                  <a:gd name="connsiteY26" fmla="*/ 146564 h 163185"/>
                  <a:gd name="connsiteX27" fmla="*/ 264499 w 464267"/>
                  <a:gd name="connsiteY27" fmla="*/ 160486 h 163185"/>
                  <a:gd name="connsiteX28" fmla="*/ 302280 w 464267"/>
                  <a:gd name="connsiteY28" fmla="*/ 160486 h 163185"/>
                  <a:gd name="connsiteX29" fmla="*/ 302280 w 464267"/>
                  <a:gd name="connsiteY29" fmla="*/ 96345 h 163185"/>
                  <a:gd name="connsiteX30" fmla="*/ 382648 w 464267"/>
                  <a:gd name="connsiteY30" fmla="*/ 163185 h 163185"/>
                  <a:gd name="connsiteX31" fmla="*/ 464268 w 464267"/>
                  <a:gd name="connsiteY31" fmla="*/ 81601 h 163185"/>
                  <a:gd name="connsiteX32" fmla="*/ 382648 w 464267"/>
                  <a:gd name="connsiteY32" fmla="*/ 0 h 163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4267" h="163185">
                    <a:moveTo>
                      <a:pt x="382648" y="105925"/>
                    </a:moveTo>
                    <a:cubicBezTo>
                      <a:pt x="369209" y="105925"/>
                      <a:pt x="358307" y="95041"/>
                      <a:pt x="358307" y="81584"/>
                    </a:cubicBezTo>
                    <a:cubicBezTo>
                      <a:pt x="358307" y="68144"/>
                      <a:pt x="369209" y="57243"/>
                      <a:pt x="382648" y="57243"/>
                    </a:cubicBezTo>
                    <a:cubicBezTo>
                      <a:pt x="396087" y="57243"/>
                      <a:pt x="406989" y="68144"/>
                      <a:pt x="406989" y="81584"/>
                    </a:cubicBezTo>
                    <a:cubicBezTo>
                      <a:pt x="406989" y="95041"/>
                      <a:pt x="396087" y="105925"/>
                      <a:pt x="382648" y="105925"/>
                    </a:cubicBezTo>
                    <a:moveTo>
                      <a:pt x="382648" y="0"/>
                    </a:moveTo>
                    <a:cubicBezTo>
                      <a:pt x="341311" y="0"/>
                      <a:pt x="308713" y="28344"/>
                      <a:pt x="302280" y="67394"/>
                    </a:cubicBezTo>
                    <a:lnTo>
                      <a:pt x="302280" y="20105"/>
                    </a:lnTo>
                    <a:cubicBezTo>
                      <a:pt x="302280" y="7935"/>
                      <a:pt x="297061" y="2716"/>
                      <a:pt x="284891" y="2716"/>
                    </a:cubicBezTo>
                    <a:lnTo>
                      <a:pt x="243911" y="2716"/>
                    </a:lnTo>
                    <a:lnTo>
                      <a:pt x="243911" y="64248"/>
                    </a:lnTo>
                    <a:lnTo>
                      <a:pt x="208865" y="16638"/>
                    </a:lnTo>
                    <a:cubicBezTo>
                      <a:pt x="201252" y="6541"/>
                      <a:pt x="193728" y="2716"/>
                      <a:pt x="181057" y="2716"/>
                    </a:cubicBezTo>
                    <a:lnTo>
                      <a:pt x="0" y="2716"/>
                    </a:lnTo>
                    <a:lnTo>
                      <a:pt x="0" y="44643"/>
                    </a:lnTo>
                    <a:cubicBezTo>
                      <a:pt x="0" y="56635"/>
                      <a:pt x="5147" y="61782"/>
                      <a:pt x="17121" y="61782"/>
                    </a:cubicBezTo>
                    <a:lnTo>
                      <a:pt x="44214" y="61782"/>
                    </a:lnTo>
                    <a:lnTo>
                      <a:pt x="44214" y="143115"/>
                    </a:lnTo>
                    <a:cubicBezTo>
                      <a:pt x="44214" y="155268"/>
                      <a:pt x="49433" y="160504"/>
                      <a:pt x="61603" y="160504"/>
                    </a:cubicBezTo>
                    <a:lnTo>
                      <a:pt x="105943" y="160504"/>
                    </a:lnTo>
                    <a:lnTo>
                      <a:pt x="105943" y="61764"/>
                    </a:lnTo>
                    <a:lnTo>
                      <a:pt x="143366" y="61764"/>
                    </a:lnTo>
                    <a:lnTo>
                      <a:pt x="143366" y="143097"/>
                    </a:lnTo>
                    <a:cubicBezTo>
                      <a:pt x="143366" y="155250"/>
                      <a:pt x="148602" y="160486"/>
                      <a:pt x="160755" y="160486"/>
                    </a:cubicBezTo>
                    <a:lnTo>
                      <a:pt x="201752" y="160486"/>
                    </a:lnTo>
                    <a:lnTo>
                      <a:pt x="201752" y="98955"/>
                    </a:lnTo>
                    <a:lnTo>
                      <a:pt x="236673" y="146564"/>
                    </a:lnTo>
                    <a:cubicBezTo>
                      <a:pt x="244304" y="156680"/>
                      <a:pt x="251828" y="160486"/>
                      <a:pt x="264499" y="160486"/>
                    </a:cubicBezTo>
                    <a:lnTo>
                      <a:pt x="302280" y="160486"/>
                    </a:lnTo>
                    <a:lnTo>
                      <a:pt x="302280" y="96345"/>
                    </a:lnTo>
                    <a:cubicBezTo>
                      <a:pt x="308642" y="135859"/>
                      <a:pt x="340400" y="163185"/>
                      <a:pt x="382648" y="163185"/>
                    </a:cubicBezTo>
                    <a:cubicBezTo>
                      <a:pt x="428864" y="163185"/>
                      <a:pt x="464268" y="127799"/>
                      <a:pt x="464268" y="81601"/>
                    </a:cubicBezTo>
                    <a:cubicBezTo>
                      <a:pt x="464268" y="34260"/>
                      <a:pt x="429990" y="0"/>
                      <a:pt x="382648" y="0"/>
                    </a:cubicBezTo>
                  </a:path>
                </a:pathLst>
              </a:custGeom>
              <a:solidFill>
                <a:schemeClr val="bg1"/>
              </a:solidFill>
              <a:ln w="1785" cap="flat">
                <a:noFill/>
                <a:prstDash val="solid"/>
                <a:miter/>
              </a:ln>
            </p:spPr>
            <p:txBody>
              <a:bodyPr rtlCol="0" anchor="ctr"/>
              <a:lstStyle/>
              <a:p>
                <a:endParaRPr lang="en-GB" dirty="0"/>
              </a:p>
            </p:txBody>
          </p:sp>
          <p:sp>
            <p:nvSpPr>
              <p:cNvPr id="14" name="Vrije vorm: vorm 13">
                <a:extLst>
                  <a:ext uri="{FF2B5EF4-FFF2-40B4-BE49-F238E27FC236}">
                    <a16:creationId xmlns:a16="http://schemas.microsoft.com/office/drawing/2014/main" id="{E10C0D8F-96DF-C7FB-3612-4405ECE8B76D}"/>
                  </a:ext>
                </a:extLst>
              </p:cNvPr>
              <p:cNvSpPr/>
              <p:nvPr/>
            </p:nvSpPr>
            <p:spPr>
              <a:xfrm>
                <a:off x="11009156" y="6435044"/>
                <a:ext cx="276312" cy="69520"/>
              </a:xfrm>
              <a:custGeom>
                <a:avLst/>
                <a:gdLst>
                  <a:gd name="connsiteX0" fmla="*/ 240944 w 276312"/>
                  <a:gd name="connsiteY0" fmla="*/ 37995 h 69520"/>
                  <a:gd name="connsiteX1" fmla="*/ 252632 w 276312"/>
                  <a:gd name="connsiteY1" fmla="*/ 25038 h 69520"/>
                  <a:gd name="connsiteX2" fmla="*/ 264535 w 276312"/>
                  <a:gd name="connsiteY2" fmla="*/ 37995 h 69520"/>
                  <a:gd name="connsiteX3" fmla="*/ 240944 w 276312"/>
                  <a:gd name="connsiteY3" fmla="*/ 37995 h 69520"/>
                  <a:gd name="connsiteX4" fmla="*/ 240748 w 276312"/>
                  <a:gd name="connsiteY4" fmla="*/ 44947 h 69520"/>
                  <a:gd name="connsiteX5" fmla="*/ 276312 w 276312"/>
                  <a:gd name="connsiteY5" fmla="*/ 44947 h 69520"/>
                  <a:gd name="connsiteX6" fmla="*/ 276312 w 276312"/>
                  <a:gd name="connsiteY6" fmla="*/ 43213 h 69520"/>
                  <a:gd name="connsiteX7" fmla="*/ 252632 w 276312"/>
                  <a:gd name="connsiteY7" fmla="*/ 17139 h 69520"/>
                  <a:gd name="connsiteX8" fmla="*/ 228863 w 276312"/>
                  <a:gd name="connsiteY8" fmla="*/ 43428 h 69520"/>
                  <a:gd name="connsiteX9" fmla="*/ 252936 w 276312"/>
                  <a:gd name="connsiteY9" fmla="*/ 69520 h 69520"/>
                  <a:gd name="connsiteX10" fmla="*/ 275830 w 276312"/>
                  <a:gd name="connsiteY10" fmla="*/ 53865 h 69520"/>
                  <a:gd name="connsiteX11" fmla="*/ 265107 w 276312"/>
                  <a:gd name="connsiteY11" fmla="*/ 52703 h 69520"/>
                  <a:gd name="connsiteX12" fmla="*/ 253508 w 276312"/>
                  <a:gd name="connsiteY12" fmla="*/ 61121 h 69520"/>
                  <a:gd name="connsiteX13" fmla="*/ 240748 w 276312"/>
                  <a:gd name="connsiteY13" fmla="*/ 45251 h 69520"/>
                  <a:gd name="connsiteX14" fmla="*/ 240748 w 276312"/>
                  <a:gd name="connsiteY14" fmla="*/ 44947 h 69520"/>
                  <a:gd name="connsiteX15" fmla="*/ 229256 w 276312"/>
                  <a:gd name="connsiteY15" fmla="*/ 876 h 69520"/>
                  <a:gd name="connsiteX16" fmla="*/ 219677 w 276312"/>
                  <a:gd name="connsiteY16" fmla="*/ 0 h 69520"/>
                  <a:gd name="connsiteX17" fmla="*/ 203753 w 276312"/>
                  <a:gd name="connsiteY17" fmla="*/ 17496 h 69520"/>
                  <a:gd name="connsiteX18" fmla="*/ 203753 w 276312"/>
                  <a:gd name="connsiteY18" fmla="*/ 18461 h 69520"/>
                  <a:gd name="connsiteX19" fmla="*/ 195533 w 276312"/>
                  <a:gd name="connsiteY19" fmla="*/ 18461 h 69520"/>
                  <a:gd name="connsiteX20" fmla="*/ 195533 w 276312"/>
                  <a:gd name="connsiteY20" fmla="*/ 26075 h 69520"/>
                  <a:gd name="connsiteX21" fmla="*/ 203753 w 276312"/>
                  <a:gd name="connsiteY21" fmla="*/ 26075 h 69520"/>
                  <a:gd name="connsiteX22" fmla="*/ 203753 w 276312"/>
                  <a:gd name="connsiteY22" fmla="*/ 68126 h 69520"/>
                  <a:gd name="connsiteX23" fmla="*/ 214655 w 276312"/>
                  <a:gd name="connsiteY23" fmla="*/ 68126 h 69520"/>
                  <a:gd name="connsiteX24" fmla="*/ 214655 w 276312"/>
                  <a:gd name="connsiteY24" fmla="*/ 26092 h 69520"/>
                  <a:gd name="connsiteX25" fmla="*/ 226540 w 276312"/>
                  <a:gd name="connsiteY25" fmla="*/ 26092 h 69520"/>
                  <a:gd name="connsiteX26" fmla="*/ 226540 w 276312"/>
                  <a:gd name="connsiteY26" fmla="*/ 18479 h 69520"/>
                  <a:gd name="connsiteX27" fmla="*/ 214459 w 276312"/>
                  <a:gd name="connsiteY27" fmla="*/ 18479 h 69520"/>
                  <a:gd name="connsiteX28" fmla="*/ 214459 w 276312"/>
                  <a:gd name="connsiteY28" fmla="*/ 17121 h 69520"/>
                  <a:gd name="connsiteX29" fmla="*/ 222680 w 276312"/>
                  <a:gd name="connsiteY29" fmla="*/ 8310 h 69520"/>
                  <a:gd name="connsiteX30" fmla="*/ 229256 w 276312"/>
                  <a:gd name="connsiteY30" fmla="*/ 8989 h 69520"/>
                  <a:gd name="connsiteX31" fmla="*/ 229256 w 276312"/>
                  <a:gd name="connsiteY31" fmla="*/ 876 h 69520"/>
                  <a:gd name="connsiteX32" fmla="*/ 175248 w 276312"/>
                  <a:gd name="connsiteY32" fmla="*/ 68144 h 69520"/>
                  <a:gd name="connsiteX33" fmla="*/ 186543 w 276312"/>
                  <a:gd name="connsiteY33" fmla="*/ 68144 h 69520"/>
                  <a:gd name="connsiteX34" fmla="*/ 186543 w 276312"/>
                  <a:gd name="connsiteY34" fmla="*/ 18479 h 69520"/>
                  <a:gd name="connsiteX35" fmla="*/ 175248 w 276312"/>
                  <a:gd name="connsiteY35" fmla="*/ 18479 h 69520"/>
                  <a:gd name="connsiteX36" fmla="*/ 175248 w 276312"/>
                  <a:gd name="connsiteY36" fmla="*/ 68144 h 69520"/>
                  <a:gd name="connsiteX37" fmla="*/ 175248 w 276312"/>
                  <a:gd name="connsiteY37" fmla="*/ 10348 h 69520"/>
                  <a:gd name="connsiteX38" fmla="*/ 186543 w 276312"/>
                  <a:gd name="connsiteY38" fmla="*/ 10348 h 69520"/>
                  <a:gd name="connsiteX39" fmla="*/ 186543 w 276312"/>
                  <a:gd name="connsiteY39" fmla="*/ 1090 h 69520"/>
                  <a:gd name="connsiteX40" fmla="*/ 175248 w 276312"/>
                  <a:gd name="connsiteY40" fmla="*/ 1090 h 69520"/>
                  <a:gd name="connsiteX41" fmla="*/ 175248 w 276312"/>
                  <a:gd name="connsiteY41" fmla="*/ 10348 h 69520"/>
                  <a:gd name="connsiteX42" fmla="*/ 147941 w 276312"/>
                  <a:gd name="connsiteY42" fmla="*/ 68144 h 69520"/>
                  <a:gd name="connsiteX43" fmla="*/ 159236 w 276312"/>
                  <a:gd name="connsiteY43" fmla="*/ 68144 h 69520"/>
                  <a:gd name="connsiteX44" fmla="*/ 159236 w 276312"/>
                  <a:gd name="connsiteY44" fmla="*/ 1072 h 69520"/>
                  <a:gd name="connsiteX45" fmla="*/ 147941 w 276312"/>
                  <a:gd name="connsiteY45" fmla="*/ 1072 h 69520"/>
                  <a:gd name="connsiteX46" fmla="*/ 147941 w 276312"/>
                  <a:gd name="connsiteY46" fmla="*/ 68144 h 69520"/>
                  <a:gd name="connsiteX47" fmla="*/ 118989 w 276312"/>
                  <a:gd name="connsiteY47" fmla="*/ 17228 h 69520"/>
                  <a:gd name="connsiteX48" fmla="*/ 116380 w 276312"/>
                  <a:gd name="connsiteY48" fmla="*/ 17121 h 69520"/>
                  <a:gd name="connsiteX49" fmla="*/ 102368 w 276312"/>
                  <a:gd name="connsiteY49" fmla="*/ 29184 h 69520"/>
                  <a:gd name="connsiteX50" fmla="*/ 102368 w 276312"/>
                  <a:gd name="connsiteY50" fmla="*/ 18461 h 69520"/>
                  <a:gd name="connsiteX51" fmla="*/ 92235 w 276312"/>
                  <a:gd name="connsiteY51" fmla="*/ 18461 h 69520"/>
                  <a:gd name="connsiteX52" fmla="*/ 92235 w 276312"/>
                  <a:gd name="connsiteY52" fmla="*/ 68126 h 69520"/>
                  <a:gd name="connsiteX53" fmla="*/ 103333 w 276312"/>
                  <a:gd name="connsiteY53" fmla="*/ 68126 h 69520"/>
                  <a:gd name="connsiteX54" fmla="*/ 103333 w 276312"/>
                  <a:gd name="connsiteY54" fmla="*/ 43499 h 69520"/>
                  <a:gd name="connsiteX55" fmla="*/ 116576 w 276312"/>
                  <a:gd name="connsiteY55" fmla="*/ 27826 h 69520"/>
                  <a:gd name="connsiteX56" fmla="*/ 118989 w 276312"/>
                  <a:gd name="connsiteY56" fmla="*/ 27933 h 69520"/>
                  <a:gd name="connsiteX57" fmla="*/ 118989 w 276312"/>
                  <a:gd name="connsiteY57" fmla="*/ 17228 h 69520"/>
                  <a:gd name="connsiteX58" fmla="*/ 59351 w 276312"/>
                  <a:gd name="connsiteY58" fmla="*/ 25235 h 69520"/>
                  <a:gd name="connsiteX59" fmla="*/ 71254 w 276312"/>
                  <a:gd name="connsiteY59" fmla="*/ 43321 h 69520"/>
                  <a:gd name="connsiteX60" fmla="*/ 59351 w 276312"/>
                  <a:gd name="connsiteY60" fmla="*/ 61299 h 69520"/>
                  <a:gd name="connsiteX61" fmla="*/ 47556 w 276312"/>
                  <a:gd name="connsiteY61" fmla="*/ 43321 h 69520"/>
                  <a:gd name="connsiteX62" fmla="*/ 59351 w 276312"/>
                  <a:gd name="connsiteY62" fmla="*/ 25235 h 69520"/>
                  <a:gd name="connsiteX63" fmla="*/ 59351 w 276312"/>
                  <a:gd name="connsiteY63" fmla="*/ 17121 h 69520"/>
                  <a:gd name="connsiteX64" fmla="*/ 35689 w 276312"/>
                  <a:gd name="connsiteY64" fmla="*/ 43321 h 69520"/>
                  <a:gd name="connsiteX65" fmla="*/ 59351 w 276312"/>
                  <a:gd name="connsiteY65" fmla="*/ 69502 h 69520"/>
                  <a:gd name="connsiteX66" fmla="*/ 83121 w 276312"/>
                  <a:gd name="connsiteY66" fmla="*/ 43321 h 69520"/>
                  <a:gd name="connsiteX67" fmla="*/ 59351 w 276312"/>
                  <a:gd name="connsiteY67" fmla="*/ 17121 h 69520"/>
                  <a:gd name="connsiteX68" fmla="*/ 33724 w 276312"/>
                  <a:gd name="connsiteY68" fmla="*/ 876 h 69520"/>
                  <a:gd name="connsiteX69" fmla="*/ 24162 w 276312"/>
                  <a:gd name="connsiteY69" fmla="*/ 0 h 69520"/>
                  <a:gd name="connsiteX70" fmla="*/ 8221 w 276312"/>
                  <a:gd name="connsiteY70" fmla="*/ 17496 h 69520"/>
                  <a:gd name="connsiteX71" fmla="*/ 8221 w 276312"/>
                  <a:gd name="connsiteY71" fmla="*/ 18461 h 69520"/>
                  <a:gd name="connsiteX72" fmla="*/ 0 w 276312"/>
                  <a:gd name="connsiteY72" fmla="*/ 18461 h 69520"/>
                  <a:gd name="connsiteX73" fmla="*/ 0 w 276312"/>
                  <a:gd name="connsiteY73" fmla="*/ 26075 h 69520"/>
                  <a:gd name="connsiteX74" fmla="*/ 8221 w 276312"/>
                  <a:gd name="connsiteY74" fmla="*/ 26075 h 69520"/>
                  <a:gd name="connsiteX75" fmla="*/ 8221 w 276312"/>
                  <a:gd name="connsiteY75" fmla="*/ 68126 h 69520"/>
                  <a:gd name="connsiteX76" fmla="*/ 19140 w 276312"/>
                  <a:gd name="connsiteY76" fmla="*/ 68126 h 69520"/>
                  <a:gd name="connsiteX77" fmla="*/ 19140 w 276312"/>
                  <a:gd name="connsiteY77" fmla="*/ 26092 h 69520"/>
                  <a:gd name="connsiteX78" fmla="*/ 31025 w 276312"/>
                  <a:gd name="connsiteY78" fmla="*/ 26092 h 69520"/>
                  <a:gd name="connsiteX79" fmla="*/ 31025 w 276312"/>
                  <a:gd name="connsiteY79" fmla="*/ 18479 h 69520"/>
                  <a:gd name="connsiteX80" fmla="*/ 18944 w 276312"/>
                  <a:gd name="connsiteY80" fmla="*/ 18479 h 69520"/>
                  <a:gd name="connsiteX81" fmla="*/ 18944 w 276312"/>
                  <a:gd name="connsiteY81" fmla="*/ 17121 h 69520"/>
                  <a:gd name="connsiteX82" fmla="*/ 27165 w 276312"/>
                  <a:gd name="connsiteY82" fmla="*/ 8310 h 69520"/>
                  <a:gd name="connsiteX83" fmla="*/ 33742 w 276312"/>
                  <a:gd name="connsiteY83" fmla="*/ 8989 h 69520"/>
                  <a:gd name="connsiteX84" fmla="*/ 33742 w 276312"/>
                  <a:gd name="connsiteY84" fmla="*/ 876 h 69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76312" h="69520">
                    <a:moveTo>
                      <a:pt x="240944" y="37995"/>
                    </a:moveTo>
                    <a:cubicBezTo>
                      <a:pt x="241624" y="29667"/>
                      <a:pt x="246163" y="25038"/>
                      <a:pt x="252632" y="25038"/>
                    </a:cubicBezTo>
                    <a:cubicBezTo>
                      <a:pt x="259995" y="25038"/>
                      <a:pt x="264249" y="29488"/>
                      <a:pt x="264535" y="37995"/>
                    </a:cubicBezTo>
                    <a:lnTo>
                      <a:pt x="240944" y="37995"/>
                    </a:lnTo>
                    <a:close/>
                    <a:moveTo>
                      <a:pt x="240748" y="44947"/>
                    </a:moveTo>
                    <a:lnTo>
                      <a:pt x="276312" y="44947"/>
                    </a:lnTo>
                    <a:lnTo>
                      <a:pt x="276312" y="43213"/>
                    </a:lnTo>
                    <a:cubicBezTo>
                      <a:pt x="276312" y="27075"/>
                      <a:pt x="267055" y="17139"/>
                      <a:pt x="252632" y="17139"/>
                    </a:cubicBezTo>
                    <a:cubicBezTo>
                      <a:pt x="238514" y="17139"/>
                      <a:pt x="228863" y="27665"/>
                      <a:pt x="228863" y="43428"/>
                    </a:cubicBezTo>
                    <a:cubicBezTo>
                      <a:pt x="228863" y="59191"/>
                      <a:pt x="238425" y="69520"/>
                      <a:pt x="252936" y="69520"/>
                    </a:cubicBezTo>
                    <a:cubicBezTo>
                      <a:pt x="264249" y="69520"/>
                      <a:pt x="272255" y="64016"/>
                      <a:pt x="275830" y="53865"/>
                    </a:cubicBezTo>
                    <a:lnTo>
                      <a:pt x="265107" y="52703"/>
                    </a:lnTo>
                    <a:cubicBezTo>
                      <a:pt x="263284" y="58118"/>
                      <a:pt x="258923" y="61121"/>
                      <a:pt x="253508" y="61121"/>
                    </a:cubicBezTo>
                    <a:cubicBezTo>
                      <a:pt x="245680" y="61121"/>
                      <a:pt x="240748" y="55402"/>
                      <a:pt x="240748" y="45251"/>
                    </a:cubicBezTo>
                    <a:lnTo>
                      <a:pt x="240748" y="44947"/>
                    </a:lnTo>
                    <a:close/>
                    <a:moveTo>
                      <a:pt x="229256" y="876"/>
                    </a:moveTo>
                    <a:cubicBezTo>
                      <a:pt x="226254" y="197"/>
                      <a:pt x="223073" y="0"/>
                      <a:pt x="219677" y="0"/>
                    </a:cubicBezTo>
                    <a:cubicBezTo>
                      <a:pt x="208776" y="0"/>
                      <a:pt x="203753" y="5594"/>
                      <a:pt x="203753" y="17496"/>
                    </a:cubicBezTo>
                    <a:lnTo>
                      <a:pt x="203753" y="18461"/>
                    </a:lnTo>
                    <a:lnTo>
                      <a:pt x="195533" y="18461"/>
                    </a:lnTo>
                    <a:lnTo>
                      <a:pt x="195533" y="26075"/>
                    </a:lnTo>
                    <a:lnTo>
                      <a:pt x="203753" y="26075"/>
                    </a:lnTo>
                    <a:lnTo>
                      <a:pt x="203753" y="68126"/>
                    </a:lnTo>
                    <a:lnTo>
                      <a:pt x="214655" y="68126"/>
                    </a:lnTo>
                    <a:lnTo>
                      <a:pt x="214655" y="26092"/>
                    </a:lnTo>
                    <a:lnTo>
                      <a:pt x="226540" y="26092"/>
                    </a:lnTo>
                    <a:lnTo>
                      <a:pt x="226540" y="18479"/>
                    </a:lnTo>
                    <a:lnTo>
                      <a:pt x="214459" y="18479"/>
                    </a:lnTo>
                    <a:lnTo>
                      <a:pt x="214459" y="17121"/>
                    </a:lnTo>
                    <a:cubicBezTo>
                      <a:pt x="214459" y="11027"/>
                      <a:pt x="216871" y="8310"/>
                      <a:pt x="222680" y="8310"/>
                    </a:cubicBezTo>
                    <a:cubicBezTo>
                      <a:pt x="224324" y="8310"/>
                      <a:pt x="226450" y="8507"/>
                      <a:pt x="229256" y="8989"/>
                    </a:cubicBezTo>
                    <a:lnTo>
                      <a:pt x="229256" y="876"/>
                    </a:lnTo>
                    <a:close/>
                    <a:moveTo>
                      <a:pt x="175248" y="68144"/>
                    </a:moveTo>
                    <a:lnTo>
                      <a:pt x="186543" y="68144"/>
                    </a:lnTo>
                    <a:lnTo>
                      <a:pt x="186543" y="18479"/>
                    </a:lnTo>
                    <a:lnTo>
                      <a:pt x="175248" y="18479"/>
                    </a:lnTo>
                    <a:lnTo>
                      <a:pt x="175248" y="68144"/>
                    </a:lnTo>
                    <a:close/>
                    <a:moveTo>
                      <a:pt x="175248" y="10348"/>
                    </a:moveTo>
                    <a:lnTo>
                      <a:pt x="186543" y="10348"/>
                    </a:lnTo>
                    <a:lnTo>
                      <a:pt x="186543" y="1090"/>
                    </a:lnTo>
                    <a:lnTo>
                      <a:pt x="175248" y="1090"/>
                    </a:lnTo>
                    <a:lnTo>
                      <a:pt x="175248" y="10348"/>
                    </a:lnTo>
                    <a:close/>
                    <a:moveTo>
                      <a:pt x="147941" y="68144"/>
                    </a:moveTo>
                    <a:lnTo>
                      <a:pt x="159236" y="68144"/>
                    </a:lnTo>
                    <a:lnTo>
                      <a:pt x="159236" y="1072"/>
                    </a:lnTo>
                    <a:lnTo>
                      <a:pt x="147941" y="1072"/>
                    </a:lnTo>
                    <a:lnTo>
                      <a:pt x="147941" y="68144"/>
                    </a:lnTo>
                    <a:close/>
                    <a:moveTo>
                      <a:pt x="118989" y="17228"/>
                    </a:moveTo>
                    <a:cubicBezTo>
                      <a:pt x="118024" y="17121"/>
                      <a:pt x="117148" y="17121"/>
                      <a:pt x="116380" y="17121"/>
                    </a:cubicBezTo>
                    <a:cubicBezTo>
                      <a:pt x="109409" y="17121"/>
                      <a:pt x="104870" y="21071"/>
                      <a:pt x="102368" y="29184"/>
                    </a:cubicBezTo>
                    <a:lnTo>
                      <a:pt x="102368" y="18461"/>
                    </a:lnTo>
                    <a:lnTo>
                      <a:pt x="92235" y="18461"/>
                    </a:lnTo>
                    <a:lnTo>
                      <a:pt x="92235" y="68126"/>
                    </a:lnTo>
                    <a:lnTo>
                      <a:pt x="103333" y="68126"/>
                    </a:lnTo>
                    <a:lnTo>
                      <a:pt x="103333" y="43499"/>
                    </a:lnTo>
                    <a:cubicBezTo>
                      <a:pt x="103351" y="33724"/>
                      <a:pt x="108570" y="27826"/>
                      <a:pt x="116576" y="27826"/>
                    </a:cubicBezTo>
                    <a:cubicBezTo>
                      <a:pt x="117059" y="27826"/>
                      <a:pt x="117934" y="27826"/>
                      <a:pt x="118989" y="27933"/>
                    </a:cubicBezTo>
                    <a:lnTo>
                      <a:pt x="118989" y="17228"/>
                    </a:lnTo>
                    <a:close/>
                    <a:moveTo>
                      <a:pt x="59351" y="25235"/>
                    </a:moveTo>
                    <a:cubicBezTo>
                      <a:pt x="66607" y="25235"/>
                      <a:pt x="71254" y="31704"/>
                      <a:pt x="71254" y="43321"/>
                    </a:cubicBezTo>
                    <a:cubicBezTo>
                      <a:pt x="71254" y="54919"/>
                      <a:pt x="66607" y="61299"/>
                      <a:pt x="59351" y="61299"/>
                    </a:cubicBezTo>
                    <a:cubicBezTo>
                      <a:pt x="52006" y="61299"/>
                      <a:pt x="47556" y="55009"/>
                      <a:pt x="47556" y="43321"/>
                    </a:cubicBezTo>
                    <a:cubicBezTo>
                      <a:pt x="47556" y="31597"/>
                      <a:pt x="52006" y="25235"/>
                      <a:pt x="59351" y="25235"/>
                    </a:cubicBezTo>
                    <a:moveTo>
                      <a:pt x="59351" y="17121"/>
                    </a:moveTo>
                    <a:cubicBezTo>
                      <a:pt x="45340" y="17121"/>
                      <a:pt x="35689" y="27361"/>
                      <a:pt x="35689" y="43321"/>
                    </a:cubicBezTo>
                    <a:cubicBezTo>
                      <a:pt x="35689" y="59262"/>
                      <a:pt x="45251" y="69502"/>
                      <a:pt x="59351" y="69502"/>
                    </a:cubicBezTo>
                    <a:cubicBezTo>
                      <a:pt x="73470" y="69502"/>
                      <a:pt x="83121" y="59262"/>
                      <a:pt x="83121" y="43321"/>
                    </a:cubicBezTo>
                    <a:cubicBezTo>
                      <a:pt x="83121" y="27361"/>
                      <a:pt x="73470" y="17121"/>
                      <a:pt x="59351" y="17121"/>
                    </a:cubicBezTo>
                    <a:moveTo>
                      <a:pt x="33724" y="876"/>
                    </a:moveTo>
                    <a:cubicBezTo>
                      <a:pt x="30721" y="197"/>
                      <a:pt x="27540" y="0"/>
                      <a:pt x="24162" y="0"/>
                    </a:cubicBezTo>
                    <a:cubicBezTo>
                      <a:pt x="13243" y="0"/>
                      <a:pt x="8221" y="5594"/>
                      <a:pt x="8221" y="17496"/>
                    </a:cubicBezTo>
                    <a:lnTo>
                      <a:pt x="8221" y="18461"/>
                    </a:lnTo>
                    <a:lnTo>
                      <a:pt x="0" y="18461"/>
                    </a:lnTo>
                    <a:lnTo>
                      <a:pt x="0" y="26075"/>
                    </a:lnTo>
                    <a:lnTo>
                      <a:pt x="8221" y="26075"/>
                    </a:lnTo>
                    <a:lnTo>
                      <a:pt x="8221" y="68126"/>
                    </a:lnTo>
                    <a:lnTo>
                      <a:pt x="19140" y="68126"/>
                    </a:lnTo>
                    <a:lnTo>
                      <a:pt x="19140" y="26092"/>
                    </a:lnTo>
                    <a:lnTo>
                      <a:pt x="31025" y="26092"/>
                    </a:lnTo>
                    <a:lnTo>
                      <a:pt x="31025" y="18479"/>
                    </a:lnTo>
                    <a:lnTo>
                      <a:pt x="18944" y="18479"/>
                    </a:lnTo>
                    <a:lnTo>
                      <a:pt x="18944" y="17121"/>
                    </a:lnTo>
                    <a:cubicBezTo>
                      <a:pt x="18944" y="11027"/>
                      <a:pt x="21356" y="8310"/>
                      <a:pt x="27165" y="8310"/>
                    </a:cubicBezTo>
                    <a:cubicBezTo>
                      <a:pt x="28809" y="8310"/>
                      <a:pt x="30936" y="8507"/>
                      <a:pt x="33742" y="8989"/>
                    </a:cubicBezTo>
                    <a:lnTo>
                      <a:pt x="33742" y="876"/>
                    </a:lnTo>
                    <a:close/>
                  </a:path>
                </a:pathLst>
              </a:custGeom>
              <a:solidFill>
                <a:schemeClr val="bg1"/>
              </a:solidFill>
              <a:ln w="1785" cap="flat">
                <a:noFill/>
                <a:prstDash val="solid"/>
                <a:miter/>
              </a:ln>
            </p:spPr>
            <p:txBody>
              <a:bodyPr rtlCol="0" anchor="ctr"/>
              <a:lstStyle/>
              <a:p>
                <a:endParaRPr lang="en-GB" dirty="0"/>
              </a:p>
            </p:txBody>
          </p:sp>
          <p:sp>
            <p:nvSpPr>
              <p:cNvPr id="15" name="Vrije vorm: vorm 14">
                <a:extLst>
                  <a:ext uri="{FF2B5EF4-FFF2-40B4-BE49-F238E27FC236}">
                    <a16:creationId xmlns:a16="http://schemas.microsoft.com/office/drawing/2014/main" id="{4FA9E20A-13F6-63BF-4C2D-124369F3334B}"/>
                  </a:ext>
                </a:extLst>
              </p:cNvPr>
              <p:cNvSpPr/>
              <p:nvPr/>
            </p:nvSpPr>
            <p:spPr>
              <a:xfrm>
                <a:off x="11013731" y="6345060"/>
                <a:ext cx="456064" cy="68394"/>
              </a:xfrm>
              <a:custGeom>
                <a:avLst/>
                <a:gdLst>
                  <a:gd name="connsiteX0" fmla="*/ 414299 w 456064"/>
                  <a:gd name="connsiteY0" fmla="*/ 17389 h 68394"/>
                  <a:gd name="connsiteX1" fmla="*/ 414299 w 456064"/>
                  <a:gd name="connsiteY1" fmla="*/ 67054 h 68394"/>
                  <a:gd name="connsiteX2" fmla="*/ 425218 w 456064"/>
                  <a:gd name="connsiteY2" fmla="*/ 67054 h 68394"/>
                  <a:gd name="connsiteX3" fmla="*/ 425218 w 456064"/>
                  <a:gd name="connsiteY3" fmla="*/ 38638 h 68394"/>
                  <a:gd name="connsiteX4" fmla="*/ 436728 w 456064"/>
                  <a:gd name="connsiteY4" fmla="*/ 24520 h 68394"/>
                  <a:gd name="connsiteX5" fmla="*/ 445145 w 456064"/>
                  <a:gd name="connsiteY5" fmla="*/ 35350 h 68394"/>
                  <a:gd name="connsiteX6" fmla="*/ 445145 w 456064"/>
                  <a:gd name="connsiteY6" fmla="*/ 67036 h 68394"/>
                  <a:gd name="connsiteX7" fmla="*/ 456064 w 456064"/>
                  <a:gd name="connsiteY7" fmla="*/ 67036 h 68394"/>
                  <a:gd name="connsiteX8" fmla="*/ 456064 w 456064"/>
                  <a:gd name="connsiteY8" fmla="*/ 35261 h 68394"/>
                  <a:gd name="connsiteX9" fmla="*/ 439926 w 456064"/>
                  <a:gd name="connsiteY9" fmla="*/ 16031 h 68394"/>
                  <a:gd name="connsiteX10" fmla="*/ 424557 w 456064"/>
                  <a:gd name="connsiteY10" fmla="*/ 25878 h 68394"/>
                  <a:gd name="connsiteX11" fmla="*/ 424539 w 456064"/>
                  <a:gd name="connsiteY11" fmla="*/ 17371 h 68394"/>
                  <a:gd name="connsiteX12" fmla="*/ 414299 w 456064"/>
                  <a:gd name="connsiteY12" fmla="*/ 17371 h 68394"/>
                  <a:gd name="connsiteX13" fmla="*/ 380343 w 456064"/>
                  <a:gd name="connsiteY13" fmla="*/ 24144 h 68394"/>
                  <a:gd name="connsiteX14" fmla="*/ 392227 w 456064"/>
                  <a:gd name="connsiteY14" fmla="*/ 42213 h 68394"/>
                  <a:gd name="connsiteX15" fmla="*/ 380343 w 456064"/>
                  <a:gd name="connsiteY15" fmla="*/ 60191 h 68394"/>
                  <a:gd name="connsiteX16" fmla="*/ 368547 w 456064"/>
                  <a:gd name="connsiteY16" fmla="*/ 42213 h 68394"/>
                  <a:gd name="connsiteX17" fmla="*/ 380343 w 456064"/>
                  <a:gd name="connsiteY17" fmla="*/ 24144 h 68394"/>
                  <a:gd name="connsiteX18" fmla="*/ 380343 w 456064"/>
                  <a:gd name="connsiteY18" fmla="*/ 16031 h 68394"/>
                  <a:gd name="connsiteX19" fmla="*/ 356663 w 456064"/>
                  <a:gd name="connsiteY19" fmla="*/ 42213 h 68394"/>
                  <a:gd name="connsiteX20" fmla="*/ 380343 w 456064"/>
                  <a:gd name="connsiteY20" fmla="*/ 68394 h 68394"/>
                  <a:gd name="connsiteX21" fmla="*/ 404112 w 456064"/>
                  <a:gd name="connsiteY21" fmla="*/ 42213 h 68394"/>
                  <a:gd name="connsiteX22" fmla="*/ 380343 w 456064"/>
                  <a:gd name="connsiteY22" fmla="*/ 16031 h 68394"/>
                  <a:gd name="connsiteX23" fmla="*/ 335271 w 456064"/>
                  <a:gd name="connsiteY23" fmla="*/ 67054 h 68394"/>
                  <a:gd name="connsiteX24" fmla="*/ 346565 w 456064"/>
                  <a:gd name="connsiteY24" fmla="*/ 67054 h 68394"/>
                  <a:gd name="connsiteX25" fmla="*/ 346565 w 456064"/>
                  <a:gd name="connsiteY25" fmla="*/ 17389 h 68394"/>
                  <a:gd name="connsiteX26" fmla="*/ 335271 w 456064"/>
                  <a:gd name="connsiteY26" fmla="*/ 17389 h 68394"/>
                  <a:gd name="connsiteX27" fmla="*/ 335271 w 456064"/>
                  <a:gd name="connsiteY27" fmla="*/ 67054 h 68394"/>
                  <a:gd name="connsiteX28" fmla="*/ 335271 w 456064"/>
                  <a:gd name="connsiteY28" fmla="*/ 9257 h 68394"/>
                  <a:gd name="connsiteX29" fmla="*/ 346565 w 456064"/>
                  <a:gd name="connsiteY29" fmla="*/ 9257 h 68394"/>
                  <a:gd name="connsiteX30" fmla="*/ 346565 w 456064"/>
                  <a:gd name="connsiteY30" fmla="*/ 0 h 68394"/>
                  <a:gd name="connsiteX31" fmla="*/ 335271 w 456064"/>
                  <a:gd name="connsiteY31" fmla="*/ 0 h 68394"/>
                  <a:gd name="connsiteX32" fmla="*/ 335271 w 456064"/>
                  <a:gd name="connsiteY32" fmla="*/ 9257 h 68394"/>
                  <a:gd name="connsiteX33" fmla="*/ 311019 w 456064"/>
                  <a:gd name="connsiteY33" fmla="*/ 3664 h 68394"/>
                  <a:gd name="connsiteX34" fmla="*/ 300582 w 456064"/>
                  <a:gd name="connsiteY34" fmla="*/ 4521 h 68394"/>
                  <a:gd name="connsiteX35" fmla="*/ 300206 w 456064"/>
                  <a:gd name="connsiteY35" fmla="*/ 17371 h 68394"/>
                  <a:gd name="connsiteX36" fmla="*/ 291592 w 456064"/>
                  <a:gd name="connsiteY36" fmla="*/ 17371 h 68394"/>
                  <a:gd name="connsiteX37" fmla="*/ 291592 w 456064"/>
                  <a:gd name="connsiteY37" fmla="*/ 25002 h 68394"/>
                  <a:gd name="connsiteX38" fmla="*/ 299903 w 456064"/>
                  <a:gd name="connsiteY38" fmla="*/ 25002 h 68394"/>
                  <a:gd name="connsiteX39" fmla="*/ 299903 w 456064"/>
                  <a:gd name="connsiteY39" fmla="*/ 49844 h 68394"/>
                  <a:gd name="connsiteX40" fmla="*/ 315540 w 456064"/>
                  <a:gd name="connsiteY40" fmla="*/ 68377 h 68394"/>
                  <a:gd name="connsiteX41" fmla="*/ 323475 w 456064"/>
                  <a:gd name="connsiteY41" fmla="*/ 67411 h 68394"/>
                  <a:gd name="connsiteX42" fmla="*/ 323475 w 456064"/>
                  <a:gd name="connsiteY42" fmla="*/ 58815 h 68394"/>
                  <a:gd name="connsiteX43" fmla="*/ 317953 w 456064"/>
                  <a:gd name="connsiteY43" fmla="*/ 59494 h 68394"/>
                  <a:gd name="connsiteX44" fmla="*/ 311001 w 456064"/>
                  <a:gd name="connsiteY44" fmla="*/ 49057 h 68394"/>
                  <a:gd name="connsiteX45" fmla="*/ 311001 w 456064"/>
                  <a:gd name="connsiteY45" fmla="*/ 25020 h 68394"/>
                  <a:gd name="connsiteX46" fmla="*/ 322099 w 456064"/>
                  <a:gd name="connsiteY46" fmla="*/ 25020 h 68394"/>
                  <a:gd name="connsiteX47" fmla="*/ 322099 w 456064"/>
                  <a:gd name="connsiteY47" fmla="*/ 17389 h 68394"/>
                  <a:gd name="connsiteX48" fmla="*/ 311001 w 456064"/>
                  <a:gd name="connsiteY48" fmla="*/ 17389 h 68394"/>
                  <a:gd name="connsiteX49" fmla="*/ 311001 w 456064"/>
                  <a:gd name="connsiteY49" fmla="*/ 3664 h 68394"/>
                  <a:gd name="connsiteX50" fmla="*/ 272470 w 456064"/>
                  <a:gd name="connsiteY50" fmla="*/ 42320 h 68394"/>
                  <a:gd name="connsiteX51" fmla="*/ 272470 w 456064"/>
                  <a:gd name="connsiteY51" fmla="*/ 45894 h 68394"/>
                  <a:gd name="connsiteX52" fmla="*/ 259423 w 456064"/>
                  <a:gd name="connsiteY52" fmla="*/ 60316 h 68394"/>
                  <a:gd name="connsiteX53" fmla="*/ 250523 w 456064"/>
                  <a:gd name="connsiteY53" fmla="*/ 52864 h 68394"/>
                  <a:gd name="connsiteX54" fmla="*/ 269968 w 456064"/>
                  <a:gd name="connsiteY54" fmla="*/ 42320 h 68394"/>
                  <a:gd name="connsiteX55" fmla="*/ 272470 w 456064"/>
                  <a:gd name="connsiteY55" fmla="*/ 42320 h 68394"/>
                  <a:gd name="connsiteX56" fmla="*/ 240105 w 456064"/>
                  <a:gd name="connsiteY56" fmla="*/ 30239 h 68394"/>
                  <a:gd name="connsiteX57" fmla="*/ 250541 w 456064"/>
                  <a:gd name="connsiteY57" fmla="*/ 31508 h 68394"/>
                  <a:gd name="connsiteX58" fmla="*/ 262140 w 456064"/>
                  <a:gd name="connsiteY58" fmla="*/ 23769 h 68394"/>
                  <a:gd name="connsiteX59" fmla="*/ 272488 w 456064"/>
                  <a:gd name="connsiteY59" fmla="*/ 33044 h 68394"/>
                  <a:gd name="connsiteX60" fmla="*/ 272488 w 456064"/>
                  <a:gd name="connsiteY60" fmla="*/ 35654 h 68394"/>
                  <a:gd name="connsiteX61" fmla="*/ 271434 w 456064"/>
                  <a:gd name="connsiteY61" fmla="*/ 35654 h 68394"/>
                  <a:gd name="connsiteX62" fmla="*/ 238764 w 456064"/>
                  <a:gd name="connsiteY62" fmla="*/ 53436 h 68394"/>
                  <a:gd name="connsiteX63" fmla="*/ 255849 w 456064"/>
                  <a:gd name="connsiteY63" fmla="*/ 68305 h 68394"/>
                  <a:gd name="connsiteX64" fmla="*/ 272684 w 456064"/>
                  <a:gd name="connsiteY64" fmla="*/ 58458 h 68394"/>
                  <a:gd name="connsiteX65" fmla="*/ 273739 w 456064"/>
                  <a:gd name="connsiteY65" fmla="*/ 67054 h 68394"/>
                  <a:gd name="connsiteX66" fmla="*/ 284855 w 456064"/>
                  <a:gd name="connsiteY66" fmla="*/ 67054 h 68394"/>
                  <a:gd name="connsiteX67" fmla="*/ 283407 w 456064"/>
                  <a:gd name="connsiteY67" fmla="*/ 57207 h 68394"/>
                  <a:gd name="connsiteX68" fmla="*/ 283407 w 456064"/>
                  <a:gd name="connsiteY68" fmla="*/ 35546 h 68394"/>
                  <a:gd name="connsiteX69" fmla="*/ 263320 w 456064"/>
                  <a:gd name="connsiteY69" fmla="*/ 16031 h 68394"/>
                  <a:gd name="connsiteX70" fmla="*/ 240105 w 456064"/>
                  <a:gd name="connsiteY70" fmla="*/ 30239 h 68394"/>
                  <a:gd name="connsiteX71" fmla="*/ 205487 w 456064"/>
                  <a:gd name="connsiteY71" fmla="*/ 67054 h 68394"/>
                  <a:gd name="connsiteX72" fmla="*/ 215638 w 456064"/>
                  <a:gd name="connsiteY72" fmla="*/ 67054 h 68394"/>
                  <a:gd name="connsiteX73" fmla="*/ 233224 w 456064"/>
                  <a:gd name="connsiteY73" fmla="*/ 17389 h 68394"/>
                  <a:gd name="connsiteX74" fmla="*/ 224038 w 456064"/>
                  <a:gd name="connsiteY74" fmla="*/ 17389 h 68394"/>
                  <a:gd name="connsiteX75" fmla="*/ 211671 w 456064"/>
                  <a:gd name="connsiteY75" fmla="*/ 55187 h 68394"/>
                  <a:gd name="connsiteX76" fmla="*/ 199393 w 456064"/>
                  <a:gd name="connsiteY76" fmla="*/ 17389 h 68394"/>
                  <a:gd name="connsiteX77" fmla="*/ 188080 w 456064"/>
                  <a:gd name="connsiteY77" fmla="*/ 17389 h 68394"/>
                  <a:gd name="connsiteX78" fmla="*/ 205487 w 456064"/>
                  <a:gd name="connsiteY78" fmla="*/ 67054 h 68394"/>
                  <a:gd name="connsiteX79" fmla="*/ 159378 w 456064"/>
                  <a:gd name="connsiteY79" fmla="*/ 24144 h 68394"/>
                  <a:gd name="connsiteX80" fmla="*/ 171281 w 456064"/>
                  <a:gd name="connsiteY80" fmla="*/ 42213 h 68394"/>
                  <a:gd name="connsiteX81" fmla="*/ 159378 w 456064"/>
                  <a:gd name="connsiteY81" fmla="*/ 60191 h 68394"/>
                  <a:gd name="connsiteX82" fmla="*/ 147584 w 456064"/>
                  <a:gd name="connsiteY82" fmla="*/ 42213 h 68394"/>
                  <a:gd name="connsiteX83" fmla="*/ 159378 w 456064"/>
                  <a:gd name="connsiteY83" fmla="*/ 24144 h 68394"/>
                  <a:gd name="connsiteX84" fmla="*/ 159378 w 456064"/>
                  <a:gd name="connsiteY84" fmla="*/ 16031 h 68394"/>
                  <a:gd name="connsiteX85" fmla="*/ 135717 w 456064"/>
                  <a:gd name="connsiteY85" fmla="*/ 42213 h 68394"/>
                  <a:gd name="connsiteX86" fmla="*/ 159378 w 456064"/>
                  <a:gd name="connsiteY86" fmla="*/ 68394 h 68394"/>
                  <a:gd name="connsiteX87" fmla="*/ 183148 w 456064"/>
                  <a:gd name="connsiteY87" fmla="*/ 42213 h 68394"/>
                  <a:gd name="connsiteX88" fmla="*/ 159378 w 456064"/>
                  <a:gd name="connsiteY88" fmla="*/ 16031 h 68394"/>
                  <a:gd name="connsiteX89" fmla="*/ 83871 w 456064"/>
                  <a:gd name="connsiteY89" fmla="*/ 17389 h 68394"/>
                  <a:gd name="connsiteX90" fmla="*/ 83871 w 456064"/>
                  <a:gd name="connsiteY90" fmla="*/ 67054 h 68394"/>
                  <a:gd name="connsiteX91" fmla="*/ 94773 w 456064"/>
                  <a:gd name="connsiteY91" fmla="*/ 67054 h 68394"/>
                  <a:gd name="connsiteX92" fmla="*/ 94773 w 456064"/>
                  <a:gd name="connsiteY92" fmla="*/ 38638 h 68394"/>
                  <a:gd name="connsiteX93" fmla="*/ 106282 w 456064"/>
                  <a:gd name="connsiteY93" fmla="*/ 24520 h 68394"/>
                  <a:gd name="connsiteX94" fmla="*/ 114682 w 456064"/>
                  <a:gd name="connsiteY94" fmla="*/ 35350 h 68394"/>
                  <a:gd name="connsiteX95" fmla="*/ 114682 w 456064"/>
                  <a:gd name="connsiteY95" fmla="*/ 67036 h 68394"/>
                  <a:gd name="connsiteX96" fmla="*/ 125601 w 456064"/>
                  <a:gd name="connsiteY96" fmla="*/ 67036 h 68394"/>
                  <a:gd name="connsiteX97" fmla="*/ 125601 w 456064"/>
                  <a:gd name="connsiteY97" fmla="*/ 35261 h 68394"/>
                  <a:gd name="connsiteX98" fmla="*/ 109481 w 456064"/>
                  <a:gd name="connsiteY98" fmla="*/ 16031 h 68394"/>
                  <a:gd name="connsiteX99" fmla="*/ 94112 w 456064"/>
                  <a:gd name="connsiteY99" fmla="*/ 25878 h 68394"/>
                  <a:gd name="connsiteX100" fmla="*/ 94094 w 456064"/>
                  <a:gd name="connsiteY100" fmla="*/ 17371 h 68394"/>
                  <a:gd name="connsiteX101" fmla="*/ 83871 w 456064"/>
                  <a:gd name="connsiteY101" fmla="*/ 17371 h 68394"/>
                  <a:gd name="connsiteX102" fmla="*/ 28863 w 456064"/>
                  <a:gd name="connsiteY102" fmla="*/ 17389 h 68394"/>
                  <a:gd name="connsiteX103" fmla="*/ 28863 w 456064"/>
                  <a:gd name="connsiteY103" fmla="*/ 67054 h 68394"/>
                  <a:gd name="connsiteX104" fmla="*/ 39782 w 456064"/>
                  <a:gd name="connsiteY104" fmla="*/ 67054 h 68394"/>
                  <a:gd name="connsiteX105" fmla="*/ 39782 w 456064"/>
                  <a:gd name="connsiteY105" fmla="*/ 38638 h 68394"/>
                  <a:gd name="connsiteX106" fmla="*/ 51292 w 456064"/>
                  <a:gd name="connsiteY106" fmla="*/ 24520 h 68394"/>
                  <a:gd name="connsiteX107" fmla="*/ 59691 w 456064"/>
                  <a:gd name="connsiteY107" fmla="*/ 35350 h 68394"/>
                  <a:gd name="connsiteX108" fmla="*/ 59691 w 456064"/>
                  <a:gd name="connsiteY108" fmla="*/ 67036 h 68394"/>
                  <a:gd name="connsiteX109" fmla="*/ 70611 w 456064"/>
                  <a:gd name="connsiteY109" fmla="*/ 67036 h 68394"/>
                  <a:gd name="connsiteX110" fmla="*/ 70611 w 456064"/>
                  <a:gd name="connsiteY110" fmla="*/ 35261 h 68394"/>
                  <a:gd name="connsiteX111" fmla="*/ 54472 w 456064"/>
                  <a:gd name="connsiteY111" fmla="*/ 16031 h 68394"/>
                  <a:gd name="connsiteX112" fmla="*/ 39121 w 456064"/>
                  <a:gd name="connsiteY112" fmla="*/ 25878 h 68394"/>
                  <a:gd name="connsiteX113" fmla="*/ 39103 w 456064"/>
                  <a:gd name="connsiteY113" fmla="*/ 17371 h 68394"/>
                  <a:gd name="connsiteX114" fmla="*/ 28863 w 456064"/>
                  <a:gd name="connsiteY114" fmla="*/ 17371 h 68394"/>
                  <a:gd name="connsiteX115" fmla="*/ 0 w 456064"/>
                  <a:gd name="connsiteY115" fmla="*/ 67054 h 68394"/>
                  <a:gd name="connsiteX116" fmla="*/ 11295 w 456064"/>
                  <a:gd name="connsiteY116" fmla="*/ 67054 h 68394"/>
                  <a:gd name="connsiteX117" fmla="*/ 11295 w 456064"/>
                  <a:gd name="connsiteY117" fmla="*/ 17389 h 68394"/>
                  <a:gd name="connsiteX118" fmla="*/ 0 w 456064"/>
                  <a:gd name="connsiteY118" fmla="*/ 17389 h 68394"/>
                  <a:gd name="connsiteX119" fmla="*/ 0 w 456064"/>
                  <a:gd name="connsiteY119" fmla="*/ 67054 h 68394"/>
                  <a:gd name="connsiteX120" fmla="*/ 0 w 456064"/>
                  <a:gd name="connsiteY120" fmla="*/ 9257 h 68394"/>
                  <a:gd name="connsiteX121" fmla="*/ 11295 w 456064"/>
                  <a:gd name="connsiteY121" fmla="*/ 9257 h 68394"/>
                  <a:gd name="connsiteX122" fmla="*/ 11295 w 456064"/>
                  <a:gd name="connsiteY122" fmla="*/ 0 h 68394"/>
                  <a:gd name="connsiteX123" fmla="*/ 0 w 456064"/>
                  <a:gd name="connsiteY123" fmla="*/ 0 h 68394"/>
                  <a:gd name="connsiteX124" fmla="*/ 0 w 456064"/>
                  <a:gd name="connsiteY124" fmla="*/ 9257 h 6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456064" h="68394">
                    <a:moveTo>
                      <a:pt x="414299" y="17389"/>
                    </a:moveTo>
                    <a:lnTo>
                      <a:pt x="414299" y="67054"/>
                    </a:lnTo>
                    <a:lnTo>
                      <a:pt x="425218" y="67054"/>
                    </a:lnTo>
                    <a:lnTo>
                      <a:pt x="425218" y="38638"/>
                    </a:lnTo>
                    <a:cubicBezTo>
                      <a:pt x="425236" y="30042"/>
                      <a:pt x="430258" y="24520"/>
                      <a:pt x="436728" y="24520"/>
                    </a:cubicBezTo>
                    <a:cubicBezTo>
                      <a:pt x="442142" y="24520"/>
                      <a:pt x="445145" y="28183"/>
                      <a:pt x="445145" y="35350"/>
                    </a:cubicBezTo>
                    <a:lnTo>
                      <a:pt x="445145" y="67036"/>
                    </a:lnTo>
                    <a:lnTo>
                      <a:pt x="456064" y="67036"/>
                    </a:lnTo>
                    <a:lnTo>
                      <a:pt x="456064" y="35261"/>
                    </a:lnTo>
                    <a:cubicBezTo>
                      <a:pt x="456064" y="22411"/>
                      <a:pt x="450757" y="16031"/>
                      <a:pt x="439926" y="16031"/>
                    </a:cubicBezTo>
                    <a:cubicBezTo>
                      <a:pt x="433260" y="16031"/>
                      <a:pt x="428131" y="19319"/>
                      <a:pt x="424557" y="25878"/>
                    </a:cubicBezTo>
                    <a:lnTo>
                      <a:pt x="424539" y="17371"/>
                    </a:lnTo>
                    <a:lnTo>
                      <a:pt x="414299" y="17371"/>
                    </a:lnTo>
                    <a:close/>
                    <a:moveTo>
                      <a:pt x="380343" y="24144"/>
                    </a:moveTo>
                    <a:cubicBezTo>
                      <a:pt x="387599" y="24144"/>
                      <a:pt x="392227" y="30614"/>
                      <a:pt x="392227" y="42213"/>
                    </a:cubicBezTo>
                    <a:cubicBezTo>
                      <a:pt x="392227" y="53811"/>
                      <a:pt x="387599" y="60191"/>
                      <a:pt x="380343" y="60191"/>
                    </a:cubicBezTo>
                    <a:cubicBezTo>
                      <a:pt x="372997" y="60191"/>
                      <a:pt x="368547" y="53901"/>
                      <a:pt x="368547" y="42213"/>
                    </a:cubicBezTo>
                    <a:cubicBezTo>
                      <a:pt x="368547" y="30525"/>
                      <a:pt x="372979" y="24144"/>
                      <a:pt x="380343" y="24144"/>
                    </a:cubicBezTo>
                    <a:moveTo>
                      <a:pt x="380343" y="16031"/>
                    </a:moveTo>
                    <a:cubicBezTo>
                      <a:pt x="366313" y="16031"/>
                      <a:pt x="356663" y="26271"/>
                      <a:pt x="356663" y="42213"/>
                    </a:cubicBezTo>
                    <a:cubicBezTo>
                      <a:pt x="356663" y="58172"/>
                      <a:pt x="366224" y="68394"/>
                      <a:pt x="380343" y="68394"/>
                    </a:cubicBezTo>
                    <a:cubicBezTo>
                      <a:pt x="394461" y="68394"/>
                      <a:pt x="404112" y="58172"/>
                      <a:pt x="404112" y="42213"/>
                    </a:cubicBezTo>
                    <a:cubicBezTo>
                      <a:pt x="404112" y="26271"/>
                      <a:pt x="394443" y="16031"/>
                      <a:pt x="380343" y="16031"/>
                    </a:cubicBezTo>
                    <a:moveTo>
                      <a:pt x="335271" y="67054"/>
                    </a:moveTo>
                    <a:lnTo>
                      <a:pt x="346565" y="67054"/>
                    </a:lnTo>
                    <a:lnTo>
                      <a:pt x="346565" y="17389"/>
                    </a:lnTo>
                    <a:lnTo>
                      <a:pt x="335271" y="17389"/>
                    </a:lnTo>
                    <a:lnTo>
                      <a:pt x="335271" y="67054"/>
                    </a:lnTo>
                    <a:close/>
                    <a:moveTo>
                      <a:pt x="335271" y="9257"/>
                    </a:moveTo>
                    <a:lnTo>
                      <a:pt x="346565" y="9257"/>
                    </a:lnTo>
                    <a:lnTo>
                      <a:pt x="346565" y="0"/>
                    </a:lnTo>
                    <a:lnTo>
                      <a:pt x="335271" y="0"/>
                    </a:lnTo>
                    <a:lnTo>
                      <a:pt x="335271" y="9257"/>
                    </a:lnTo>
                    <a:close/>
                    <a:moveTo>
                      <a:pt x="311019" y="3664"/>
                    </a:moveTo>
                    <a:lnTo>
                      <a:pt x="300582" y="4521"/>
                    </a:lnTo>
                    <a:lnTo>
                      <a:pt x="300206" y="17371"/>
                    </a:lnTo>
                    <a:lnTo>
                      <a:pt x="291592" y="17371"/>
                    </a:lnTo>
                    <a:lnTo>
                      <a:pt x="291592" y="25002"/>
                    </a:lnTo>
                    <a:lnTo>
                      <a:pt x="299903" y="25002"/>
                    </a:lnTo>
                    <a:lnTo>
                      <a:pt x="299903" y="49844"/>
                    </a:lnTo>
                    <a:cubicBezTo>
                      <a:pt x="299903" y="62783"/>
                      <a:pt x="303673" y="68377"/>
                      <a:pt x="315540" y="68377"/>
                    </a:cubicBezTo>
                    <a:cubicBezTo>
                      <a:pt x="318150" y="68377"/>
                      <a:pt x="320759" y="67983"/>
                      <a:pt x="323475" y="67411"/>
                    </a:cubicBezTo>
                    <a:lnTo>
                      <a:pt x="323475" y="58815"/>
                    </a:lnTo>
                    <a:cubicBezTo>
                      <a:pt x="321545" y="59298"/>
                      <a:pt x="319705" y="59494"/>
                      <a:pt x="317953" y="59494"/>
                    </a:cubicBezTo>
                    <a:cubicBezTo>
                      <a:pt x="312056" y="59494"/>
                      <a:pt x="311001" y="56313"/>
                      <a:pt x="311001" y="49057"/>
                    </a:cubicBezTo>
                    <a:lnTo>
                      <a:pt x="311001" y="25020"/>
                    </a:lnTo>
                    <a:lnTo>
                      <a:pt x="322099" y="25020"/>
                    </a:lnTo>
                    <a:lnTo>
                      <a:pt x="322099" y="17389"/>
                    </a:lnTo>
                    <a:lnTo>
                      <a:pt x="311001" y="17389"/>
                    </a:lnTo>
                    <a:lnTo>
                      <a:pt x="311001" y="3664"/>
                    </a:lnTo>
                    <a:close/>
                    <a:moveTo>
                      <a:pt x="272470" y="42320"/>
                    </a:moveTo>
                    <a:lnTo>
                      <a:pt x="272470" y="45894"/>
                    </a:lnTo>
                    <a:cubicBezTo>
                      <a:pt x="272470" y="54026"/>
                      <a:pt x="266679" y="60316"/>
                      <a:pt x="259423" y="60316"/>
                    </a:cubicBezTo>
                    <a:cubicBezTo>
                      <a:pt x="253901" y="60316"/>
                      <a:pt x="250523" y="57314"/>
                      <a:pt x="250523" y="52864"/>
                    </a:cubicBezTo>
                    <a:cubicBezTo>
                      <a:pt x="250523" y="45894"/>
                      <a:pt x="256993" y="42320"/>
                      <a:pt x="269968" y="42320"/>
                    </a:cubicBezTo>
                    <a:lnTo>
                      <a:pt x="272470" y="42320"/>
                    </a:lnTo>
                    <a:close/>
                    <a:moveTo>
                      <a:pt x="240105" y="30239"/>
                    </a:moveTo>
                    <a:lnTo>
                      <a:pt x="250541" y="31508"/>
                    </a:lnTo>
                    <a:cubicBezTo>
                      <a:pt x="251596" y="26378"/>
                      <a:pt x="255474" y="23769"/>
                      <a:pt x="262140" y="23769"/>
                    </a:cubicBezTo>
                    <a:cubicBezTo>
                      <a:pt x="269110" y="23769"/>
                      <a:pt x="272488" y="26754"/>
                      <a:pt x="272488" y="33044"/>
                    </a:cubicBezTo>
                    <a:lnTo>
                      <a:pt x="272488" y="35654"/>
                    </a:lnTo>
                    <a:lnTo>
                      <a:pt x="271434" y="35654"/>
                    </a:lnTo>
                    <a:cubicBezTo>
                      <a:pt x="249469" y="35654"/>
                      <a:pt x="238764" y="41444"/>
                      <a:pt x="238764" y="53436"/>
                    </a:cubicBezTo>
                    <a:cubicBezTo>
                      <a:pt x="238764" y="62121"/>
                      <a:pt x="245430" y="68305"/>
                      <a:pt x="255849" y="68305"/>
                    </a:cubicBezTo>
                    <a:cubicBezTo>
                      <a:pt x="263302" y="68305"/>
                      <a:pt x="269306" y="64838"/>
                      <a:pt x="272684" y="58458"/>
                    </a:cubicBezTo>
                    <a:cubicBezTo>
                      <a:pt x="272774" y="61639"/>
                      <a:pt x="273078" y="64463"/>
                      <a:pt x="273739" y="67054"/>
                    </a:cubicBezTo>
                    <a:lnTo>
                      <a:pt x="284855" y="67054"/>
                    </a:lnTo>
                    <a:cubicBezTo>
                      <a:pt x="283783" y="64463"/>
                      <a:pt x="283407" y="61174"/>
                      <a:pt x="283407" y="57207"/>
                    </a:cubicBezTo>
                    <a:lnTo>
                      <a:pt x="283407" y="35546"/>
                    </a:lnTo>
                    <a:cubicBezTo>
                      <a:pt x="283407" y="22018"/>
                      <a:pt x="277706" y="16031"/>
                      <a:pt x="263320" y="16031"/>
                    </a:cubicBezTo>
                    <a:cubicBezTo>
                      <a:pt x="250148" y="16031"/>
                      <a:pt x="242321" y="20856"/>
                      <a:pt x="240105" y="30239"/>
                    </a:cubicBezTo>
                    <a:moveTo>
                      <a:pt x="205487" y="67054"/>
                    </a:moveTo>
                    <a:lnTo>
                      <a:pt x="215638" y="67054"/>
                    </a:lnTo>
                    <a:lnTo>
                      <a:pt x="233224" y="17389"/>
                    </a:lnTo>
                    <a:lnTo>
                      <a:pt x="224038" y="17389"/>
                    </a:lnTo>
                    <a:lnTo>
                      <a:pt x="211671" y="55187"/>
                    </a:lnTo>
                    <a:lnTo>
                      <a:pt x="199393" y="17389"/>
                    </a:lnTo>
                    <a:lnTo>
                      <a:pt x="188080" y="17389"/>
                    </a:lnTo>
                    <a:lnTo>
                      <a:pt x="205487" y="67054"/>
                    </a:lnTo>
                    <a:close/>
                    <a:moveTo>
                      <a:pt x="159378" y="24144"/>
                    </a:moveTo>
                    <a:cubicBezTo>
                      <a:pt x="166634" y="24144"/>
                      <a:pt x="171281" y="30614"/>
                      <a:pt x="171281" y="42213"/>
                    </a:cubicBezTo>
                    <a:cubicBezTo>
                      <a:pt x="171281" y="53811"/>
                      <a:pt x="166634" y="60191"/>
                      <a:pt x="159378" y="60191"/>
                    </a:cubicBezTo>
                    <a:cubicBezTo>
                      <a:pt x="152034" y="60191"/>
                      <a:pt x="147584" y="53901"/>
                      <a:pt x="147584" y="42213"/>
                    </a:cubicBezTo>
                    <a:cubicBezTo>
                      <a:pt x="147601" y="30525"/>
                      <a:pt x="152034" y="24144"/>
                      <a:pt x="159378" y="24144"/>
                    </a:cubicBezTo>
                    <a:moveTo>
                      <a:pt x="159378" y="16031"/>
                    </a:moveTo>
                    <a:cubicBezTo>
                      <a:pt x="145367" y="16031"/>
                      <a:pt x="135717" y="26271"/>
                      <a:pt x="135717" y="42213"/>
                    </a:cubicBezTo>
                    <a:cubicBezTo>
                      <a:pt x="135717" y="58172"/>
                      <a:pt x="145260" y="68394"/>
                      <a:pt x="159378" y="68394"/>
                    </a:cubicBezTo>
                    <a:cubicBezTo>
                      <a:pt x="173497" y="68394"/>
                      <a:pt x="183148" y="58172"/>
                      <a:pt x="183148" y="42213"/>
                    </a:cubicBezTo>
                    <a:cubicBezTo>
                      <a:pt x="183148" y="26271"/>
                      <a:pt x="173497" y="16031"/>
                      <a:pt x="159378" y="16031"/>
                    </a:cubicBezTo>
                    <a:moveTo>
                      <a:pt x="83871" y="17389"/>
                    </a:moveTo>
                    <a:lnTo>
                      <a:pt x="83871" y="67054"/>
                    </a:lnTo>
                    <a:lnTo>
                      <a:pt x="94773" y="67054"/>
                    </a:lnTo>
                    <a:lnTo>
                      <a:pt x="94773" y="38638"/>
                    </a:lnTo>
                    <a:cubicBezTo>
                      <a:pt x="94791" y="30042"/>
                      <a:pt x="99831" y="24520"/>
                      <a:pt x="106282" y="24520"/>
                    </a:cubicBezTo>
                    <a:cubicBezTo>
                      <a:pt x="111697" y="24520"/>
                      <a:pt x="114682" y="28183"/>
                      <a:pt x="114682" y="35350"/>
                    </a:cubicBezTo>
                    <a:lnTo>
                      <a:pt x="114682" y="67036"/>
                    </a:lnTo>
                    <a:lnTo>
                      <a:pt x="125601" y="67036"/>
                    </a:lnTo>
                    <a:lnTo>
                      <a:pt x="125601" y="35261"/>
                    </a:lnTo>
                    <a:cubicBezTo>
                      <a:pt x="125601" y="22411"/>
                      <a:pt x="120294" y="16031"/>
                      <a:pt x="109481" y="16031"/>
                    </a:cubicBezTo>
                    <a:cubicBezTo>
                      <a:pt x="102815" y="16031"/>
                      <a:pt x="97686" y="19319"/>
                      <a:pt x="94112" y="25878"/>
                    </a:cubicBezTo>
                    <a:lnTo>
                      <a:pt x="94094" y="17371"/>
                    </a:lnTo>
                    <a:lnTo>
                      <a:pt x="83871" y="17371"/>
                    </a:lnTo>
                    <a:close/>
                    <a:moveTo>
                      <a:pt x="28863" y="17389"/>
                    </a:moveTo>
                    <a:lnTo>
                      <a:pt x="28863" y="67054"/>
                    </a:lnTo>
                    <a:lnTo>
                      <a:pt x="39782" y="67054"/>
                    </a:lnTo>
                    <a:lnTo>
                      <a:pt x="39782" y="38638"/>
                    </a:lnTo>
                    <a:cubicBezTo>
                      <a:pt x="39800" y="30042"/>
                      <a:pt x="44822" y="24520"/>
                      <a:pt x="51292" y="24520"/>
                    </a:cubicBezTo>
                    <a:cubicBezTo>
                      <a:pt x="56706" y="24520"/>
                      <a:pt x="59691" y="28183"/>
                      <a:pt x="59691" y="35350"/>
                    </a:cubicBezTo>
                    <a:lnTo>
                      <a:pt x="59691" y="67036"/>
                    </a:lnTo>
                    <a:lnTo>
                      <a:pt x="70611" y="67036"/>
                    </a:lnTo>
                    <a:lnTo>
                      <a:pt x="70611" y="35261"/>
                    </a:lnTo>
                    <a:cubicBezTo>
                      <a:pt x="70611" y="22411"/>
                      <a:pt x="65303" y="16031"/>
                      <a:pt x="54472" y="16031"/>
                    </a:cubicBezTo>
                    <a:cubicBezTo>
                      <a:pt x="47806" y="16031"/>
                      <a:pt x="42695" y="19319"/>
                      <a:pt x="39121" y="25878"/>
                    </a:cubicBezTo>
                    <a:lnTo>
                      <a:pt x="39103" y="17371"/>
                    </a:lnTo>
                    <a:lnTo>
                      <a:pt x="28863" y="17371"/>
                    </a:lnTo>
                    <a:close/>
                    <a:moveTo>
                      <a:pt x="0" y="67054"/>
                    </a:moveTo>
                    <a:lnTo>
                      <a:pt x="11295" y="67054"/>
                    </a:lnTo>
                    <a:lnTo>
                      <a:pt x="11295" y="17389"/>
                    </a:lnTo>
                    <a:lnTo>
                      <a:pt x="0" y="17389"/>
                    </a:lnTo>
                    <a:lnTo>
                      <a:pt x="0" y="67054"/>
                    </a:lnTo>
                    <a:close/>
                    <a:moveTo>
                      <a:pt x="0" y="9257"/>
                    </a:moveTo>
                    <a:lnTo>
                      <a:pt x="11295" y="9257"/>
                    </a:lnTo>
                    <a:lnTo>
                      <a:pt x="11295" y="0"/>
                    </a:lnTo>
                    <a:lnTo>
                      <a:pt x="0" y="0"/>
                    </a:lnTo>
                    <a:lnTo>
                      <a:pt x="0" y="9257"/>
                    </a:lnTo>
                    <a:close/>
                  </a:path>
                </a:pathLst>
              </a:custGeom>
              <a:solidFill>
                <a:schemeClr val="bg1"/>
              </a:solidFill>
              <a:ln w="1785" cap="flat">
                <a:noFill/>
                <a:prstDash val="solid"/>
                <a:miter/>
              </a:ln>
            </p:spPr>
            <p:txBody>
              <a:bodyPr rtlCol="0" anchor="ctr"/>
              <a:lstStyle/>
              <a:p>
                <a:endParaRPr lang="en-GB" dirty="0"/>
              </a:p>
            </p:txBody>
          </p:sp>
        </p:grpSp>
      </p:grpSp>
      <p:sp>
        <p:nvSpPr>
          <p:cNvPr id="16" name="Tijdelijke aanduiding voor tekst 8">
            <a:extLst>
              <a:ext uri="{FF2B5EF4-FFF2-40B4-BE49-F238E27FC236}">
                <a16:creationId xmlns:a16="http://schemas.microsoft.com/office/drawing/2014/main" id="{ADCF431D-EA76-BC56-373A-D5A7A6FD53B0}"/>
              </a:ext>
            </a:extLst>
          </p:cNvPr>
          <p:cNvSpPr>
            <a:spLocks noGrp="1"/>
          </p:cNvSpPr>
          <p:nvPr>
            <p:ph type="body" sz="quarter" idx="14" hasCustomPrompt="1"/>
          </p:nvPr>
        </p:nvSpPr>
        <p:spPr>
          <a:xfrm>
            <a:off x="719138" y="322475"/>
            <a:ext cx="991792" cy="261725"/>
          </a:xfrm>
          <a:solidFill>
            <a:schemeClr val="accent3"/>
          </a:solidFill>
        </p:spPr>
        <p:txBody>
          <a:bodyPr wrap="none" lIns="72000" tIns="72000" rIns="72000" bIns="36000" anchor="b">
            <a:spAutoFit/>
          </a:bodyPr>
          <a:lstStyle>
            <a:lvl1pPr marL="0" indent="0">
              <a:buFont typeface="Arial" panose="020B0604020202020204" pitchFamily="34" charset="0"/>
              <a:buNone/>
              <a:defRPr sz="1100" b="1">
                <a:solidFill>
                  <a:schemeClr val="tx1"/>
                </a:solidFill>
                <a:latin typeface="+mn-lt"/>
              </a:defRPr>
            </a:lvl1pPr>
          </a:lstStyle>
          <a:p>
            <a:pPr lvl="0"/>
            <a:r>
              <a:rPr lang="en-GB" dirty="0"/>
              <a:t>Theme name</a:t>
            </a:r>
          </a:p>
        </p:txBody>
      </p:sp>
      <p:sp>
        <p:nvSpPr>
          <p:cNvPr id="17" name="Tijdelijke aanduiding voor tekst 8">
            <a:extLst>
              <a:ext uri="{FF2B5EF4-FFF2-40B4-BE49-F238E27FC236}">
                <a16:creationId xmlns:a16="http://schemas.microsoft.com/office/drawing/2014/main" id="{097F604F-C1AD-C922-D5D1-8D64D4F971E5}"/>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1">
                <a:solidFill>
                  <a:schemeClr val="bg1"/>
                </a:solidFill>
                <a:latin typeface="+mn-lt"/>
              </a:defRPr>
            </a:lvl1pPr>
          </a:lstStyle>
          <a:p>
            <a:pPr lvl="0"/>
            <a:r>
              <a:rPr lang="en-GB" dirty="0"/>
              <a:t>Place text here</a:t>
            </a:r>
          </a:p>
        </p:txBody>
      </p:sp>
    </p:spTree>
    <p:extLst>
      <p:ext uri="{BB962C8B-B14F-4D97-AF65-F5344CB8AC3E}">
        <p14:creationId xmlns:p14="http://schemas.microsoft.com/office/powerpoint/2010/main" val="772081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dots">
    <p:bg>
      <p:bgPr>
        <a:solidFill>
          <a:schemeClr val="accent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C9A7E0CF-CE4A-914A-6EC5-A8567CC130B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 r="12358" b="46035"/>
          <a:stretch/>
        </p:blipFill>
        <p:spPr>
          <a:xfrm rot="10800000" flipH="1">
            <a:off x="6431467" y="4470400"/>
            <a:ext cx="5770059" cy="2387598"/>
          </a:xfrm>
          <a:prstGeom prst="rect">
            <a:avLst/>
          </a:prstGeom>
        </p:spPr>
      </p:pic>
      <p:pic>
        <p:nvPicPr>
          <p:cNvPr id="8" name="Graphic 7">
            <a:extLst>
              <a:ext uri="{FF2B5EF4-FFF2-40B4-BE49-F238E27FC236}">
                <a16:creationId xmlns:a16="http://schemas.microsoft.com/office/drawing/2014/main" id="{6278A900-5CCB-692F-8A50-367C1BD4060F}"/>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 r="796" b="46035"/>
          <a:stretch/>
        </p:blipFill>
        <p:spPr>
          <a:xfrm rot="10800000">
            <a:off x="723" y="4470398"/>
            <a:ext cx="6531234" cy="2387599"/>
          </a:xfrm>
          <a:prstGeom prst="rect">
            <a:avLst/>
          </a:prstGeom>
        </p:spPr>
      </p:pic>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p:txBody>
          <a:bodyPr/>
          <a:lstStyle>
            <a:lvl1pPr>
              <a:defRPr>
                <a:solidFill>
                  <a:schemeClr val="bg1"/>
                </a:solidFill>
              </a:defRPr>
            </a:lvl1pPr>
          </a:lstStyle>
          <a:p>
            <a:r>
              <a:rPr lang="en-GB" noProof="0" dirty="0"/>
              <a:t>Place a title here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lvl1pPr>
              <a:defRPr>
                <a:solidFill>
                  <a:schemeClr val="bg1"/>
                </a:solidFill>
              </a:defRPr>
            </a:lvl1pPr>
          </a:lstStyle>
          <a:p>
            <a:endParaRPr lang="en-GB"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lvl1pPr>
              <a:defRPr>
                <a:solidFill>
                  <a:schemeClr val="bg1"/>
                </a:solidFill>
              </a:defRPr>
            </a:lvl1pPr>
          </a:lstStyle>
          <a:p>
            <a:fld id="{D7B5DC5B-6873-43DB-ADC7-B15ACCE0DFDB}" type="slidenum">
              <a:rPr lang="en-GB" smtClean="0"/>
              <a:pPr/>
              <a:t>‹#›</a:t>
            </a:fld>
            <a:endParaRPr lang="en-GB" dirty="0"/>
          </a:p>
        </p:txBody>
      </p:sp>
      <p:pic>
        <p:nvPicPr>
          <p:cNvPr id="130" name="Graphic 129">
            <a:extLst>
              <a:ext uri="{FF2B5EF4-FFF2-40B4-BE49-F238E27FC236}">
                <a16:creationId xmlns:a16="http://schemas.microsoft.com/office/drawing/2014/main" id="{C6C35B67-49EB-9D63-74BD-2420B53B6D4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453752" y="6342684"/>
            <a:ext cx="4015740" cy="162631"/>
          </a:xfrm>
          <a:prstGeom prst="rect">
            <a:avLst/>
          </a:prstGeom>
        </p:spPr>
      </p:pic>
      <p:grpSp>
        <p:nvGrpSpPr>
          <p:cNvPr id="9" name="Groep 8">
            <a:extLst>
              <a:ext uri="{FF2B5EF4-FFF2-40B4-BE49-F238E27FC236}">
                <a16:creationId xmlns:a16="http://schemas.microsoft.com/office/drawing/2014/main" id="{6D5D1F63-67BD-2830-72D1-794061776FE6}"/>
              </a:ext>
            </a:extLst>
          </p:cNvPr>
          <p:cNvGrpSpPr/>
          <p:nvPr userDrawn="1"/>
        </p:nvGrpSpPr>
        <p:grpSpPr>
          <a:xfrm>
            <a:off x="7453752" y="6342684"/>
            <a:ext cx="4016042" cy="163185"/>
            <a:chOff x="7453752" y="6342684"/>
            <a:chExt cx="4016042" cy="163185"/>
          </a:xfrm>
        </p:grpSpPr>
        <p:sp>
          <p:nvSpPr>
            <p:cNvPr id="10" name="Vrije vorm: vorm 9">
              <a:extLst>
                <a:ext uri="{FF2B5EF4-FFF2-40B4-BE49-F238E27FC236}">
                  <a16:creationId xmlns:a16="http://schemas.microsoft.com/office/drawing/2014/main" id="{69BA4B15-7A58-62EC-1617-6986A74CE6EA}"/>
                </a:ext>
              </a:extLst>
            </p:cNvPr>
            <p:cNvSpPr/>
            <p:nvPr/>
          </p:nvSpPr>
          <p:spPr>
            <a:xfrm>
              <a:off x="7453752" y="6473521"/>
              <a:ext cx="3021491" cy="1787"/>
            </a:xfrm>
            <a:custGeom>
              <a:avLst/>
              <a:gdLst>
                <a:gd name="connsiteX0" fmla="*/ 0 w 3021491"/>
                <a:gd name="connsiteY0" fmla="*/ 0 h 1787"/>
                <a:gd name="connsiteX1" fmla="*/ 3021492 w 3021491"/>
                <a:gd name="connsiteY1" fmla="*/ 0 h 1787"/>
              </a:gdLst>
              <a:ahLst/>
              <a:cxnLst>
                <a:cxn ang="0">
                  <a:pos x="connsiteX0" y="connsiteY0"/>
                </a:cxn>
                <a:cxn ang="0">
                  <a:pos x="connsiteX1" y="connsiteY1"/>
                </a:cxn>
              </a:cxnLst>
              <a:rect l="l" t="t" r="r" b="b"/>
              <a:pathLst>
                <a:path w="3021491" h="1787">
                  <a:moveTo>
                    <a:pt x="0" y="0"/>
                  </a:moveTo>
                  <a:lnTo>
                    <a:pt x="3021492" y="0"/>
                  </a:lnTo>
                </a:path>
              </a:pathLst>
            </a:custGeom>
            <a:ln w="58892" cap="flat">
              <a:gradFill>
                <a:gsLst>
                  <a:gs pos="0">
                    <a:srgbClr val="FFFFFF">
                      <a:alpha val="0"/>
                    </a:srgbClr>
                  </a:gs>
                  <a:gs pos="22990">
                    <a:schemeClr val="bg1">
                      <a:alpha val="50000"/>
                    </a:schemeClr>
                  </a:gs>
                  <a:gs pos="46010">
                    <a:schemeClr val="bg1"/>
                  </a:gs>
                  <a:gs pos="100000">
                    <a:schemeClr val="bg1"/>
                  </a:gs>
                </a:gsLst>
                <a:lin ang="0" scaled="1"/>
              </a:gradFill>
              <a:prstDash val="solid"/>
              <a:miter/>
            </a:ln>
          </p:spPr>
          <p:txBody>
            <a:bodyPr rtlCol="0" anchor="ctr"/>
            <a:lstStyle/>
            <a:p>
              <a:endParaRPr lang="en-GB" dirty="0"/>
            </a:p>
          </p:txBody>
        </p:sp>
        <p:grpSp>
          <p:nvGrpSpPr>
            <p:cNvPr id="11" name="Graphic 18">
              <a:extLst>
                <a:ext uri="{FF2B5EF4-FFF2-40B4-BE49-F238E27FC236}">
                  <a16:creationId xmlns:a16="http://schemas.microsoft.com/office/drawing/2014/main" id="{22390296-DB9F-1D68-568B-0CBB37C898FB}"/>
                </a:ext>
              </a:extLst>
            </p:cNvPr>
            <p:cNvGrpSpPr/>
            <p:nvPr/>
          </p:nvGrpSpPr>
          <p:grpSpPr>
            <a:xfrm>
              <a:off x="10511361" y="6342684"/>
              <a:ext cx="958433" cy="163185"/>
              <a:chOff x="10511361" y="6342684"/>
              <a:chExt cx="958433" cy="163185"/>
            </a:xfrm>
            <a:solidFill>
              <a:schemeClr val="bg1"/>
            </a:solidFill>
          </p:grpSpPr>
          <p:sp>
            <p:nvSpPr>
              <p:cNvPr id="12" name="Vrije vorm: vorm 11">
                <a:extLst>
                  <a:ext uri="{FF2B5EF4-FFF2-40B4-BE49-F238E27FC236}">
                    <a16:creationId xmlns:a16="http://schemas.microsoft.com/office/drawing/2014/main" id="{71A56025-24AA-D7B0-A412-9E0421EC0846}"/>
                  </a:ext>
                </a:extLst>
              </p:cNvPr>
              <p:cNvSpPr/>
              <p:nvPr/>
            </p:nvSpPr>
            <p:spPr>
              <a:xfrm>
                <a:off x="10511361" y="6342684"/>
                <a:ext cx="464267" cy="163185"/>
              </a:xfrm>
              <a:custGeom>
                <a:avLst/>
                <a:gdLst>
                  <a:gd name="connsiteX0" fmla="*/ 382648 w 464267"/>
                  <a:gd name="connsiteY0" fmla="*/ 105925 h 163185"/>
                  <a:gd name="connsiteX1" fmla="*/ 358307 w 464267"/>
                  <a:gd name="connsiteY1" fmla="*/ 81584 h 163185"/>
                  <a:gd name="connsiteX2" fmla="*/ 382648 w 464267"/>
                  <a:gd name="connsiteY2" fmla="*/ 57243 h 163185"/>
                  <a:gd name="connsiteX3" fmla="*/ 406989 w 464267"/>
                  <a:gd name="connsiteY3" fmla="*/ 81584 h 163185"/>
                  <a:gd name="connsiteX4" fmla="*/ 382648 w 464267"/>
                  <a:gd name="connsiteY4" fmla="*/ 105925 h 163185"/>
                  <a:gd name="connsiteX5" fmla="*/ 382648 w 464267"/>
                  <a:gd name="connsiteY5" fmla="*/ 0 h 163185"/>
                  <a:gd name="connsiteX6" fmla="*/ 302280 w 464267"/>
                  <a:gd name="connsiteY6" fmla="*/ 67394 h 163185"/>
                  <a:gd name="connsiteX7" fmla="*/ 302280 w 464267"/>
                  <a:gd name="connsiteY7" fmla="*/ 20105 h 163185"/>
                  <a:gd name="connsiteX8" fmla="*/ 284891 w 464267"/>
                  <a:gd name="connsiteY8" fmla="*/ 2716 h 163185"/>
                  <a:gd name="connsiteX9" fmla="*/ 243911 w 464267"/>
                  <a:gd name="connsiteY9" fmla="*/ 2716 h 163185"/>
                  <a:gd name="connsiteX10" fmla="*/ 243911 w 464267"/>
                  <a:gd name="connsiteY10" fmla="*/ 64248 h 163185"/>
                  <a:gd name="connsiteX11" fmla="*/ 208865 w 464267"/>
                  <a:gd name="connsiteY11" fmla="*/ 16638 h 163185"/>
                  <a:gd name="connsiteX12" fmla="*/ 181057 w 464267"/>
                  <a:gd name="connsiteY12" fmla="*/ 2716 h 163185"/>
                  <a:gd name="connsiteX13" fmla="*/ 0 w 464267"/>
                  <a:gd name="connsiteY13" fmla="*/ 2716 h 163185"/>
                  <a:gd name="connsiteX14" fmla="*/ 0 w 464267"/>
                  <a:gd name="connsiteY14" fmla="*/ 44643 h 163185"/>
                  <a:gd name="connsiteX15" fmla="*/ 17121 w 464267"/>
                  <a:gd name="connsiteY15" fmla="*/ 61782 h 163185"/>
                  <a:gd name="connsiteX16" fmla="*/ 44214 w 464267"/>
                  <a:gd name="connsiteY16" fmla="*/ 61782 h 163185"/>
                  <a:gd name="connsiteX17" fmla="*/ 44214 w 464267"/>
                  <a:gd name="connsiteY17" fmla="*/ 143115 h 163185"/>
                  <a:gd name="connsiteX18" fmla="*/ 61603 w 464267"/>
                  <a:gd name="connsiteY18" fmla="*/ 160504 h 163185"/>
                  <a:gd name="connsiteX19" fmla="*/ 105943 w 464267"/>
                  <a:gd name="connsiteY19" fmla="*/ 160504 h 163185"/>
                  <a:gd name="connsiteX20" fmla="*/ 105943 w 464267"/>
                  <a:gd name="connsiteY20" fmla="*/ 61764 h 163185"/>
                  <a:gd name="connsiteX21" fmla="*/ 143366 w 464267"/>
                  <a:gd name="connsiteY21" fmla="*/ 61764 h 163185"/>
                  <a:gd name="connsiteX22" fmla="*/ 143366 w 464267"/>
                  <a:gd name="connsiteY22" fmla="*/ 143097 h 163185"/>
                  <a:gd name="connsiteX23" fmla="*/ 160755 w 464267"/>
                  <a:gd name="connsiteY23" fmla="*/ 160486 h 163185"/>
                  <a:gd name="connsiteX24" fmla="*/ 201752 w 464267"/>
                  <a:gd name="connsiteY24" fmla="*/ 160486 h 163185"/>
                  <a:gd name="connsiteX25" fmla="*/ 201752 w 464267"/>
                  <a:gd name="connsiteY25" fmla="*/ 98955 h 163185"/>
                  <a:gd name="connsiteX26" fmla="*/ 236673 w 464267"/>
                  <a:gd name="connsiteY26" fmla="*/ 146564 h 163185"/>
                  <a:gd name="connsiteX27" fmla="*/ 264499 w 464267"/>
                  <a:gd name="connsiteY27" fmla="*/ 160486 h 163185"/>
                  <a:gd name="connsiteX28" fmla="*/ 302280 w 464267"/>
                  <a:gd name="connsiteY28" fmla="*/ 160486 h 163185"/>
                  <a:gd name="connsiteX29" fmla="*/ 302280 w 464267"/>
                  <a:gd name="connsiteY29" fmla="*/ 96345 h 163185"/>
                  <a:gd name="connsiteX30" fmla="*/ 382648 w 464267"/>
                  <a:gd name="connsiteY30" fmla="*/ 163185 h 163185"/>
                  <a:gd name="connsiteX31" fmla="*/ 464268 w 464267"/>
                  <a:gd name="connsiteY31" fmla="*/ 81601 h 163185"/>
                  <a:gd name="connsiteX32" fmla="*/ 382648 w 464267"/>
                  <a:gd name="connsiteY32" fmla="*/ 0 h 163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4267" h="163185">
                    <a:moveTo>
                      <a:pt x="382648" y="105925"/>
                    </a:moveTo>
                    <a:cubicBezTo>
                      <a:pt x="369209" y="105925"/>
                      <a:pt x="358307" y="95041"/>
                      <a:pt x="358307" y="81584"/>
                    </a:cubicBezTo>
                    <a:cubicBezTo>
                      <a:pt x="358307" y="68144"/>
                      <a:pt x="369209" y="57243"/>
                      <a:pt x="382648" y="57243"/>
                    </a:cubicBezTo>
                    <a:cubicBezTo>
                      <a:pt x="396087" y="57243"/>
                      <a:pt x="406989" y="68144"/>
                      <a:pt x="406989" y="81584"/>
                    </a:cubicBezTo>
                    <a:cubicBezTo>
                      <a:pt x="406989" y="95041"/>
                      <a:pt x="396087" y="105925"/>
                      <a:pt x="382648" y="105925"/>
                    </a:cubicBezTo>
                    <a:moveTo>
                      <a:pt x="382648" y="0"/>
                    </a:moveTo>
                    <a:cubicBezTo>
                      <a:pt x="341311" y="0"/>
                      <a:pt x="308713" y="28344"/>
                      <a:pt x="302280" y="67394"/>
                    </a:cubicBezTo>
                    <a:lnTo>
                      <a:pt x="302280" y="20105"/>
                    </a:lnTo>
                    <a:cubicBezTo>
                      <a:pt x="302280" y="7935"/>
                      <a:pt x="297061" y="2716"/>
                      <a:pt x="284891" y="2716"/>
                    </a:cubicBezTo>
                    <a:lnTo>
                      <a:pt x="243911" y="2716"/>
                    </a:lnTo>
                    <a:lnTo>
                      <a:pt x="243911" y="64248"/>
                    </a:lnTo>
                    <a:lnTo>
                      <a:pt x="208865" y="16638"/>
                    </a:lnTo>
                    <a:cubicBezTo>
                      <a:pt x="201252" y="6541"/>
                      <a:pt x="193728" y="2716"/>
                      <a:pt x="181057" y="2716"/>
                    </a:cubicBezTo>
                    <a:lnTo>
                      <a:pt x="0" y="2716"/>
                    </a:lnTo>
                    <a:lnTo>
                      <a:pt x="0" y="44643"/>
                    </a:lnTo>
                    <a:cubicBezTo>
                      <a:pt x="0" y="56635"/>
                      <a:pt x="5147" y="61782"/>
                      <a:pt x="17121" y="61782"/>
                    </a:cubicBezTo>
                    <a:lnTo>
                      <a:pt x="44214" y="61782"/>
                    </a:lnTo>
                    <a:lnTo>
                      <a:pt x="44214" y="143115"/>
                    </a:lnTo>
                    <a:cubicBezTo>
                      <a:pt x="44214" y="155268"/>
                      <a:pt x="49433" y="160504"/>
                      <a:pt x="61603" y="160504"/>
                    </a:cubicBezTo>
                    <a:lnTo>
                      <a:pt x="105943" y="160504"/>
                    </a:lnTo>
                    <a:lnTo>
                      <a:pt x="105943" y="61764"/>
                    </a:lnTo>
                    <a:lnTo>
                      <a:pt x="143366" y="61764"/>
                    </a:lnTo>
                    <a:lnTo>
                      <a:pt x="143366" y="143097"/>
                    </a:lnTo>
                    <a:cubicBezTo>
                      <a:pt x="143366" y="155250"/>
                      <a:pt x="148602" y="160486"/>
                      <a:pt x="160755" y="160486"/>
                    </a:cubicBezTo>
                    <a:lnTo>
                      <a:pt x="201752" y="160486"/>
                    </a:lnTo>
                    <a:lnTo>
                      <a:pt x="201752" y="98955"/>
                    </a:lnTo>
                    <a:lnTo>
                      <a:pt x="236673" y="146564"/>
                    </a:lnTo>
                    <a:cubicBezTo>
                      <a:pt x="244304" y="156680"/>
                      <a:pt x="251828" y="160486"/>
                      <a:pt x="264499" y="160486"/>
                    </a:cubicBezTo>
                    <a:lnTo>
                      <a:pt x="302280" y="160486"/>
                    </a:lnTo>
                    <a:lnTo>
                      <a:pt x="302280" y="96345"/>
                    </a:lnTo>
                    <a:cubicBezTo>
                      <a:pt x="308642" y="135859"/>
                      <a:pt x="340400" y="163185"/>
                      <a:pt x="382648" y="163185"/>
                    </a:cubicBezTo>
                    <a:cubicBezTo>
                      <a:pt x="428864" y="163185"/>
                      <a:pt x="464268" y="127799"/>
                      <a:pt x="464268" y="81601"/>
                    </a:cubicBezTo>
                    <a:cubicBezTo>
                      <a:pt x="464268" y="34260"/>
                      <a:pt x="429990" y="0"/>
                      <a:pt x="382648" y="0"/>
                    </a:cubicBezTo>
                  </a:path>
                </a:pathLst>
              </a:custGeom>
              <a:solidFill>
                <a:schemeClr val="bg1"/>
              </a:solidFill>
              <a:ln w="1785" cap="flat">
                <a:noFill/>
                <a:prstDash val="solid"/>
                <a:miter/>
              </a:ln>
            </p:spPr>
            <p:txBody>
              <a:bodyPr rtlCol="0" anchor="ctr"/>
              <a:lstStyle/>
              <a:p>
                <a:endParaRPr lang="en-GB" dirty="0"/>
              </a:p>
            </p:txBody>
          </p:sp>
          <p:sp>
            <p:nvSpPr>
              <p:cNvPr id="14" name="Vrije vorm: vorm 13">
                <a:extLst>
                  <a:ext uri="{FF2B5EF4-FFF2-40B4-BE49-F238E27FC236}">
                    <a16:creationId xmlns:a16="http://schemas.microsoft.com/office/drawing/2014/main" id="{E10C0D8F-96DF-C7FB-3612-4405ECE8B76D}"/>
                  </a:ext>
                </a:extLst>
              </p:cNvPr>
              <p:cNvSpPr/>
              <p:nvPr/>
            </p:nvSpPr>
            <p:spPr>
              <a:xfrm>
                <a:off x="11009156" y="6435044"/>
                <a:ext cx="276312" cy="69520"/>
              </a:xfrm>
              <a:custGeom>
                <a:avLst/>
                <a:gdLst>
                  <a:gd name="connsiteX0" fmla="*/ 240944 w 276312"/>
                  <a:gd name="connsiteY0" fmla="*/ 37995 h 69520"/>
                  <a:gd name="connsiteX1" fmla="*/ 252632 w 276312"/>
                  <a:gd name="connsiteY1" fmla="*/ 25038 h 69520"/>
                  <a:gd name="connsiteX2" fmla="*/ 264535 w 276312"/>
                  <a:gd name="connsiteY2" fmla="*/ 37995 h 69520"/>
                  <a:gd name="connsiteX3" fmla="*/ 240944 w 276312"/>
                  <a:gd name="connsiteY3" fmla="*/ 37995 h 69520"/>
                  <a:gd name="connsiteX4" fmla="*/ 240748 w 276312"/>
                  <a:gd name="connsiteY4" fmla="*/ 44947 h 69520"/>
                  <a:gd name="connsiteX5" fmla="*/ 276312 w 276312"/>
                  <a:gd name="connsiteY5" fmla="*/ 44947 h 69520"/>
                  <a:gd name="connsiteX6" fmla="*/ 276312 w 276312"/>
                  <a:gd name="connsiteY6" fmla="*/ 43213 h 69520"/>
                  <a:gd name="connsiteX7" fmla="*/ 252632 w 276312"/>
                  <a:gd name="connsiteY7" fmla="*/ 17139 h 69520"/>
                  <a:gd name="connsiteX8" fmla="*/ 228863 w 276312"/>
                  <a:gd name="connsiteY8" fmla="*/ 43428 h 69520"/>
                  <a:gd name="connsiteX9" fmla="*/ 252936 w 276312"/>
                  <a:gd name="connsiteY9" fmla="*/ 69520 h 69520"/>
                  <a:gd name="connsiteX10" fmla="*/ 275830 w 276312"/>
                  <a:gd name="connsiteY10" fmla="*/ 53865 h 69520"/>
                  <a:gd name="connsiteX11" fmla="*/ 265107 w 276312"/>
                  <a:gd name="connsiteY11" fmla="*/ 52703 h 69520"/>
                  <a:gd name="connsiteX12" fmla="*/ 253508 w 276312"/>
                  <a:gd name="connsiteY12" fmla="*/ 61121 h 69520"/>
                  <a:gd name="connsiteX13" fmla="*/ 240748 w 276312"/>
                  <a:gd name="connsiteY13" fmla="*/ 45251 h 69520"/>
                  <a:gd name="connsiteX14" fmla="*/ 240748 w 276312"/>
                  <a:gd name="connsiteY14" fmla="*/ 44947 h 69520"/>
                  <a:gd name="connsiteX15" fmla="*/ 229256 w 276312"/>
                  <a:gd name="connsiteY15" fmla="*/ 876 h 69520"/>
                  <a:gd name="connsiteX16" fmla="*/ 219677 w 276312"/>
                  <a:gd name="connsiteY16" fmla="*/ 0 h 69520"/>
                  <a:gd name="connsiteX17" fmla="*/ 203753 w 276312"/>
                  <a:gd name="connsiteY17" fmla="*/ 17496 h 69520"/>
                  <a:gd name="connsiteX18" fmla="*/ 203753 w 276312"/>
                  <a:gd name="connsiteY18" fmla="*/ 18461 h 69520"/>
                  <a:gd name="connsiteX19" fmla="*/ 195533 w 276312"/>
                  <a:gd name="connsiteY19" fmla="*/ 18461 h 69520"/>
                  <a:gd name="connsiteX20" fmla="*/ 195533 w 276312"/>
                  <a:gd name="connsiteY20" fmla="*/ 26075 h 69520"/>
                  <a:gd name="connsiteX21" fmla="*/ 203753 w 276312"/>
                  <a:gd name="connsiteY21" fmla="*/ 26075 h 69520"/>
                  <a:gd name="connsiteX22" fmla="*/ 203753 w 276312"/>
                  <a:gd name="connsiteY22" fmla="*/ 68126 h 69520"/>
                  <a:gd name="connsiteX23" fmla="*/ 214655 w 276312"/>
                  <a:gd name="connsiteY23" fmla="*/ 68126 h 69520"/>
                  <a:gd name="connsiteX24" fmla="*/ 214655 w 276312"/>
                  <a:gd name="connsiteY24" fmla="*/ 26092 h 69520"/>
                  <a:gd name="connsiteX25" fmla="*/ 226540 w 276312"/>
                  <a:gd name="connsiteY25" fmla="*/ 26092 h 69520"/>
                  <a:gd name="connsiteX26" fmla="*/ 226540 w 276312"/>
                  <a:gd name="connsiteY26" fmla="*/ 18479 h 69520"/>
                  <a:gd name="connsiteX27" fmla="*/ 214459 w 276312"/>
                  <a:gd name="connsiteY27" fmla="*/ 18479 h 69520"/>
                  <a:gd name="connsiteX28" fmla="*/ 214459 w 276312"/>
                  <a:gd name="connsiteY28" fmla="*/ 17121 h 69520"/>
                  <a:gd name="connsiteX29" fmla="*/ 222680 w 276312"/>
                  <a:gd name="connsiteY29" fmla="*/ 8310 h 69520"/>
                  <a:gd name="connsiteX30" fmla="*/ 229256 w 276312"/>
                  <a:gd name="connsiteY30" fmla="*/ 8989 h 69520"/>
                  <a:gd name="connsiteX31" fmla="*/ 229256 w 276312"/>
                  <a:gd name="connsiteY31" fmla="*/ 876 h 69520"/>
                  <a:gd name="connsiteX32" fmla="*/ 175248 w 276312"/>
                  <a:gd name="connsiteY32" fmla="*/ 68144 h 69520"/>
                  <a:gd name="connsiteX33" fmla="*/ 186543 w 276312"/>
                  <a:gd name="connsiteY33" fmla="*/ 68144 h 69520"/>
                  <a:gd name="connsiteX34" fmla="*/ 186543 w 276312"/>
                  <a:gd name="connsiteY34" fmla="*/ 18479 h 69520"/>
                  <a:gd name="connsiteX35" fmla="*/ 175248 w 276312"/>
                  <a:gd name="connsiteY35" fmla="*/ 18479 h 69520"/>
                  <a:gd name="connsiteX36" fmla="*/ 175248 w 276312"/>
                  <a:gd name="connsiteY36" fmla="*/ 68144 h 69520"/>
                  <a:gd name="connsiteX37" fmla="*/ 175248 w 276312"/>
                  <a:gd name="connsiteY37" fmla="*/ 10348 h 69520"/>
                  <a:gd name="connsiteX38" fmla="*/ 186543 w 276312"/>
                  <a:gd name="connsiteY38" fmla="*/ 10348 h 69520"/>
                  <a:gd name="connsiteX39" fmla="*/ 186543 w 276312"/>
                  <a:gd name="connsiteY39" fmla="*/ 1090 h 69520"/>
                  <a:gd name="connsiteX40" fmla="*/ 175248 w 276312"/>
                  <a:gd name="connsiteY40" fmla="*/ 1090 h 69520"/>
                  <a:gd name="connsiteX41" fmla="*/ 175248 w 276312"/>
                  <a:gd name="connsiteY41" fmla="*/ 10348 h 69520"/>
                  <a:gd name="connsiteX42" fmla="*/ 147941 w 276312"/>
                  <a:gd name="connsiteY42" fmla="*/ 68144 h 69520"/>
                  <a:gd name="connsiteX43" fmla="*/ 159236 w 276312"/>
                  <a:gd name="connsiteY43" fmla="*/ 68144 h 69520"/>
                  <a:gd name="connsiteX44" fmla="*/ 159236 w 276312"/>
                  <a:gd name="connsiteY44" fmla="*/ 1072 h 69520"/>
                  <a:gd name="connsiteX45" fmla="*/ 147941 w 276312"/>
                  <a:gd name="connsiteY45" fmla="*/ 1072 h 69520"/>
                  <a:gd name="connsiteX46" fmla="*/ 147941 w 276312"/>
                  <a:gd name="connsiteY46" fmla="*/ 68144 h 69520"/>
                  <a:gd name="connsiteX47" fmla="*/ 118989 w 276312"/>
                  <a:gd name="connsiteY47" fmla="*/ 17228 h 69520"/>
                  <a:gd name="connsiteX48" fmla="*/ 116380 w 276312"/>
                  <a:gd name="connsiteY48" fmla="*/ 17121 h 69520"/>
                  <a:gd name="connsiteX49" fmla="*/ 102368 w 276312"/>
                  <a:gd name="connsiteY49" fmla="*/ 29184 h 69520"/>
                  <a:gd name="connsiteX50" fmla="*/ 102368 w 276312"/>
                  <a:gd name="connsiteY50" fmla="*/ 18461 h 69520"/>
                  <a:gd name="connsiteX51" fmla="*/ 92235 w 276312"/>
                  <a:gd name="connsiteY51" fmla="*/ 18461 h 69520"/>
                  <a:gd name="connsiteX52" fmla="*/ 92235 w 276312"/>
                  <a:gd name="connsiteY52" fmla="*/ 68126 h 69520"/>
                  <a:gd name="connsiteX53" fmla="*/ 103333 w 276312"/>
                  <a:gd name="connsiteY53" fmla="*/ 68126 h 69520"/>
                  <a:gd name="connsiteX54" fmla="*/ 103333 w 276312"/>
                  <a:gd name="connsiteY54" fmla="*/ 43499 h 69520"/>
                  <a:gd name="connsiteX55" fmla="*/ 116576 w 276312"/>
                  <a:gd name="connsiteY55" fmla="*/ 27826 h 69520"/>
                  <a:gd name="connsiteX56" fmla="*/ 118989 w 276312"/>
                  <a:gd name="connsiteY56" fmla="*/ 27933 h 69520"/>
                  <a:gd name="connsiteX57" fmla="*/ 118989 w 276312"/>
                  <a:gd name="connsiteY57" fmla="*/ 17228 h 69520"/>
                  <a:gd name="connsiteX58" fmla="*/ 59351 w 276312"/>
                  <a:gd name="connsiteY58" fmla="*/ 25235 h 69520"/>
                  <a:gd name="connsiteX59" fmla="*/ 71254 w 276312"/>
                  <a:gd name="connsiteY59" fmla="*/ 43321 h 69520"/>
                  <a:gd name="connsiteX60" fmla="*/ 59351 w 276312"/>
                  <a:gd name="connsiteY60" fmla="*/ 61299 h 69520"/>
                  <a:gd name="connsiteX61" fmla="*/ 47556 w 276312"/>
                  <a:gd name="connsiteY61" fmla="*/ 43321 h 69520"/>
                  <a:gd name="connsiteX62" fmla="*/ 59351 w 276312"/>
                  <a:gd name="connsiteY62" fmla="*/ 25235 h 69520"/>
                  <a:gd name="connsiteX63" fmla="*/ 59351 w 276312"/>
                  <a:gd name="connsiteY63" fmla="*/ 17121 h 69520"/>
                  <a:gd name="connsiteX64" fmla="*/ 35689 w 276312"/>
                  <a:gd name="connsiteY64" fmla="*/ 43321 h 69520"/>
                  <a:gd name="connsiteX65" fmla="*/ 59351 w 276312"/>
                  <a:gd name="connsiteY65" fmla="*/ 69502 h 69520"/>
                  <a:gd name="connsiteX66" fmla="*/ 83121 w 276312"/>
                  <a:gd name="connsiteY66" fmla="*/ 43321 h 69520"/>
                  <a:gd name="connsiteX67" fmla="*/ 59351 w 276312"/>
                  <a:gd name="connsiteY67" fmla="*/ 17121 h 69520"/>
                  <a:gd name="connsiteX68" fmla="*/ 33724 w 276312"/>
                  <a:gd name="connsiteY68" fmla="*/ 876 h 69520"/>
                  <a:gd name="connsiteX69" fmla="*/ 24162 w 276312"/>
                  <a:gd name="connsiteY69" fmla="*/ 0 h 69520"/>
                  <a:gd name="connsiteX70" fmla="*/ 8221 w 276312"/>
                  <a:gd name="connsiteY70" fmla="*/ 17496 h 69520"/>
                  <a:gd name="connsiteX71" fmla="*/ 8221 w 276312"/>
                  <a:gd name="connsiteY71" fmla="*/ 18461 h 69520"/>
                  <a:gd name="connsiteX72" fmla="*/ 0 w 276312"/>
                  <a:gd name="connsiteY72" fmla="*/ 18461 h 69520"/>
                  <a:gd name="connsiteX73" fmla="*/ 0 w 276312"/>
                  <a:gd name="connsiteY73" fmla="*/ 26075 h 69520"/>
                  <a:gd name="connsiteX74" fmla="*/ 8221 w 276312"/>
                  <a:gd name="connsiteY74" fmla="*/ 26075 h 69520"/>
                  <a:gd name="connsiteX75" fmla="*/ 8221 w 276312"/>
                  <a:gd name="connsiteY75" fmla="*/ 68126 h 69520"/>
                  <a:gd name="connsiteX76" fmla="*/ 19140 w 276312"/>
                  <a:gd name="connsiteY76" fmla="*/ 68126 h 69520"/>
                  <a:gd name="connsiteX77" fmla="*/ 19140 w 276312"/>
                  <a:gd name="connsiteY77" fmla="*/ 26092 h 69520"/>
                  <a:gd name="connsiteX78" fmla="*/ 31025 w 276312"/>
                  <a:gd name="connsiteY78" fmla="*/ 26092 h 69520"/>
                  <a:gd name="connsiteX79" fmla="*/ 31025 w 276312"/>
                  <a:gd name="connsiteY79" fmla="*/ 18479 h 69520"/>
                  <a:gd name="connsiteX80" fmla="*/ 18944 w 276312"/>
                  <a:gd name="connsiteY80" fmla="*/ 18479 h 69520"/>
                  <a:gd name="connsiteX81" fmla="*/ 18944 w 276312"/>
                  <a:gd name="connsiteY81" fmla="*/ 17121 h 69520"/>
                  <a:gd name="connsiteX82" fmla="*/ 27165 w 276312"/>
                  <a:gd name="connsiteY82" fmla="*/ 8310 h 69520"/>
                  <a:gd name="connsiteX83" fmla="*/ 33742 w 276312"/>
                  <a:gd name="connsiteY83" fmla="*/ 8989 h 69520"/>
                  <a:gd name="connsiteX84" fmla="*/ 33742 w 276312"/>
                  <a:gd name="connsiteY84" fmla="*/ 876 h 69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76312" h="69520">
                    <a:moveTo>
                      <a:pt x="240944" y="37995"/>
                    </a:moveTo>
                    <a:cubicBezTo>
                      <a:pt x="241624" y="29667"/>
                      <a:pt x="246163" y="25038"/>
                      <a:pt x="252632" y="25038"/>
                    </a:cubicBezTo>
                    <a:cubicBezTo>
                      <a:pt x="259995" y="25038"/>
                      <a:pt x="264249" y="29488"/>
                      <a:pt x="264535" y="37995"/>
                    </a:cubicBezTo>
                    <a:lnTo>
                      <a:pt x="240944" y="37995"/>
                    </a:lnTo>
                    <a:close/>
                    <a:moveTo>
                      <a:pt x="240748" y="44947"/>
                    </a:moveTo>
                    <a:lnTo>
                      <a:pt x="276312" y="44947"/>
                    </a:lnTo>
                    <a:lnTo>
                      <a:pt x="276312" y="43213"/>
                    </a:lnTo>
                    <a:cubicBezTo>
                      <a:pt x="276312" y="27075"/>
                      <a:pt x="267055" y="17139"/>
                      <a:pt x="252632" y="17139"/>
                    </a:cubicBezTo>
                    <a:cubicBezTo>
                      <a:pt x="238514" y="17139"/>
                      <a:pt x="228863" y="27665"/>
                      <a:pt x="228863" y="43428"/>
                    </a:cubicBezTo>
                    <a:cubicBezTo>
                      <a:pt x="228863" y="59191"/>
                      <a:pt x="238425" y="69520"/>
                      <a:pt x="252936" y="69520"/>
                    </a:cubicBezTo>
                    <a:cubicBezTo>
                      <a:pt x="264249" y="69520"/>
                      <a:pt x="272255" y="64016"/>
                      <a:pt x="275830" y="53865"/>
                    </a:cubicBezTo>
                    <a:lnTo>
                      <a:pt x="265107" y="52703"/>
                    </a:lnTo>
                    <a:cubicBezTo>
                      <a:pt x="263284" y="58118"/>
                      <a:pt x="258923" y="61121"/>
                      <a:pt x="253508" y="61121"/>
                    </a:cubicBezTo>
                    <a:cubicBezTo>
                      <a:pt x="245680" y="61121"/>
                      <a:pt x="240748" y="55402"/>
                      <a:pt x="240748" y="45251"/>
                    </a:cubicBezTo>
                    <a:lnTo>
                      <a:pt x="240748" y="44947"/>
                    </a:lnTo>
                    <a:close/>
                    <a:moveTo>
                      <a:pt x="229256" y="876"/>
                    </a:moveTo>
                    <a:cubicBezTo>
                      <a:pt x="226254" y="197"/>
                      <a:pt x="223073" y="0"/>
                      <a:pt x="219677" y="0"/>
                    </a:cubicBezTo>
                    <a:cubicBezTo>
                      <a:pt x="208776" y="0"/>
                      <a:pt x="203753" y="5594"/>
                      <a:pt x="203753" y="17496"/>
                    </a:cubicBezTo>
                    <a:lnTo>
                      <a:pt x="203753" y="18461"/>
                    </a:lnTo>
                    <a:lnTo>
                      <a:pt x="195533" y="18461"/>
                    </a:lnTo>
                    <a:lnTo>
                      <a:pt x="195533" y="26075"/>
                    </a:lnTo>
                    <a:lnTo>
                      <a:pt x="203753" y="26075"/>
                    </a:lnTo>
                    <a:lnTo>
                      <a:pt x="203753" y="68126"/>
                    </a:lnTo>
                    <a:lnTo>
                      <a:pt x="214655" y="68126"/>
                    </a:lnTo>
                    <a:lnTo>
                      <a:pt x="214655" y="26092"/>
                    </a:lnTo>
                    <a:lnTo>
                      <a:pt x="226540" y="26092"/>
                    </a:lnTo>
                    <a:lnTo>
                      <a:pt x="226540" y="18479"/>
                    </a:lnTo>
                    <a:lnTo>
                      <a:pt x="214459" y="18479"/>
                    </a:lnTo>
                    <a:lnTo>
                      <a:pt x="214459" y="17121"/>
                    </a:lnTo>
                    <a:cubicBezTo>
                      <a:pt x="214459" y="11027"/>
                      <a:pt x="216871" y="8310"/>
                      <a:pt x="222680" y="8310"/>
                    </a:cubicBezTo>
                    <a:cubicBezTo>
                      <a:pt x="224324" y="8310"/>
                      <a:pt x="226450" y="8507"/>
                      <a:pt x="229256" y="8989"/>
                    </a:cubicBezTo>
                    <a:lnTo>
                      <a:pt x="229256" y="876"/>
                    </a:lnTo>
                    <a:close/>
                    <a:moveTo>
                      <a:pt x="175248" y="68144"/>
                    </a:moveTo>
                    <a:lnTo>
                      <a:pt x="186543" y="68144"/>
                    </a:lnTo>
                    <a:lnTo>
                      <a:pt x="186543" y="18479"/>
                    </a:lnTo>
                    <a:lnTo>
                      <a:pt x="175248" y="18479"/>
                    </a:lnTo>
                    <a:lnTo>
                      <a:pt x="175248" y="68144"/>
                    </a:lnTo>
                    <a:close/>
                    <a:moveTo>
                      <a:pt x="175248" y="10348"/>
                    </a:moveTo>
                    <a:lnTo>
                      <a:pt x="186543" y="10348"/>
                    </a:lnTo>
                    <a:lnTo>
                      <a:pt x="186543" y="1090"/>
                    </a:lnTo>
                    <a:lnTo>
                      <a:pt x="175248" y="1090"/>
                    </a:lnTo>
                    <a:lnTo>
                      <a:pt x="175248" y="10348"/>
                    </a:lnTo>
                    <a:close/>
                    <a:moveTo>
                      <a:pt x="147941" y="68144"/>
                    </a:moveTo>
                    <a:lnTo>
                      <a:pt x="159236" y="68144"/>
                    </a:lnTo>
                    <a:lnTo>
                      <a:pt x="159236" y="1072"/>
                    </a:lnTo>
                    <a:lnTo>
                      <a:pt x="147941" y="1072"/>
                    </a:lnTo>
                    <a:lnTo>
                      <a:pt x="147941" y="68144"/>
                    </a:lnTo>
                    <a:close/>
                    <a:moveTo>
                      <a:pt x="118989" y="17228"/>
                    </a:moveTo>
                    <a:cubicBezTo>
                      <a:pt x="118024" y="17121"/>
                      <a:pt x="117148" y="17121"/>
                      <a:pt x="116380" y="17121"/>
                    </a:cubicBezTo>
                    <a:cubicBezTo>
                      <a:pt x="109409" y="17121"/>
                      <a:pt x="104870" y="21071"/>
                      <a:pt x="102368" y="29184"/>
                    </a:cubicBezTo>
                    <a:lnTo>
                      <a:pt x="102368" y="18461"/>
                    </a:lnTo>
                    <a:lnTo>
                      <a:pt x="92235" y="18461"/>
                    </a:lnTo>
                    <a:lnTo>
                      <a:pt x="92235" y="68126"/>
                    </a:lnTo>
                    <a:lnTo>
                      <a:pt x="103333" y="68126"/>
                    </a:lnTo>
                    <a:lnTo>
                      <a:pt x="103333" y="43499"/>
                    </a:lnTo>
                    <a:cubicBezTo>
                      <a:pt x="103351" y="33724"/>
                      <a:pt x="108570" y="27826"/>
                      <a:pt x="116576" y="27826"/>
                    </a:cubicBezTo>
                    <a:cubicBezTo>
                      <a:pt x="117059" y="27826"/>
                      <a:pt x="117934" y="27826"/>
                      <a:pt x="118989" y="27933"/>
                    </a:cubicBezTo>
                    <a:lnTo>
                      <a:pt x="118989" y="17228"/>
                    </a:lnTo>
                    <a:close/>
                    <a:moveTo>
                      <a:pt x="59351" y="25235"/>
                    </a:moveTo>
                    <a:cubicBezTo>
                      <a:pt x="66607" y="25235"/>
                      <a:pt x="71254" y="31704"/>
                      <a:pt x="71254" y="43321"/>
                    </a:cubicBezTo>
                    <a:cubicBezTo>
                      <a:pt x="71254" y="54919"/>
                      <a:pt x="66607" y="61299"/>
                      <a:pt x="59351" y="61299"/>
                    </a:cubicBezTo>
                    <a:cubicBezTo>
                      <a:pt x="52006" y="61299"/>
                      <a:pt x="47556" y="55009"/>
                      <a:pt x="47556" y="43321"/>
                    </a:cubicBezTo>
                    <a:cubicBezTo>
                      <a:pt x="47556" y="31597"/>
                      <a:pt x="52006" y="25235"/>
                      <a:pt x="59351" y="25235"/>
                    </a:cubicBezTo>
                    <a:moveTo>
                      <a:pt x="59351" y="17121"/>
                    </a:moveTo>
                    <a:cubicBezTo>
                      <a:pt x="45340" y="17121"/>
                      <a:pt x="35689" y="27361"/>
                      <a:pt x="35689" y="43321"/>
                    </a:cubicBezTo>
                    <a:cubicBezTo>
                      <a:pt x="35689" y="59262"/>
                      <a:pt x="45251" y="69502"/>
                      <a:pt x="59351" y="69502"/>
                    </a:cubicBezTo>
                    <a:cubicBezTo>
                      <a:pt x="73470" y="69502"/>
                      <a:pt x="83121" y="59262"/>
                      <a:pt x="83121" y="43321"/>
                    </a:cubicBezTo>
                    <a:cubicBezTo>
                      <a:pt x="83121" y="27361"/>
                      <a:pt x="73470" y="17121"/>
                      <a:pt x="59351" y="17121"/>
                    </a:cubicBezTo>
                    <a:moveTo>
                      <a:pt x="33724" y="876"/>
                    </a:moveTo>
                    <a:cubicBezTo>
                      <a:pt x="30721" y="197"/>
                      <a:pt x="27540" y="0"/>
                      <a:pt x="24162" y="0"/>
                    </a:cubicBezTo>
                    <a:cubicBezTo>
                      <a:pt x="13243" y="0"/>
                      <a:pt x="8221" y="5594"/>
                      <a:pt x="8221" y="17496"/>
                    </a:cubicBezTo>
                    <a:lnTo>
                      <a:pt x="8221" y="18461"/>
                    </a:lnTo>
                    <a:lnTo>
                      <a:pt x="0" y="18461"/>
                    </a:lnTo>
                    <a:lnTo>
                      <a:pt x="0" y="26075"/>
                    </a:lnTo>
                    <a:lnTo>
                      <a:pt x="8221" y="26075"/>
                    </a:lnTo>
                    <a:lnTo>
                      <a:pt x="8221" y="68126"/>
                    </a:lnTo>
                    <a:lnTo>
                      <a:pt x="19140" y="68126"/>
                    </a:lnTo>
                    <a:lnTo>
                      <a:pt x="19140" y="26092"/>
                    </a:lnTo>
                    <a:lnTo>
                      <a:pt x="31025" y="26092"/>
                    </a:lnTo>
                    <a:lnTo>
                      <a:pt x="31025" y="18479"/>
                    </a:lnTo>
                    <a:lnTo>
                      <a:pt x="18944" y="18479"/>
                    </a:lnTo>
                    <a:lnTo>
                      <a:pt x="18944" y="17121"/>
                    </a:lnTo>
                    <a:cubicBezTo>
                      <a:pt x="18944" y="11027"/>
                      <a:pt x="21356" y="8310"/>
                      <a:pt x="27165" y="8310"/>
                    </a:cubicBezTo>
                    <a:cubicBezTo>
                      <a:pt x="28809" y="8310"/>
                      <a:pt x="30936" y="8507"/>
                      <a:pt x="33742" y="8989"/>
                    </a:cubicBezTo>
                    <a:lnTo>
                      <a:pt x="33742" y="876"/>
                    </a:lnTo>
                    <a:close/>
                  </a:path>
                </a:pathLst>
              </a:custGeom>
              <a:solidFill>
                <a:schemeClr val="bg1"/>
              </a:solidFill>
              <a:ln w="1785" cap="flat">
                <a:noFill/>
                <a:prstDash val="solid"/>
                <a:miter/>
              </a:ln>
            </p:spPr>
            <p:txBody>
              <a:bodyPr rtlCol="0" anchor="ctr"/>
              <a:lstStyle/>
              <a:p>
                <a:endParaRPr lang="en-GB" dirty="0"/>
              </a:p>
            </p:txBody>
          </p:sp>
          <p:sp>
            <p:nvSpPr>
              <p:cNvPr id="15" name="Vrije vorm: vorm 14">
                <a:extLst>
                  <a:ext uri="{FF2B5EF4-FFF2-40B4-BE49-F238E27FC236}">
                    <a16:creationId xmlns:a16="http://schemas.microsoft.com/office/drawing/2014/main" id="{4FA9E20A-13F6-63BF-4C2D-124369F3334B}"/>
                  </a:ext>
                </a:extLst>
              </p:cNvPr>
              <p:cNvSpPr/>
              <p:nvPr/>
            </p:nvSpPr>
            <p:spPr>
              <a:xfrm>
                <a:off x="11013731" y="6345060"/>
                <a:ext cx="456064" cy="68394"/>
              </a:xfrm>
              <a:custGeom>
                <a:avLst/>
                <a:gdLst>
                  <a:gd name="connsiteX0" fmla="*/ 414299 w 456064"/>
                  <a:gd name="connsiteY0" fmla="*/ 17389 h 68394"/>
                  <a:gd name="connsiteX1" fmla="*/ 414299 w 456064"/>
                  <a:gd name="connsiteY1" fmla="*/ 67054 h 68394"/>
                  <a:gd name="connsiteX2" fmla="*/ 425218 w 456064"/>
                  <a:gd name="connsiteY2" fmla="*/ 67054 h 68394"/>
                  <a:gd name="connsiteX3" fmla="*/ 425218 w 456064"/>
                  <a:gd name="connsiteY3" fmla="*/ 38638 h 68394"/>
                  <a:gd name="connsiteX4" fmla="*/ 436728 w 456064"/>
                  <a:gd name="connsiteY4" fmla="*/ 24520 h 68394"/>
                  <a:gd name="connsiteX5" fmla="*/ 445145 w 456064"/>
                  <a:gd name="connsiteY5" fmla="*/ 35350 h 68394"/>
                  <a:gd name="connsiteX6" fmla="*/ 445145 w 456064"/>
                  <a:gd name="connsiteY6" fmla="*/ 67036 h 68394"/>
                  <a:gd name="connsiteX7" fmla="*/ 456064 w 456064"/>
                  <a:gd name="connsiteY7" fmla="*/ 67036 h 68394"/>
                  <a:gd name="connsiteX8" fmla="*/ 456064 w 456064"/>
                  <a:gd name="connsiteY8" fmla="*/ 35261 h 68394"/>
                  <a:gd name="connsiteX9" fmla="*/ 439926 w 456064"/>
                  <a:gd name="connsiteY9" fmla="*/ 16031 h 68394"/>
                  <a:gd name="connsiteX10" fmla="*/ 424557 w 456064"/>
                  <a:gd name="connsiteY10" fmla="*/ 25878 h 68394"/>
                  <a:gd name="connsiteX11" fmla="*/ 424539 w 456064"/>
                  <a:gd name="connsiteY11" fmla="*/ 17371 h 68394"/>
                  <a:gd name="connsiteX12" fmla="*/ 414299 w 456064"/>
                  <a:gd name="connsiteY12" fmla="*/ 17371 h 68394"/>
                  <a:gd name="connsiteX13" fmla="*/ 380343 w 456064"/>
                  <a:gd name="connsiteY13" fmla="*/ 24144 h 68394"/>
                  <a:gd name="connsiteX14" fmla="*/ 392227 w 456064"/>
                  <a:gd name="connsiteY14" fmla="*/ 42213 h 68394"/>
                  <a:gd name="connsiteX15" fmla="*/ 380343 w 456064"/>
                  <a:gd name="connsiteY15" fmla="*/ 60191 h 68394"/>
                  <a:gd name="connsiteX16" fmla="*/ 368547 w 456064"/>
                  <a:gd name="connsiteY16" fmla="*/ 42213 h 68394"/>
                  <a:gd name="connsiteX17" fmla="*/ 380343 w 456064"/>
                  <a:gd name="connsiteY17" fmla="*/ 24144 h 68394"/>
                  <a:gd name="connsiteX18" fmla="*/ 380343 w 456064"/>
                  <a:gd name="connsiteY18" fmla="*/ 16031 h 68394"/>
                  <a:gd name="connsiteX19" fmla="*/ 356663 w 456064"/>
                  <a:gd name="connsiteY19" fmla="*/ 42213 h 68394"/>
                  <a:gd name="connsiteX20" fmla="*/ 380343 w 456064"/>
                  <a:gd name="connsiteY20" fmla="*/ 68394 h 68394"/>
                  <a:gd name="connsiteX21" fmla="*/ 404112 w 456064"/>
                  <a:gd name="connsiteY21" fmla="*/ 42213 h 68394"/>
                  <a:gd name="connsiteX22" fmla="*/ 380343 w 456064"/>
                  <a:gd name="connsiteY22" fmla="*/ 16031 h 68394"/>
                  <a:gd name="connsiteX23" fmla="*/ 335271 w 456064"/>
                  <a:gd name="connsiteY23" fmla="*/ 67054 h 68394"/>
                  <a:gd name="connsiteX24" fmla="*/ 346565 w 456064"/>
                  <a:gd name="connsiteY24" fmla="*/ 67054 h 68394"/>
                  <a:gd name="connsiteX25" fmla="*/ 346565 w 456064"/>
                  <a:gd name="connsiteY25" fmla="*/ 17389 h 68394"/>
                  <a:gd name="connsiteX26" fmla="*/ 335271 w 456064"/>
                  <a:gd name="connsiteY26" fmla="*/ 17389 h 68394"/>
                  <a:gd name="connsiteX27" fmla="*/ 335271 w 456064"/>
                  <a:gd name="connsiteY27" fmla="*/ 67054 h 68394"/>
                  <a:gd name="connsiteX28" fmla="*/ 335271 w 456064"/>
                  <a:gd name="connsiteY28" fmla="*/ 9257 h 68394"/>
                  <a:gd name="connsiteX29" fmla="*/ 346565 w 456064"/>
                  <a:gd name="connsiteY29" fmla="*/ 9257 h 68394"/>
                  <a:gd name="connsiteX30" fmla="*/ 346565 w 456064"/>
                  <a:gd name="connsiteY30" fmla="*/ 0 h 68394"/>
                  <a:gd name="connsiteX31" fmla="*/ 335271 w 456064"/>
                  <a:gd name="connsiteY31" fmla="*/ 0 h 68394"/>
                  <a:gd name="connsiteX32" fmla="*/ 335271 w 456064"/>
                  <a:gd name="connsiteY32" fmla="*/ 9257 h 68394"/>
                  <a:gd name="connsiteX33" fmla="*/ 311019 w 456064"/>
                  <a:gd name="connsiteY33" fmla="*/ 3664 h 68394"/>
                  <a:gd name="connsiteX34" fmla="*/ 300582 w 456064"/>
                  <a:gd name="connsiteY34" fmla="*/ 4521 h 68394"/>
                  <a:gd name="connsiteX35" fmla="*/ 300206 w 456064"/>
                  <a:gd name="connsiteY35" fmla="*/ 17371 h 68394"/>
                  <a:gd name="connsiteX36" fmla="*/ 291592 w 456064"/>
                  <a:gd name="connsiteY36" fmla="*/ 17371 h 68394"/>
                  <a:gd name="connsiteX37" fmla="*/ 291592 w 456064"/>
                  <a:gd name="connsiteY37" fmla="*/ 25002 h 68394"/>
                  <a:gd name="connsiteX38" fmla="*/ 299903 w 456064"/>
                  <a:gd name="connsiteY38" fmla="*/ 25002 h 68394"/>
                  <a:gd name="connsiteX39" fmla="*/ 299903 w 456064"/>
                  <a:gd name="connsiteY39" fmla="*/ 49844 h 68394"/>
                  <a:gd name="connsiteX40" fmla="*/ 315540 w 456064"/>
                  <a:gd name="connsiteY40" fmla="*/ 68377 h 68394"/>
                  <a:gd name="connsiteX41" fmla="*/ 323475 w 456064"/>
                  <a:gd name="connsiteY41" fmla="*/ 67411 h 68394"/>
                  <a:gd name="connsiteX42" fmla="*/ 323475 w 456064"/>
                  <a:gd name="connsiteY42" fmla="*/ 58815 h 68394"/>
                  <a:gd name="connsiteX43" fmla="*/ 317953 w 456064"/>
                  <a:gd name="connsiteY43" fmla="*/ 59494 h 68394"/>
                  <a:gd name="connsiteX44" fmla="*/ 311001 w 456064"/>
                  <a:gd name="connsiteY44" fmla="*/ 49057 h 68394"/>
                  <a:gd name="connsiteX45" fmla="*/ 311001 w 456064"/>
                  <a:gd name="connsiteY45" fmla="*/ 25020 h 68394"/>
                  <a:gd name="connsiteX46" fmla="*/ 322099 w 456064"/>
                  <a:gd name="connsiteY46" fmla="*/ 25020 h 68394"/>
                  <a:gd name="connsiteX47" fmla="*/ 322099 w 456064"/>
                  <a:gd name="connsiteY47" fmla="*/ 17389 h 68394"/>
                  <a:gd name="connsiteX48" fmla="*/ 311001 w 456064"/>
                  <a:gd name="connsiteY48" fmla="*/ 17389 h 68394"/>
                  <a:gd name="connsiteX49" fmla="*/ 311001 w 456064"/>
                  <a:gd name="connsiteY49" fmla="*/ 3664 h 68394"/>
                  <a:gd name="connsiteX50" fmla="*/ 272470 w 456064"/>
                  <a:gd name="connsiteY50" fmla="*/ 42320 h 68394"/>
                  <a:gd name="connsiteX51" fmla="*/ 272470 w 456064"/>
                  <a:gd name="connsiteY51" fmla="*/ 45894 h 68394"/>
                  <a:gd name="connsiteX52" fmla="*/ 259423 w 456064"/>
                  <a:gd name="connsiteY52" fmla="*/ 60316 h 68394"/>
                  <a:gd name="connsiteX53" fmla="*/ 250523 w 456064"/>
                  <a:gd name="connsiteY53" fmla="*/ 52864 h 68394"/>
                  <a:gd name="connsiteX54" fmla="*/ 269968 w 456064"/>
                  <a:gd name="connsiteY54" fmla="*/ 42320 h 68394"/>
                  <a:gd name="connsiteX55" fmla="*/ 272470 w 456064"/>
                  <a:gd name="connsiteY55" fmla="*/ 42320 h 68394"/>
                  <a:gd name="connsiteX56" fmla="*/ 240105 w 456064"/>
                  <a:gd name="connsiteY56" fmla="*/ 30239 h 68394"/>
                  <a:gd name="connsiteX57" fmla="*/ 250541 w 456064"/>
                  <a:gd name="connsiteY57" fmla="*/ 31508 h 68394"/>
                  <a:gd name="connsiteX58" fmla="*/ 262140 w 456064"/>
                  <a:gd name="connsiteY58" fmla="*/ 23769 h 68394"/>
                  <a:gd name="connsiteX59" fmla="*/ 272488 w 456064"/>
                  <a:gd name="connsiteY59" fmla="*/ 33044 h 68394"/>
                  <a:gd name="connsiteX60" fmla="*/ 272488 w 456064"/>
                  <a:gd name="connsiteY60" fmla="*/ 35654 h 68394"/>
                  <a:gd name="connsiteX61" fmla="*/ 271434 w 456064"/>
                  <a:gd name="connsiteY61" fmla="*/ 35654 h 68394"/>
                  <a:gd name="connsiteX62" fmla="*/ 238764 w 456064"/>
                  <a:gd name="connsiteY62" fmla="*/ 53436 h 68394"/>
                  <a:gd name="connsiteX63" fmla="*/ 255849 w 456064"/>
                  <a:gd name="connsiteY63" fmla="*/ 68305 h 68394"/>
                  <a:gd name="connsiteX64" fmla="*/ 272684 w 456064"/>
                  <a:gd name="connsiteY64" fmla="*/ 58458 h 68394"/>
                  <a:gd name="connsiteX65" fmla="*/ 273739 w 456064"/>
                  <a:gd name="connsiteY65" fmla="*/ 67054 h 68394"/>
                  <a:gd name="connsiteX66" fmla="*/ 284855 w 456064"/>
                  <a:gd name="connsiteY66" fmla="*/ 67054 h 68394"/>
                  <a:gd name="connsiteX67" fmla="*/ 283407 w 456064"/>
                  <a:gd name="connsiteY67" fmla="*/ 57207 h 68394"/>
                  <a:gd name="connsiteX68" fmla="*/ 283407 w 456064"/>
                  <a:gd name="connsiteY68" fmla="*/ 35546 h 68394"/>
                  <a:gd name="connsiteX69" fmla="*/ 263320 w 456064"/>
                  <a:gd name="connsiteY69" fmla="*/ 16031 h 68394"/>
                  <a:gd name="connsiteX70" fmla="*/ 240105 w 456064"/>
                  <a:gd name="connsiteY70" fmla="*/ 30239 h 68394"/>
                  <a:gd name="connsiteX71" fmla="*/ 205487 w 456064"/>
                  <a:gd name="connsiteY71" fmla="*/ 67054 h 68394"/>
                  <a:gd name="connsiteX72" fmla="*/ 215638 w 456064"/>
                  <a:gd name="connsiteY72" fmla="*/ 67054 h 68394"/>
                  <a:gd name="connsiteX73" fmla="*/ 233224 w 456064"/>
                  <a:gd name="connsiteY73" fmla="*/ 17389 h 68394"/>
                  <a:gd name="connsiteX74" fmla="*/ 224038 w 456064"/>
                  <a:gd name="connsiteY74" fmla="*/ 17389 h 68394"/>
                  <a:gd name="connsiteX75" fmla="*/ 211671 w 456064"/>
                  <a:gd name="connsiteY75" fmla="*/ 55187 h 68394"/>
                  <a:gd name="connsiteX76" fmla="*/ 199393 w 456064"/>
                  <a:gd name="connsiteY76" fmla="*/ 17389 h 68394"/>
                  <a:gd name="connsiteX77" fmla="*/ 188080 w 456064"/>
                  <a:gd name="connsiteY77" fmla="*/ 17389 h 68394"/>
                  <a:gd name="connsiteX78" fmla="*/ 205487 w 456064"/>
                  <a:gd name="connsiteY78" fmla="*/ 67054 h 68394"/>
                  <a:gd name="connsiteX79" fmla="*/ 159378 w 456064"/>
                  <a:gd name="connsiteY79" fmla="*/ 24144 h 68394"/>
                  <a:gd name="connsiteX80" fmla="*/ 171281 w 456064"/>
                  <a:gd name="connsiteY80" fmla="*/ 42213 h 68394"/>
                  <a:gd name="connsiteX81" fmla="*/ 159378 w 456064"/>
                  <a:gd name="connsiteY81" fmla="*/ 60191 h 68394"/>
                  <a:gd name="connsiteX82" fmla="*/ 147584 w 456064"/>
                  <a:gd name="connsiteY82" fmla="*/ 42213 h 68394"/>
                  <a:gd name="connsiteX83" fmla="*/ 159378 w 456064"/>
                  <a:gd name="connsiteY83" fmla="*/ 24144 h 68394"/>
                  <a:gd name="connsiteX84" fmla="*/ 159378 w 456064"/>
                  <a:gd name="connsiteY84" fmla="*/ 16031 h 68394"/>
                  <a:gd name="connsiteX85" fmla="*/ 135717 w 456064"/>
                  <a:gd name="connsiteY85" fmla="*/ 42213 h 68394"/>
                  <a:gd name="connsiteX86" fmla="*/ 159378 w 456064"/>
                  <a:gd name="connsiteY86" fmla="*/ 68394 h 68394"/>
                  <a:gd name="connsiteX87" fmla="*/ 183148 w 456064"/>
                  <a:gd name="connsiteY87" fmla="*/ 42213 h 68394"/>
                  <a:gd name="connsiteX88" fmla="*/ 159378 w 456064"/>
                  <a:gd name="connsiteY88" fmla="*/ 16031 h 68394"/>
                  <a:gd name="connsiteX89" fmla="*/ 83871 w 456064"/>
                  <a:gd name="connsiteY89" fmla="*/ 17389 h 68394"/>
                  <a:gd name="connsiteX90" fmla="*/ 83871 w 456064"/>
                  <a:gd name="connsiteY90" fmla="*/ 67054 h 68394"/>
                  <a:gd name="connsiteX91" fmla="*/ 94773 w 456064"/>
                  <a:gd name="connsiteY91" fmla="*/ 67054 h 68394"/>
                  <a:gd name="connsiteX92" fmla="*/ 94773 w 456064"/>
                  <a:gd name="connsiteY92" fmla="*/ 38638 h 68394"/>
                  <a:gd name="connsiteX93" fmla="*/ 106282 w 456064"/>
                  <a:gd name="connsiteY93" fmla="*/ 24520 h 68394"/>
                  <a:gd name="connsiteX94" fmla="*/ 114682 w 456064"/>
                  <a:gd name="connsiteY94" fmla="*/ 35350 h 68394"/>
                  <a:gd name="connsiteX95" fmla="*/ 114682 w 456064"/>
                  <a:gd name="connsiteY95" fmla="*/ 67036 h 68394"/>
                  <a:gd name="connsiteX96" fmla="*/ 125601 w 456064"/>
                  <a:gd name="connsiteY96" fmla="*/ 67036 h 68394"/>
                  <a:gd name="connsiteX97" fmla="*/ 125601 w 456064"/>
                  <a:gd name="connsiteY97" fmla="*/ 35261 h 68394"/>
                  <a:gd name="connsiteX98" fmla="*/ 109481 w 456064"/>
                  <a:gd name="connsiteY98" fmla="*/ 16031 h 68394"/>
                  <a:gd name="connsiteX99" fmla="*/ 94112 w 456064"/>
                  <a:gd name="connsiteY99" fmla="*/ 25878 h 68394"/>
                  <a:gd name="connsiteX100" fmla="*/ 94094 w 456064"/>
                  <a:gd name="connsiteY100" fmla="*/ 17371 h 68394"/>
                  <a:gd name="connsiteX101" fmla="*/ 83871 w 456064"/>
                  <a:gd name="connsiteY101" fmla="*/ 17371 h 68394"/>
                  <a:gd name="connsiteX102" fmla="*/ 28863 w 456064"/>
                  <a:gd name="connsiteY102" fmla="*/ 17389 h 68394"/>
                  <a:gd name="connsiteX103" fmla="*/ 28863 w 456064"/>
                  <a:gd name="connsiteY103" fmla="*/ 67054 h 68394"/>
                  <a:gd name="connsiteX104" fmla="*/ 39782 w 456064"/>
                  <a:gd name="connsiteY104" fmla="*/ 67054 h 68394"/>
                  <a:gd name="connsiteX105" fmla="*/ 39782 w 456064"/>
                  <a:gd name="connsiteY105" fmla="*/ 38638 h 68394"/>
                  <a:gd name="connsiteX106" fmla="*/ 51292 w 456064"/>
                  <a:gd name="connsiteY106" fmla="*/ 24520 h 68394"/>
                  <a:gd name="connsiteX107" fmla="*/ 59691 w 456064"/>
                  <a:gd name="connsiteY107" fmla="*/ 35350 h 68394"/>
                  <a:gd name="connsiteX108" fmla="*/ 59691 w 456064"/>
                  <a:gd name="connsiteY108" fmla="*/ 67036 h 68394"/>
                  <a:gd name="connsiteX109" fmla="*/ 70611 w 456064"/>
                  <a:gd name="connsiteY109" fmla="*/ 67036 h 68394"/>
                  <a:gd name="connsiteX110" fmla="*/ 70611 w 456064"/>
                  <a:gd name="connsiteY110" fmla="*/ 35261 h 68394"/>
                  <a:gd name="connsiteX111" fmla="*/ 54472 w 456064"/>
                  <a:gd name="connsiteY111" fmla="*/ 16031 h 68394"/>
                  <a:gd name="connsiteX112" fmla="*/ 39121 w 456064"/>
                  <a:gd name="connsiteY112" fmla="*/ 25878 h 68394"/>
                  <a:gd name="connsiteX113" fmla="*/ 39103 w 456064"/>
                  <a:gd name="connsiteY113" fmla="*/ 17371 h 68394"/>
                  <a:gd name="connsiteX114" fmla="*/ 28863 w 456064"/>
                  <a:gd name="connsiteY114" fmla="*/ 17371 h 68394"/>
                  <a:gd name="connsiteX115" fmla="*/ 0 w 456064"/>
                  <a:gd name="connsiteY115" fmla="*/ 67054 h 68394"/>
                  <a:gd name="connsiteX116" fmla="*/ 11295 w 456064"/>
                  <a:gd name="connsiteY116" fmla="*/ 67054 h 68394"/>
                  <a:gd name="connsiteX117" fmla="*/ 11295 w 456064"/>
                  <a:gd name="connsiteY117" fmla="*/ 17389 h 68394"/>
                  <a:gd name="connsiteX118" fmla="*/ 0 w 456064"/>
                  <a:gd name="connsiteY118" fmla="*/ 17389 h 68394"/>
                  <a:gd name="connsiteX119" fmla="*/ 0 w 456064"/>
                  <a:gd name="connsiteY119" fmla="*/ 67054 h 68394"/>
                  <a:gd name="connsiteX120" fmla="*/ 0 w 456064"/>
                  <a:gd name="connsiteY120" fmla="*/ 9257 h 68394"/>
                  <a:gd name="connsiteX121" fmla="*/ 11295 w 456064"/>
                  <a:gd name="connsiteY121" fmla="*/ 9257 h 68394"/>
                  <a:gd name="connsiteX122" fmla="*/ 11295 w 456064"/>
                  <a:gd name="connsiteY122" fmla="*/ 0 h 68394"/>
                  <a:gd name="connsiteX123" fmla="*/ 0 w 456064"/>
                  <a:gd name="connsiteY123" fmla="*/ 0 h 68394"/>
                  <a:gd name="connsiteX124" fmla="*/ 0 w 456064"/>
                  <a:gd name="connsiteY124" fmla="*/ 9257 h 6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456064" h="68394">
                    <a:moveTo>
                      <a:pt x="414299" y="17389"/>
                    </a:moveTo>
                    <a:lnTo>
                      <a:pt x="414299" y="67054"/>
                    </a:lnTo>
                    <a:lnTo>
                      <a:pt x="425218" y="67054"/>
                    </a:lnTo>
                    <a:lnTo>
                      <a:pt x="425218" y="38638"/>
                    </a:lnTo>
                    <a:cubicBezTo>
                      <a:pt x="425236" y="30042"/>
                      <a:pt x="430258" y="24520"/>
                      <a:pt x="436728" y="24520"/>
                    </a:cubicBezTo>
                    <a:cubicBezTo>
                      <a:pt x="442142" y="24520"/>
                      <a:pt x="445145" y="28183"/>
                      <a:pt x="445145" y="35350"/>
                    </a:cubicBezTo>
                    <a:lnTo>
                      <a:pt x="445145" y="67036"/>
                    </a:lnTo>
                    <a:lnTo>
                      <a:pt x="456064" y="67036"/>
                    </a:lnTo>
                    <a:lnTo>
                      <a:pt x="456064" y="35261"/>
                    </a:lnTo>
                    <a:cubicBezTo>
                      <a:pt x="456064" y="22411"/>
                      <a:pt x="450757" y="16031"/>
                      <a:pt x="439926" y="16031"/>
                    </a:cubicBezTo>
                    <a:cubicBezTo>
                      <a:pt x="433260" y="16031"/>
                      <a:pt x="428131" y="19319"/>
                      <a:pt x="424557" y="25878"/>
                    </a:cubicBezTo>
                    <a:lnTo>
                      <a:pt x="424539" y="17371"/>
                    </a:lnTo>
                    <a:lnTo>
                      <a:pt x="414299" y="17371"/>
                    </a:lnTo>
                    <a:close/>
                    <a:moveTo>
                      <a:pt x="380343" y="24144"/>
                    </a:moveTo>
                    <a:cubicBezTo>
                      <a:pt x="387599" y="24144"/>
                      <a:pt x="392227" y="30614"/>
                      <a:pt x="392227" y="42213"/>
                    </a:cubicBezTo>
                    <a:cubicBezTo>
                      <a:pt x="392227" y="53811"/>
                      <a:pt x="387599" y="60191"/>
                      <a:pt x="380343" y="60191"/>
                    </a:cubicBezTo>
                    <a:cubicBezTo>
                      <a:pt x="372997" y="60191"/>
                      <a:pt x="368547" y="53901"/>
                      <a:pt x="368547" y="42213"/>
                    </a:cubicBezTo>
                    <a:cubicBezTo>
                      <a:pt x="368547" y="30525"/>
                      <a:pt x="372979" y="24144"/>
                      <a:pt x="380343" y="24144"/>
                    </a:cubicBezTo>
                    <a:moveTo>
                      <a:pt x="380343" y="16031"/>
                    </a:moveTo>
                    <a:cubicBezTo>
                      <a:pt x="366313" y="16031"/>
                      <a:pt x="356663" y="26271"/>
                      <a:pt x="356663" y="42213"/>
                    </a:cubicBezTo>
                    <a:cubicBezTo>
                      <a:pt x="356663" y="58172"/>
                      <a:pt x="366224" y="68394"/>
                      <a:pt x="380343" y="68394"/>
                    </a:cubicBezTo>
                    <a:cubicBezTo>
                      <a:pt x="394461" y="68394"/>
                      <a:pt x="404112" y="58172"/>
                      <a:pt x="404112" y="42213"/>
                    </a:cubicBezTo>
                    <a:cubicBezTo>
                      <a:pt x="404112" y="26271"/>
                      <a:pt x="394443" y="16031"/>
                      <a:pt x="380343" y="16031"/>
                    </a:cubicBezTo>
                    <a:moveTo>
                      <a:pt x="335271" y="67054"/>
                    </a:moveTo>
                    <a:lnTo>
                      <a:pt x="346565" y="67054"/>
                    </a:lnTo>
                    <a:lnTo>
                      <a:pt x="346565" y="17389"/>
                    </a:lnTo>
                    <a:lnTo>
                      <a:pt x="335271" y="17389"/>
                    </a:lnTo>
                    <a:lnTo>
                      <a:pt x="335271" y="67054"/>
                    </a:lnTo>
                    <a:close/>
                    <a:moveTo>
                      <a:pt x="335271" y="9257"/>
                    </a:moveTo>
                    <a:lnTo>
                      <a:pt x="346565" y="9257"/>
                    </a:lnTo>
                    <a:lnTo>
                      <a:pt x="346565" y="0"/>
                    </a:lnTo>
                    <a:lnTo>
                      <a:pt x="335271" y="0"/>
                    </a:lnTo>
                    <a:lnTo>
                      <a:pt x="335271" y="9257"/>
                    </a:lnTo>
                    <a:close/>
                    <a:moveTo>
                      <a:pt x="311019" y="3664"/>
                    </a:moveTo>
                    <a:lnTo>
                      <a:pt x="300582" y="4521"/>
                    </a:lnTo>
                    <a:lnTo>
                      <a:pt x="300206" y="17371"/>
                    </a:lnTo>
                    <a:lnTo>
                      <a:pt x="291592" y="17371"/>
                    </a:lnTo>
                    <a:lnTo>
                      <a:pt x="291592" y="25002"/>
                    </a:lnTo>
                    <a:lnTo>
                      <a:pt x="299903" y="25002"/>
                    </a:lnTo>
                    <a:lnTo>
                      <a:pt x="299903" y="49844"/>
                    </a:lnTo>
                    <a:cubicBezTo>
                      <a:pt x="299903" y="62783"/>
                      <a:pt x="303673" y="68377"/>
                      <a:pt x="315540" y="68377"/>
                    </a:cubicBezTo>
                    <a:cubicBezTo>
                      <a:pt x="318150" y="68377"/>
                      <a:pt x="320759" y="67983"/>
                      <a:pt x="323475" y="67411"/>
                    </a:cubicBezTo>
                    <a:lnTo>
                      <a:pt x="323475" y="58815"/>
                    </a:lnTo>
                    <a:cubicBezTo>
                      <a:pt x="321545" y="59298"/>
                      <a:pt x="319705" y="59494"/>
                      <a:pt x="317953" y="59494"/>
                    </a:cubicBezTo>
                    <a:cubicBezTo>
                      <a:pt x="312056" y="59494"/>
                      <a:pt x="311001" y="56313"/>
                      <a:pt x="311001" y="49057"/>
                    </a:cubicBezTo>
                    <a:lnTo>
                      <a:pt x="311001" y="25020"/>
                    </a:lnTo>
                    <a:lnTo>
                      <a:pt x="322099" y="25020"/>
                    </a:lnTo>
                    <a:lnTo>
                      <a:pt x="322099" y="17389"/>
                    </a:lnTo>
                    <a:lnTo>
                      <a:pt x="311001" y="17389"/>
                    </a:lnTo>
                    <a:lnTo>
                      <a:pt x="311001" y="3664"/>
                    </a:lnTo>
                    <a:close/>
                    <a:moveTo>
                      <a:pt x="272470" y="42320"/>
                    </a:moveTo>
                    <a:lnTo>
                      <a:pt x="272470" y="45894"/>
                    </a:lnTo>
                    <a:cubicBezTo>
                      <a:pt x="272470" y="54026"/>
                      <a:pt x="266679" y="60316"/>
                      <a:pt x="259423" y="60316"/>
                    </a:cubicBezTo>
                    <a:cubicBezTo>
                      <a:pt x="253901" y="60316"/>
                      <a:pt x="250523" y="57314"/>
                      <a:pt x="250523" y="52864"/>
                    </a:cubicBezTo>
                    <a:cubicBezTo>
                      <a:pt x="250523" y="45894"/>
                      <a:pt x="256993" y="42320"/>
                      <a:pt x="269968" y="42320"/>
                    </a:cubicBezTo>
                    <a:lnTo>
                      <a:pt x="272470" y="42320"/>
                    </a:lnTo>
                    <a:close/>
                    <a:moveTo>
                      <a:pt x="240105" y="30239"/>
                    </a:moveTo>
                    <a:lnTo>
                      <a:pt x="250541" y="31508"/>
                    </a:lnTo>
                    <a:cubicBezTo>
                      <a:pt x="251596" y="26378"/>
                      <a:pt x="255474" y="23769"/>
                      <a:pt x="262140" y="23769"/>
                    </a:cubicBezTo>
                    <a:cubicBezTo>
                      <a:pt x="269110" y="23769"/>
                      <a:pt x="272488" y="26754"/>
                      <a:pt x="272488" y="33044"/>
                    </a:cubicBezTo>
                    <a:lnTo>
                      <a:pt x="272488" y="35654"/>
                    </a:lnTo>
                    <a:lnTo>
                      <a:pt x="271434" y="35654"/>
                    </a:lnTo>
                    <a:cubicBezTo>
                      <a:pt x="249469" y="35654"/>
                      <a:pt x="238764" y="41444"/>
                      <a:pt x="238764" y="53436"/>
                    </a:cubicBezTo>
                    <a:cubicBezTo>
                      <a:pt x="238764" y="62121"/>
                      <a:pt x="245430" y="68305"/>
                      <a:pt x="255849" y="68305"/>
                    </a:cubicBezTo>
                    <a:cubicBezTo>
                      <a:pt x="263302" y="68305"/>
                      <a:pt x="269306" y="64838"/>
                      <a:pt x="272684" y="58458"/>
                    </a:cubicBezTo>
                    <a:cubicBezTo>
                      <a:pt x="272774" y="61639"/>
                      <a:pt x="273078" y="64463"/>
                      <a:pt x="273739" y="67054"/>
                    </a:cubicBezTo>
                    <a:lnTo>
                      <a:pt x="284855" y="67054"/>
                    </a:lnTo>
                    <a:cubicBezTo>
                      <a:pt x="283783" y="64463"/>
                      <a:pt x="283407" y="61174"/>
                      <a:pt x="283407" y="57207"/>
                    </a:cubicBezTo>
                    <a:lnTo>
                      <a:pt x="283407" y="35546"/>
                    </a:lnTo>
                    <a:cubicBezTo>
                      <a:pt x="283407" y="22018"/>
                      <a:pt x="277706" y="16031"/>
                      <a:pt x="263320" y="16031"/>
                    </a:cubicBezTo>
                    <a:cubicBezTo>
                      <a:pt x="250148" y="16031"/>
                      <a:pt x="242321" y="20856"/>
                      <a:pt x="240105" y="30239"/>
                    </a:cubicBezTo>
                    <a:moveTo>
                      <a:pt x="205487" y="67054"/>
                    </a:moveTo>
                    <a:lnTo>
                      <a:pt x="215638" y="67054"/>
                    </a:lnTo>
                    <a:lnTo>
                      <a:pt x="233224" y="17389"/>
                    </a:lnTo>
                    <a:lnTo>
                      <a:pt x="224038" y="17389"/>
                    </a:lnTo>
                    <a:lnTo>
                      <a:pt x="211671" y="55187"/>
                    </a:lnTo>
                    <a:lnTo>
                      <a:pt x="199393" y="17389"/>
                    </a:lnTo>
                    <a:lnTo>
                      <a:pt x="188080" y="17389"/>
                    </a:lnTo>
                    <a:lnTo>
                      <a:pt x="205487" y="67054"/>
                    </a:lnTo>
                    <a:close/>
                    <a:moveTo>
                      <a:pt x="159378" y="24144"/>
                    </a:moveTo>
                    <a:cubicBezTo>
                      <a:pt x="166634" y="24144"/>
                      <a:pt x="171281" y="30614"/>
                      <a:pt x="171281" y="42213"/>
                    </a:cubicBezTo>
                    <a:cubicBezTo>
                      <a:pt x="171281" y="53811"/>
                      <a:pt x="166634" y="60191"/>
                      <a:pt x="159378" y="60191"/>
                    </a:cubicBezTo>
                    <a:cubicBezTo>
                      <a:pt x="152034" y="60191"/>
                      <a:pt x="147584" y="53901"/>
                      <a:pt x="147584" y="42213"/>
                    </a:cubicBezTo>
                    <a:cubicBezTo>
                      <a:pt x="147601" y="30525"/>
                      <a:pt x="152034" y="24144"/>
                      <a:pt x="159378" y="24144"/>
                    </a:cubicBezTo>
                    <a:moveTo>
                      <a:pt x="159378" y="16031"/>
                    </a:moveTo>
                    <a:cubicBezTo>
                      <a:pt x="145367" y="16031"/>
                      <a:pt x="135717" y="26271"/>
                      <a:pt x="135717" y="42213"/>
                    </a:cubicBezTo>
                    <a:cubicBezTo>
                      <a:pt x="135717" y="58172"/>
                      <a:pt x="145260" y="68394"/>
                      <a:pt x="159378" y="68394"/>
                    </a:cubicBezTo>
                    <a:cubicBezTo>
                      <a:pt x="173497" y="68394"/>
                      <a:pt x="183148" y="58172"/>
                      <a:pt x="183148" y="42213"/>
                    </a:cubicBezTo>
                    <a:cubicBezTo>
                      <a:pt x="183148" y="26271"/>
                      <a:pt x="173497" y="16031"/>
                      <a:pt x="159378" y="16031"/>
                    </a:cubicBezTo>
                    <a:moveTo>
                      <a:pt x="83871" y="17389"/>
                    </a:moveTo>
                    <a:lnTo>
                      <a:pt x="83871" y="67054"/>
                    </a:lnTo>
                    <a:lnTo>
                      <a:pt x="94773" y="67054"/>
                    </a:lnTo>
                    <a:lnTo>
                      <a:pt x="94773" y="38638"/>
                    </a:lnTo>
                    <a:cubicBezTo>
                      <a:pt x="94791" y="30042"/>
                      <a:pt x="99831" y="24520"/>
                      <a:pt x="106282" y="24520"/>
                    </a:cubicBezTo>
                    <a:cubicBezTo>
                      <a:pt x="111697" y="24520"/>
                      <a:pt x="114682" y="28183"/>
                      <a:pt x="114682" y="35350"/>
                    </a:cubicBezTo>
                    <a:lnTo>
                      <a:pt x="114682" y="67036"/>
                    </a:lnTo>
                    <a:lnTo>
                      <a:pt x="125601" y="67036"/>
                    </a:lnTo>
                    <a:lnTo>
                      <a:pt x="125601" y="35261"/>
                    </a:lnTo>
                    <a:cubicBezTo>
                      <a:pt x="125601" y="22411"/>
                      <a:pt x="120294" y="16031"/>
                      <a:pt x="109481" y="16031"/>
                    </a:cubicBezTo>
                    <a:cubicBezTo>
                      <a:pt x="102815" y="16031"/>
                      <a:pt x="97686" y="19319"/>
                      <a:pt x="94112" y="25878"/>
                    </a:cubicBezTo>
                    <a:lnTo>
                      <a:pt x="94094" y="17371"/>
                    </a:lnTo>
                    <a:lnTo>
                      <a:pt x="83871" y="17371"/>
                    </a:lnTo>
                    <a:close/>
                    <a:moveTo>
                      <a:pt x="28863" y="17389"/>
                    </a:moveTo>
                    <a:lnTo>
                      <a:pt x="28863" y="67054"/>
                    </a:lnTo>
                    <a:lnTo>
                      <a:pt x="39782" y="67054"/>
                    </a:lnTo>
                    <a:lnTo>
                      <a:pt x="39782" y="38638"/>
                    </a:lnTo>
                    <a:cubicBezTo>
                      <a:pt x="39800" y="30042"/>
                      <a:pt x="44822" y="24520"/>
                      <a:pt x="51292" y="24520"/>
                    </a:cubicBezTo>
                    <a:cubicBezTo>
                      <a:pt x="56706" y="24520"/>
                      <a:pt x="59691" y="28183"/>
                      <a:pt x="59691" y="35350"/>
                    </a:cubicBezTo>
                    <a:lnTo>
                      <a:pt x="59691" y="67036"/>
                    </a:lnTo>
                    <a:lnTo>
                      <a:pt x="70611" y="67036"/>
                    </a:lnTo>
                    <a:lnTo>
                      <a:pt x="70611" y="35261"/>
                    </a:lnTo>
                    <a:cubicBezTo>
                      <a:pt x="70611" y="22411"/>
                      <a:pt x="65303" y="16031"/>
                      <a:pt x="54472" y="16031"/>
                    </a:cubicBezTo>
                    <a:cubicBezTo>
                      <a:pt x="47806" y="16031"/>
                      <a:pt x="42695" y="19319"/>
                      <a:pt x="39121" y="25878"/>
                    </a:cubicBezTo>
                    <a:lnTo>
                      <a:pt x="39103" y="17371"/>
                    </a:lnTo>
                    <a:lnTo>
                      <a:pt x="28863" y="17371"/>
                    </a:lnTo>
                    <a:close/>
                    <a:moveTo>
                      <a:pt x="0" y="67054"/>
                    </a:moveTo>
                    <a:lnTo>
                      <a:pt x="11295" y="67054"/>
                    </a:lnTo>
                    <a:lnTo>
                      <a:pt x="11295" y="17389"/>
                    </a:lnTo>
                    <a:lnTo>
                      <a:pt x="0" y="17389"/>
                    </a:lnTo>
                    <a:lnTo>
                      <a:pt x="0" y="67054"/>
                    </a:lnTo>
                    <a:close/>
                    <a:moveTo>
                      <a:pt x="0" y="9257"/>
                    </a:moveTo>
                    <a:lnTo>
                      <a:pt x="11295" y="9257"/>
                    </a:lnTo>
                    <a:lnTo>
                      <a:pt x="11295" y="0"/>
                    </a:lnTo>
                    <a:lnTo>
                      <a:pt x="0" y="0"/>
                    </a:lnTo>
                    <a:lnTo>
                      <a:pt x="0" y="9257"/>
                    </a:lnTo>
                    <a:close/>
                  </a:path>
                </a:pathLst>
              </a:custGeom>
              <a:solidFill>
                <a:schemeClr val="bg1"/>
              </a:solidFill>
              <a:ln w="1785" cap="flat">
                <a:noFill/>
                <a:prstDash val="solid"/>
                <a:miter/>
              </a:ln>
            </p:spPr>
            <p:txBody>
              <a:bodyPr rtlCol="0" anchor="ctr"/>
              <a:lstStyle/>
              <a:p>
                <a:endParaRPr lang="en-GB" dirty="0"/>
              </a:p>
            </p:txBody>
          </p:sp>
        </p:grpSp>
      </p:grpSp>
      <p:sp>
        <p:nvSpPr>
          <p:cNvPr id="16" name="Tijdelijke aanduiding voor tekst 8">
            <a:extLst>
              <a:ext uri="{FF2B5EF4-FFF2-40B4-BE49-F238E27FC236}">
                <a16:creationId xmlns:a16="http://schemas.microsoft.com/office/drawing/2014/main" id="{ADCF431D-EA76-BC56-373A-D5A7A6FD53B0}"/>
              </a:ext>
            </a:extLst>
          </p:cNvPr>
          <p:cNvSpPr>
            <a:spLocks noGrp="1"/>
          </p:cNvSpPr>
          <p:nvPr>
            <p:ph type="body" sz="quarter" idx="14" hasCustomPrompt="1"/>
          </p:nvPr>
        </p:nvSpPr>
        <p:spPr>
          <a:xfrm>
            <a:off x="719138" y="322475"/>
            <a:ext cx="991792" cy="261725"/>
          </a:xfrm>
          <a:solidFill>
            <a:schemeClr val="accent3"/>
          </a:solidFill>
        </p:spPr>
        <p:txBody>
          <a:bodyPr wrap="none" lIns="72000" tIns="72000" rIns="72000" bIns="36000" anchor="b">
            <a:spAutoFit/>
          </a:bodyPr>
          <a:lstStyle>
            <a:lvl1pPr marL="0" indent="0">
              <a:buFont typeface="Arial" panose="020B0604020202020204" pitchFamily="34" charset="0"/>
              <a:buNone/>
              <a:defRPr sz="1100" b="1">
                <a:solidFill>
                  <a:schemeClr val="tx1"/>
                </a:solidFill>
                <a:latin typeface="+mn-lt"/>
              </a:defRPr>
            </a:lvl1pPr>
          </a:lstStyle>
          <a:p>
            <a:pPr lvl="0"/>
            <a:r>
              <a:rPr lang="en-GB" dirty="0"/>
              <a:t>Theme name</a:t>
            </a:r>
          </a:p>
        </p:txBody>
      </p:sp>
      <p:sp>
        <p:nvSpPr>
          <p:cNvPr id="17" name="Tijdelijke aanduiding voor tekst 8">
            <a:extLst>
              <a:ext uri="{FF2B5EF4-FFF2-40B4-BE49-F238E27FC236}">
                <a16:creationId xmlns:a16="http://schemas.microsoft.com/office/drawing/2014/main" id="{097F604F-C1AD-C922-D5D1-8D64D4F971E5}"/>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1">
                <a:solidFill>
                  <a:schemeClr val="bg1"/>
                </a:solidFill>
                <a:latin typeface="+mn-lt"/>
              </a:defRPr>
            </a:lvl1pPr>
          </a:lstStyle>
          <a:p>
            <a:pPr lvl="0"/>
            <a:r>
              <a:rPr lang="en-GB" dirty="0"/>
              <a:t>Place text here</a:t>
            </a:r>
          </a:p>
        </p:txBody>
      </p:sp>
    </p:spTree>
    <p:extLst>
      <p:ext uri="{BB962C8B-B14F-4D97-AF65-F5344CB8AC3E}">
        <p14:creationId xmlns:p14="http://schemas.microsoft.com/office/powerpoint/2010/main" val="2763044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wh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p:txBody>
          <a:bodyPr/>
          <a:lstStyle/>
          <a:p>
            <a:r>
              <a:rPr lang="en-GB" noProof="0" dirty="0"/>
              <a:t>Place a title here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endParaRPr lang="en-GB" noProof="0"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endParaRPr lang="en-GB" noProof="0"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a:t>
            </a:fld>
            <a:endParaRPr lang="en-GB" noProof="0" dirty="0"/>
          </a:p>
        </p:txBody>
      </p:sp>
      <p:pic>
        <p:nvPicPr>
          <p:cNvPr id="130" name="Graphic 129">
            <a:extLst>
              <a:ext uri="{FF2B5EF4-FFF2-40B4-BE49-F238E27FC236}">
                <a16:creationId xmlns:a16="http://schemas.microsoft.com/office/drawing/2014/main" id="{C6C35B67-49EB-9D63-74BD-2420B53B6D4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453752" y="6342684"/>
            <a:ext cx="4015740" cy="162631"/>
          </a:xfrm>
          <a:prstGeom prst="rect">
            <a:avLst/>
          </a:prstGeom>
        </p:spPr>
      </p:pic>
      <p:sp>
        <p:nvSpPr>
          <p:cNvPr id="16" name="Tijdelijke aanduiding voor tekst 8">
            <a:extLst>
              <a:ext uri="{FF2B5EF4-FFF2-40B4-BE49-F238E27FC236}">
                <a16:creationId xmlns:a16="http://schemas.microsoft.com/office/drawing/2014/main" id="{D2033D8E-5A80-803F-5371-007A0C6DD7DD}"/>
              </a:ext>
            </a:extLst>
          </p:cNvPr>
          <p:cNvSpPr>
            <a:spLocks noGrp="1"/>
          </p:cNvSpPr>
          <p:nvPr>
            <p:ph type="body" sz="quarter" idx="14" hasCustomPrompt="1"/>
          </p:nvPr>
        </p:nvSpPr>
        <p:spPr>
          <a:xfrm>
            <a:off x="719138" y="322475"/>
            <a:ext cx="991792" cy="261725"/>
          </a:xfrm>
          <a:solidFill>
            <a:schemeClr val="accent3"/>
          </a:solidFill>
        </p:spPr>
        <p:txBody>
          <a:bodyPr wrap="none" lIns="72000" tIns="72000" rIns="72000" bIns="36000" anchor="b">
            <a:spAutoFit/>
          </a:bodyPr>
          <a:lstStyle>
            <a:lvl1pPr marL="0" indent="0">
              <a:buFont typeface="Arial" panose="020B0604020202020204" pitchFamily="34" charset="0"/>
              <a:buNone/>
              <a:defRPr sz="1100" b="1">
                <a:solidFill>
                  <a:schemeClr val="tx1"/>
                </a:solidFill>
                <a:latin typeface="+mn-lt"/>
              </a:defRPr>
            </a:lvl1pPr>
          </a:lstStyle>
          <a:p>
            <a:pPr lvl="0"/>
            <a:r>
              <a:rPr lang="en-GB" dirty="0"/>
              <a:t>Theme name</a:t>
            </a:r>
          </a:p>
        </p:txBody>
      </p:sp>
      <p:sp>
        <p:nvSpPr>
          <p:cNvPr id="17" name="Tijdelijke aanduiding voor tekst 8">
            <a:extLst>
              <a:ext uri="{FF2B5EF4-FFF2-40B4-BE49-F238E27FC236}">
                <a16:creationId xmlns:a16="http://schemas.microsoft.com/office/drawing/2014/main" id="{DC935F7B-C78E-32C6-F838-221D518F7831}"/>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1">
                <a:solidFill>
                  <a:schemeClr val="tx1"/>
                </a:solidFill>
                <a:latin typeface="+mn-lt"/>
              </a:defRPr>
            </a:lvl1pPr>
          </a:lstStyle>
          <a:p>
            <a:pPr lvl="0"/>
            <a:r>
              <a:rPr lang="en-GB" dirty="0"/>
              <a:t>Place text here</a:t>
            </a:r>
          </a:p>
        </p:txBody>
      </p:sp>
    </p:spTree>
    <p:extLst>
      <p:ext uri="{BB962C8B-B14F-4D97-AF65-F5344CB8AC3E}">
        <p14:creationId xmlns:p14="http://schemas.microsoft.com/office/powerpoint/2010/main" val="1730179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 TNO Safety">
    <p:bg>
      <p:bgPr>
        <a:solidFill>
          <a:schemeClr val="accent2"/>
        </a:solidFill>
        <a:effectLst/>
      </p:bgPr>
    </p:bg>
    <p:spTree>
      <p:nvGrpSpPr>
        <p:cNvPr id="1" name=""/>
        <p:cNvGrpSpPr/>
        <p:nvPr/>
      </p:nvGrpSpPr>
      <p:grpSpPr>
        <a:xfrm>
          <a:off x="0" y="0"/>
          <a:ext cx="0" cy="0"/>
          <a:chOff x="0" y="0"/>
          <a:chExt cx="0" cy="0"/>
        </a:xfrm>
      </p:grpSpPr>
      <p:sp>
        <p:nvSpPr>
          <p:cNvPr id="153" name="Rechthoek 152">
            <a:extLst>
              <a:ext uri="{FF2B5EF4-FFF2-40B4-BE49-F238E27FC236}">
                <a16:creationId xmlns:a16="http://schemas.microsoft.com/office/drawing/2014/main" id="{F50AF329-6F26-2310-D7F2-4EA5444F404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dirty="0"/>
          </a:p>
        </p:txBody>
      </p:sp>
      <p:sp>
        <p:nvSpPr>
          <p:cNvPr id="198" name="Vrije vorm: vorm 197">
            <a:extLst>
              <a:ext uri="{FF2B5EF4-FFF2-40B4-BE49-F238E27FC236}">
                <a16:creationId xmlns:a16="http://schemas.microsoft.com/office/drawing/2014/main" id="{857F210E-B01D-43E7-8688-7793F9C6BEF6}"/>
              </a:ext>
            </a:extLst>
          </p:cNvPr>
          <p:cNvSpPr/>
          <p:nvPr userDrawn="1"/>
        </p:nvSpPr>
        <p:spPr>
          <a:xfrm>
            <a:off x="8242567" y="3480414"/>
            <a:ext cx="612961" cy="331953"/>
          </a:xfrm>
          <a:custGeom>
            <a:avLst/>
            <a:gdLst>
              <a:gd name="connsiteX0" fmla="*/ 499893 w 612961"/>
              <a:gd name="connsiteY0" fmla="*/ 119555 h 331953"/>
              <a:gd name="connsiteX1" fmla="*/ 444083 w 612961"/>
              <a:gd name="connsiteY1" fmla="*/ 181422 h 331953"/>
              <a:gd name="connsiteX2" fmla="*/ 556725 w 612961"/>
              <a:gd name="connsiteY2" fmla="*/ 181422 h 331953"/>
              <a:gd name="connsiteX3" fmla="*/ 499893 w 612961"/>
              <a:gd name="connsiteY3" fmla="*/ 119555 h 331953"/>
              <a:gd name="connsiteX4" fmla="*/ 130391 w 612961"/>
              <a:gd name="connsiteY4" fmla="*/ 88237 h 331953"/>
              <a:gd name="connsiteX5" fmla="*/ 184323 w 612961"/>
              <a:gd name="connsiteY5" fmla="*/ 88237 h 331953"/>
              <a:gd name="connsiteX6" fmla="*/ 184323 w 612961"/>
              <a:gd name="connsiteY6" fmla="*/ 325383 h 331953"/>
              <a:gd name="connsiteX7" fmla="*/ 130391 w 612961"/>
              <a:gd name="connsiteY7" fmla="*/ 325383 h 331953"/>
              <a:gd name="connsiteX8" fmla="*/ 499893 w 612961"/>
              <a:gd name="connsiteY8" fmla="*/ 81836 h 331953"/>
              <a:gd name="connsiteX9" fmla="*/ 612961 w 612961"/>
              <a:gd name="connsiteY9" fmla="*/ 206340 h 331953"/>
              <a:gd name="connsiteX10" fmla="*/ 612961 w 612961"/>
              <a:gd name="connsiteY10" fmla="*/ 214617 h 331953"/>
              <a:gd name="connsiteX11" fmla="*/ 443142 w 612961"/>
              <a:gd name="connsiteY11" fmla="*/ 214617 h 331953"/>
              <a:gd name="connsiteX12" fmla="*/ 443142 w 612961"/>
              <a:gd name="connsiteY12" fmla="*/ 216069 h 331953"/>
              <a:gd name="connsiteX13" fmla="*/ 504074 w 612961"/>
              <a:gd name="connsiteY13" fmla="*/ 291847 h 331953"/>
              <a:gd name="connsiteX14" fmla="*/ 559455 w 612961"/>
              <a:gd name="connsiteY14" fmla="*/ 251653 h 331953"/>
              <a:gd name="connsiteX15" fmla="*/ 610656 w 612961"/>
              <a:gd name="connsiteY15" fmla="*/ 257200 h 331953"/>
              <a:gd name="connsiteX16" fmla="*/ 501342 w 612961"/>
              <a:gd name="connsiteY16" fmla="*/ 331953 h 331953"/>
              <a:gd name="connsiteX17" fmla="*/ 386396 w 612961"/>
              <a:gd name="connsiteY17" fmla="*/ 207365 h 331953"/>
              <a:gd name="connsiteX18" fmla="*/ 499893 w 612961"/>
              <a:gd name="connsiteY18" fmla="*/ 81836 h 331953"/>
              <a:gd name="connsiteX19" fmla="*/ 130391 w 612961"/>
              <a:gd name="connsiteY19" fmla="*/ 5205 h 331953"/>
              <a:gd name="connsiteX20" fmla="*/ 184323 w 612961"/>
              <a:gd name="connsiteY20" fmla="*/ 5205 h 331953"/>
              <a:gd name="connsiteX21" fmla="*/ 184323 w 612961"/>
              <a:gd name="connsiteY21" fmla="*/ 49409 h 331953"/>
              <a:gd name="connsiteX22" fmla="*/ 130391 w 612961"/>
              <a:gd name="connsiteY22" fmla="*/ 49409 h 331953"/>
              <a:gd name="connsiteX23" fmla="*/ 0 w 612961"/>
              <a:gd name="connsiteY23" fmla="*/ 5121 h 331953"/>
              <a:gd name="connsiteX24" fmla="*/ 53931 w 612961"/>
              <a:gd name="connsiteY24" fmla="*/ 5121 h 331953"/>
              <a:gd name="connsiteX25" fmla="*/ 53931 w 612961"/>
              <a:gd name="connsiteY25" fmla="*/ 325383 h 331953"/>
              <a:gd name="connsiteX26" fmla="*/ 0 w 612961"/>
              <a:gd name="connsiteY26" fmla="*/ 325383 h 331953"/>
              <a:gd name="connsiteX27" fmla="*/ 342535 w 612961"/>
              <a:gd name="connsiteY27" fmla="*/ 0 h 331953"/>
              <a:gd name="connsiteX28" fmla="*/ 388274 w 612961"/>
              <a:gd name="connsiteY28" fmla="*/ 4182 h 331953"/>
              <a:gd name="connsiteX29" fmla="*/ 388274 w 612961"/>
              <a:gd name="connsiteY29" fmla="*/ 42924 h 331953"/>
              <a:gd name="connsiteX30" fmla="*/ 356870 w 612961"/>
              <a:gd name="connsiteY30" fmla="*/ 39682 h 331953"/>
              <a:gd name="connsiteX31" fmla="*/ 317615 w 612961"/>
              <a:gd name="connsiteY31" fmla="*/ 81752 h 331953"/>
              <a:gd name="connsiteX32" fmla="*/ 317615 w 612961"/>
              <a:gd name="connsiteY32" fmla="*/ 88237 h 331953"/>
              <a:gd name="connsiteX33" fmla="*/ 375303 w 612961"/>
              <a:gd name="connsiteY33" fmla="*/ 88237 h 331953"/>
              <a:gd name="connsiteX34" fmla="*/ 375303 w 612961"/>
              <a:gd name="connsiteY34" fmla="*/ 124590 h 331953"/>
              <a:gd name="connsiteX35" fmla="*/ 318554 w 612961"/>
              <a:gd name="connsiteY35" fmla="*/ 124590 h 331953"/>
              <a:gd name="connsiteX36" fmla="*/ 318554 w 612961"/>
              <a:gd name="connsiteY36" fmla="*/ 325297 h 331953"/>
              <a:gd name="connsiteX37" fmla="*/ 266500 w 612961"/>
              <a:gd name="connsiteY37" fmla="*/ 325297 h 331953"/>
              <a:gd name="connsiteX38" fmla="*/ 266500 w 612961"/>
              <a:gd name="connsiteY38" fmla="*/ 124504 h 331953"/>
              <a:gd name="connsiteX39" fmla="*/ 227247 w 612961"/>
              <a:gd name="connsiteY39" fmla="*/ 124504 h 331953"/>
              <a:gd name="connsiteX40" fmla="*/ 227247 w 612961"/>
              <a:gd name="connsiteY40" fmla="*/ 88151 h 331953"/>
              <a:gd name="connsiteX41" fmla="*/ 266500 w 612961"/>
              <a:gd name="connsiteY41" fmla="*/ 88151 h 331953"/>
              <a:gd name="connsiteX42" fmla="*/ 266500 w 612961"/>
              <a:gd name="connsiteY42" fmla="*/ 83543 h 331953"/>
              <a:gd name="connsiteX43" fmla="*/ 342535 w 612961"/>
              <a:gd name="connsiteY43" fmla="*/ 0 h 331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12961" h="331953">
                <a:moveTo>
                  <a:pt x="499893" y="119555"/>
                </a:moveTo>
                <a:cubicBezTo>
                  <a:pt x="468999" y="119555"/>
                  <a:pt x="447326" y="141657"/>
                  <a:pt x="444083" y="181422"/>
                </a:cubicBezTo>
                <a:lnTo>
                  <a:pt x="556725" y="181422"/>
                </a:lnTo>
                <a:cubicBezTo>
                  <a:pt x="555359" y="140804"/>
                  <a:pt x="535048" y="119555"/>
                  <a:pt x="499893" y="119555"/>
                </a:cubicBezTo>
                <a:close/>
                <a:moveTo>
                  <a:pt x="130391" y="88237"/>
                </a:moveTo>
                <a:lnTo>
                  <a:pt x="184323" y="88237"/>
                </a:lnTo>
                <a:lnTo>
                  <a:pt x="184323" y="325383"/>
                </a:lnTo>
                <a:lnTo>
                  <a:pt x="130391" y="325383"/>
                </a:lnTo>
                <a:close/>
                <a:moveTo>
                  <a:pt x="499893" y="81836"/>
                </a:moveTo>
                <a:cubicBezTo>
                  <a:pt x="568757" y="81836"/>
                  <a:pt x="612961" y="129282"/>
                  <a:pt x="612961" y="206340"/>
                </a:cubicBezTo>
                <a:lnTo>
                  <a:pt x="612961" y="214617"/>
                </a:lnTo>
                <a:lnTo>
                  <a:pt x="443142" y="214617"/>
                </a:lnTo>
                <a:lnTo>
                  <a:pt x="443142" y="216069"/>
                </a:lnTo>
                <a:cubicBezTo>
                  <a:pt x="443142" y="264538"/>
                  <a:pt x="466696" y="291847"/>
                  <a:pt x="504074" y="291847"/>
                </a:cubicBezTo>
                <a:cubicBezTo>
                  <a:pt x="529929" y="291847"/>
                  <a:pt x="550751" y="277510"/>
                  <a:pt x="559455" y="251653"/>
                </a:cubicBezTo>
                <a:lnTo>
                  <a:pt x="610656" y="257200"/>
                </a:lnTo>
                <a:cubicBezTo>
                  <a:pt x="593589" y="305670"/>
                  <a:pt x="555359" y="331953"/>
                  <a:pt x="501342" y="331953"/>
                </a:cubicBezTo>
                <a:cubicBezTo>
                  <a:pt x="432051" y="331953"/>
                  <a:pt x="386396" y="282630"/>
                  <a:pt x="386396" y="207365"/>
                </a:cubicBezTo>
                <a:cubicBezTo>
                  <a:pt x="386396" y="132100"/>
                  <a:pt x="432476" y="81836"/>
                  <a:pt x="499893" y="81836"/>
                </a:cubicBezTo>
                <a:close/>
                <a:moveTo>
                  <a:pt x="130391" y="5205"/>
                </a:moveTo>
                <a:lnTo>
                  <a:pt x="184323" y="5205"/>
                </a:lnTo>
                <a:lnTo>
                  <a:pt x="184323" y="49409"/>
                </a:lnTo>
                <a:lnTo>
                  <a:pt x="130391" y="49409"/>
                </a:lnTo>
                <a:close/>
                <a:moveTo>
                  <a:pt x="0" y="5121"/>
                </a:moveTo>
                <a:lnTo>
                  <a:pt x="53931" y="5121"/>
                </a:lnTo>
                <a:lnTo>
                  <a:pt x="53931" y="325383"/>
                </a:lnTo>
                <a:lnTo>
                  <a:pt x="0" y="325383"/>
                </a:lnTo>
                <a:close/>
                <a:moveTo>
                  <a:pt x="342535" y="0"/>
                </a:moveTo>
                <a:cubicBezTo>
                  <a:pt x="358748" y="0"/>
                  <a:pt x="373937" y="939"/>
                  <a:pt x="388274" y="4182"/>
                </a:cubicBezTo>
                <a:lnTo>
                  <a:pt x="388274" y="42924"/>
                </a:lnTo>
                <a:cubicBezTo>
                  <a:pt x="374874" y="40619"/>
                  <a:pt x="364721" y="39682"/>
                  <a:pt x="356870" y="39682"/>
                </a:cubicBezTo>
                <a:cubicBezTo>
                  <a:pt x="329137" y="39682"/>
                  <a:pt x="317615" y="52651"/>
                  <a:pt x="317615" y="81752"/>
                </a:cubicBezTo>
                <a:lnTo>
                  <a:pt x="317615" y="88237"/>
                </a:lnTo>
                <a:lnTo>
                  <a:pt x="375303" y="88237"/>
                </a:lnTo>
                <a:lnTo>
                  <a:pt x="375303" y="124590"/>
                </a:lnTo>
                <a:lnTo>
                  <a:pt x="318554" y="124590"/>
                </a:lnTo>
                <a:lnTo>
                  <a:pt x="318554" y="325297"/>
                </a:lnTo>
                <a:lnTo>
                  <a:pt x="266500" y="325297"/>
                </a:lnTo>
                <a:lnTo>
                  <a:pt x="266500" y="124504"/>
                </a:lnTo>
                <a:lnTo>
                  <a:pt x="227247" y="124504"/>
                </a:lnTo>
                <a:lnTo>
                  <a:pt x="227247" y="88151"/>
                </a:lnTo>
                <a:lnTo>
                  <a:pt x="266500" y="88151"/>
                </a:lnTo>
                <a:lnTo>
                  <a:pt x="266500" y="83543"/>
                </a:lnTo>
                <a:cubicBezTo>
                  <a:pt x="266500" y="26710"/>
                  <a:pt x="290480" y="0"/>
                  <a:pt x="342535" y="0"/>
                </a:cubicBezTo>
                <a:close/>
              </a:path>
            </a:pathLst>
          </a:custGeom>
          <a:solidFill>
            <a:schemeClr val="bg1"/>
          </a:solidFill>
          <a:ln w="4777" cap="flat">
            <a:noFill/>
            <a:prstDash val="solid"/>
            <a:miter/>
          </a:ln>
        </p:spPr>
        <p:txBody>
          <a:bodyPr rtlCol="0" anchor="ctr"/>
          <a:lstStyle/>
          <a:p>
            <a:endParaRPr lang="en-GB" dirty="0"/>
          </a:p>
        </p:txBody>
      </p:sp>
      <p:sp>
        <p:nvSpPr>
          <p:cNvPr id="192" name="Vrije vorm: vorm 191">
            <a:extLst>
              <a:ext uri="{FF2B5EF4-FFF2-40B4-BE49-F238E27FC236}">
                <a16:creationId xmlns:a16="http://schemas.microsoft.com/office/drawing/2014/main" id="{9F123195-9A29-4656-E853-17AE6C8F6F1B}"/>
              </a:ext>
            </a:extLst>
          </p:cNvPr>
          <p:cNvSpPr/>
          <p:nvPr/>
        </p:nvSpPr>
        <p:spPr>
          <a:xfrm>
            <a:off x="7558010" y="3050751"/>
            <a:ext cx="2177659" cy="326577"/>
          </a:xfrm>
          <a:custGeom>
            <a:avLst/>
            <a:gdLst>
              <a:gd name="connsiteX0" fmla="*/ 1107982 w 1219677"/>
              <a:gd name="connsiteY0" fmla="*/ 46504 h 182911"/>
              <a:gd name="connsiteX1" fmla="*/ 1107982 w 1219677"/>
              <a:gd name="connsiteY1" fmla="*/ 179327 h 182911"/>
              <a:gd name="connsiteX2" fmla="*/ 1137184 w 1219677"/>
              <a:gd name="connsiteY2" fmla="*/ 179327 h 182911"/>
              <a:gd name="connsiteX3" fmla="*/ 1137184 w 1219677"/>
              <a:gd name="connsiteY3" fmla="*/ 103333 h 182911"/>
              <a:gd name="connsiteX4" fmla="*/ 1167964 w 1219677"/>
              <a:gd name="connsiteY4" fmla="*/ 65575 h 182911"/>
              <a:gd name="connsiteX5" fmla="*/ 1190476 w 1219677"/>
              <a:gd name="connsiteY5" fmla="*/ 94538 h 182911"/>
              <a:gd name="connsiteX6" fmla="*/ 1190476 w 1219677"/>
              <a:gd name="connsiteY6" fmla="*/ 179279 h 182911"/>
              <a:gd name="connsiteX7" fmla="*/ 1219678 w 1219677"/>
              <a:gd name="connsiteY7" fmla="*/ 179279 h 182911"/>
              <a:gd name="connsiteX8" fmla="*/ 1219678 w 1219677"/>
              <a:gd name="connsiteY8" fmla="*/ 94299 h 182911"/>
              <a:gd name="connsiteX9" fmla="*/ 1176519 w 1219677"/>
              <a:gd name="connsiteY9" fmla="*/ 42872 h 182911"/>
              <a:gd name="connsiteX10" fmla="*/ 1135416 w 1219677"/>
              <a:gd name="connsiteY10" fmla="*/ 69207 h 182911"/>
              <a:gd name="connsiteX11" fmla="*/ 1135368 w 1219677"/>
              <a:gd name="connsiteY11" fmla="*/ 46457 h 182911"/>
              <a:gd name="connsiteX12" fmla="*/ 1107982 w 1219677"/>
              <a:gd name="connsiteY12" fmla="*/ 46457 h 182911"/>
              <a:gd name="connsiteX13" fmla="*/ 1017171 w 1219677"/>
              <a:gd name="connsiteY13" fmla="*/ 64571 h 182911"/>
              <a:gd name="connsiteX14" fmla="*/ 1048954 w 1219677"/>
              <a:gd name="connsiteY14" fmla="*/ 112892 h 182911"/>
              <a:gd name="connsiteX15" fmla="*/ 1017171 w 1219677"/>
              <a:gd name="connsiteY15" fmla="*/ 160973 h 182911"/>
              <a:gd name="connsiteX16" fmla="*/ 985626 w 1219677"/>
              <a:gd name="connsiteY16" fmla="*/ 112892 h 182911"/>
              <a:gd name="connsiteX17" fmla="*/ 1017171 w 1219677"/>
              <a:gd name="connsiteY17" fmla="*/ 64571 h 182911"/>
              <a:gd name="connsiteX18" fmla="*/ 1017171 w 1219677"/>
              <a:gd name="connsiteY18" fmla="*/ 42872 h 182911"/>
              <a:gd name="connsiteX19" fmla="*/ 953843 w 1219677"/>
              <a:gd name="connsiteY19" fmla="*/ 112892 h 182911"/>
              <a:gd name="connsiteX20" fmla="*/ 1017171 w 1219677"/>
              <a:gd name="connsiteY20" fmla="*/ 182911 h 182911"/>
              <a:gd name="connsiteX21" fmla="*/ 1080739 w 1219677"/>
              <a:gd name="connsiteY21" fmla="*/ 112892 h 182911"/>
              <a:gd name="connsiteX22" fmla="*/ 1017171 w 1219677"/>
              <a:gd name="connsiteY22" fmla="*/ 42872 h 182911"/>
              <a:gd name="connsiteX23" fmla="*/ 896633 w 1219677"/>
              <a:gd name="connsiteY23" fmla="*/ 179327 h 182911"/>
              <a:gd name="connsiteX24" fmla="*/ 926838 w 1219677"/>
              <a:gd name="connsiteY24" fmla="*/ 179327 h 182911"/>
              <a:gd name="connsiteX25" fmla="*/ 926838 w 1219677"/>
              <a:gd name="connsiteY25" fmla="*/ 46504 h 182911"/>
              <a:gd name="connsiteX26" fmla="*/ 896633 w 1219677"/>
              <a:gd name="connsiteY26" fmla="*/ 46504 h 182911"/>
              <a:gd name="connsiteX27" fmla="*/ 896633 w 1219677"/>
              <a:gd name="connsiteY27" fmla="*/ 179327 h 182911"/>
              <a:gd name="connsiteX28" fmla="*/ 896633 w 1219677"/>
              <a:gd name="connsiteY28" fmla="*/ 24758 h 182911"/>
              <a:gd name="connsiteX29" fmla="*/ 926838 w 1219677"/>
              <a:gd name="connsiteY29" fmla="*/ 24758 h 182911"/>
              <a:gd name="connsiteX30" fmla="*/ 926838 w 1219677"/>
              <a:gd name="connsiteY30" fmla="*/ 0 h 182911"/>
              <a:gd name="connsiteX31" fmla="*/ 896633 w 1219677"/>
              <a:gd name="connsiteY31" fmla="*/ 0 h 182911"/>
              <a:gd name="connsiteX32" fmla="*/ 896633 w 1219677"/>
              <a:gd name="connsiteY32" fmla="*/ 24758 h 182911"/>
              <a:gd name="connsiteX33" fmla="*/ 831775 w 1219677"/>
              <a:gd name="connsiteY33" fmla="*/ 9798 h 182911"/>
              <a:gd name="connsiteX34" fmla="*/ 803862 w 1219677"/>
              <a:gd name="connsiteY34" fmla="*/ 12092 h 182911"/>
              <a:gd name="connsiteX35" fmla="*/ 802859 w 1219677"/>
              <a:gd name="connsiteY35" fmla="*/ 46457 h 182911"/>
              <a:gd name="connsiteX36" fmla="*/ 779821 w 1219677"/>
              <a:gd name="connsiteY36" fmla="*/ 46457 h 182911"/>
              <a:gd name="connsiteX37" fmla="*/ 779821 w 1219677"/>
              <a:gd name="connsiteY37" fmla="*/ 66865 h 182911"/>
              <a:gd name="connsiteX38" fmla="*/ 802046 w 1219677"/>
              <a:gd name="connsiteY38" fmla="*/ 66865 h 182911"/>
              <a:gd name="connsiteX39" fmla="*/ 802046 w 1219677"/>
              <a:gd name="connsiteY39" fmla="*/ 133300 h 182911"/>
              <a:gd name="connsiteX40" fmla="*/ 843867 w 1219677"/>
              <a:gd name="connsiteY40" fmla="*/ 182863 h 182911"/>
              <a:gd name="connsiteX41" fmla="*/ 865088 w 1219677"/>
              <a:gd name="connsiteY41" fmla="*/ 180283 h 182911"/>
              <a:gd name="connsiteX42" fmla="*/ 865088 w 1219677"/>
              <a:gd name="connsiteY42" fmla="*/ 157293 h 182911"/>
              <a:gd name="connsiteX43" fmla="*/ 850319 w 1219677"/>
              <a:gd name="connsiteY43" fmla="*/ 159109 h 182911"/>
              <a:gd name="connsiteX44" fmla="*/ 831727 w 1219677"/>
              <a:gd name="connsiteY44" fmla="*/ 131197 h 182911"/>
              <a:gd name="connsiteX45" fmla="*/ 831727 w 1219677"/>
              <a:gd name="connsiteY45" fmla="*/ 66913 h 182911"/>
              <a:gd name="connsiteX46" fmla="*/ 861407 w 1219677"/>
              <a:gd name="connsiteY46" fmla="*/ 66913 h 182911"/>
              <a:gd name="connsiteX47" fmla="*/ 861407 w 1219677"/>
              <a:gd name="connsiteY47" fmla="*/ 46504 h 182911"/>
              <a:gd name="connsiteX48" fmla="*/ 831727 w 1219677"/>
              <a:gd name="connsiteY48" fmla="*/ 46504 h 182911"/>
              <a:gd name="connsiteX49" fmla="*/ 831727 w 1219677"/>
              <a:gd name="connsiteY49" fmla="*/ 9798 h 182911"/>
              <a:gd name="connsiteX50" fmla="*/ 728681 w 1219677"/>
              <a:gd name="connsiteY50" fmla="*/ 113178 h 182911"/>
              <a:gd name="connsiteX51" fmla="*/ 728681 w 1219677"/>
              <a:gd name="connsiteY51" fmla="*/ 122737 h 182911"/>
              <a:gd name="connsiteX52" fmla="*/ 693790 w 1219677"/>
              <a:gd name="connsiteY52" fmla="*/ 161308 h 182911"/>
              <a:gd name="connsiteX53" fmla="*/ 669989 w 1219677"/>
              <a:gd name="connsiteY53" fmla="*/ 141377 h 182911"/>
              <a:gd name="connsiteX54" fmla="*/ 721990 w 1219677"/>
              <a:gd name="connsiteY54" fmla="*/ 113178 h 182911"/>
              <a:gd name="connsiteX55" fmla="*/ 728681 w 1219677"/>
              <a:gd name="connsiteY55" fmla="*/ 113178 h 182911"/>
              <a:gd name="connsiteX56" fmla="*/ 642125 w 1219677"/>
              <a:gd name="connsiteY56" fmla="*/ 80869 h 182911"/>
              <a:gd name="connsiteX57" fmla="*/ 670036 w 1219677"/>
              <a:gd name="connsiteY57" fmla="*/ 84262 h 182911"/>
              <a:gd name="connsiteX58" fmla="*/ 701055 w 1219677"/>
              <a:gd name="connsiteY58" fmla="*/ 63567 h 182911"/>
              <a:gd name="connsiteX59" fmla="*/ 728729 w 1219677"/>
              <a:gd name="connsiteY59" fmla="*/ 88373 h 182911"/>
              <a:gd name="connsiteX60" fmla="*/ 728729 w 1219677"/>
              <a:gd name="connsiteY60" fmla="*/ 95351 h 182911"/>
              <a:gd name="connsiteX61" fmla="*/ 725910 w 1219677"/>
              <a:gd name="connsiteY61" fmla="*/ 95351 h 182911"/>
              <a:gd name="connsiteX62" fmla="*/ 638540 w 1219677"/>
              <a:gd name="connsiteY62" fmla="*/ 142907 h 182911"/>
              <a:gd name="connsiteX63" fmla="*/ 684231 w 1219677"/>
              <a:gd name="connsiteY63" fmla="*/ 182672 h 182911"/>
              <a:gd name="connsiteX64" fmla="*/ 729255 w 1219677"/>
              <a:gd name="connsiteY64" fmla="*/ 156337 h 182911"/>
              <a:gd name="connsiteX65" fmla="*/ 732074 w 1219677"/>
              <a:gd name="connsiteY65" fmla="*/ 179327 h 182911"/>
              <a:gd name="connsiteX66" fmla="*/ 761804 w 1219677"/>
              <a:gd name="connsiteY66" fmla="*/ 179327 h 182911"/>
              <a:gd name="connsiteX67" fmla="*/ 757932 w 1219677"/>
              <a:gd name="connsiteY67" fmla="*/ 152992 h 182911"/>
              <a:gd name="connsiteX68" fmla="*/ 757932 w 1219677"/>
              <a:gd name="connsiteY68" fmla="*/ 95064 h 182911"/>
              <a:gd name="connsiteX69" fmla="*/ 704210 w 1219677"/>
              <a:gd name="connsiteY69" fmla="*/ 42872 h 182911"/>
              <a:gd name="connsiteX70" fmla="*/ 642125 w 1219677"/>
              <a:gd name="connsiteY70" fmla="*/ 80869 h 182911"/>
              <a:gd name="connsiteX71" fmla="*/ 549546 w 1219677"/>
              <a:gd name="connsiteY71" fmla="*/ 179327 h 182911"/>
              <a:gd name="connsiteX72" fmla="*/ 576693 w 1219677"/>
              <a:gd name="connsiteY72" fmla="*/ 179327 h 182911"/>
              <a:gd name="connsiteX73" fmla="*/ 623723 w 1219677"/>
              <a:gd name="connsiteY73" fmla="*/ 46504 h 182911"/>
              <a:gd name="connsiteX74" fmla="*/ 599157 w 1219677"/>
              <a:gd name="connsiteY74" fmla="*/ 46504 h 182911"/>
              <a:gd name="connsiteX75" fmla="*/ 566082 w 1219677"/>
              <a:gd name="connsiteY75" fmla="*/ 147591 h 182911"/>
              <a:gd name="connsiteX76" fmla="*/ 533248 w 1219677"/>
              <a:gd name="connsiteY76" fmla="*/ 46504 h 182911"/>
              <a:gd name="connsiteX77" fmla="*/ 502993 w 1219677"/>
              <a:gd name="connsiteY77" fmla="*/ 46504 h 182911"/>
              <a:gd name="connsiteX78" fmla="*/ 549546 w 1219677"/>
              <a:gd name="connsiteY78" fmla="*/ 179327 h 182911"/>
              <a:gd name="connsiteX79" fmla="*/ 426235 w 1219677"/>
              <a:gd name="connsiteY79" fmla="*/ 64571 h 182911"/>
              <a:gd name="connsiteX80" fmla="*/ 458067 w 1219677"/>
              <a:gd name="connsiteY80" fmla="*/ 112892 h 182911"/>
              <a:gd name="connsiteX81" fmla="*/ 426235 w 1219677"/>
              <a:gd name="connsiteY81" fmla="*/ 160973 h 182911"/>
              <a:gd name="connsiteX82" fmla="*/ 394691 w 1219677"/>
              <a:gd name="connsiteY82" fmla="*/ 112892 h 182911"/>
              <a:gd name="connsiteX83" fmla="*/ 426235 w 1219677"/>
              <a:gd name="connsiteY83" fmla="*/ 64571 h 182911"/>
              <a:gd name="connsiteX84" fmla="*/ 426235 w 1219677"/>
              <a:gd name="connsiteY84" fmla="*/ 42872 h 182911"/>
              <a:gd name="connsiteX85" fmla="*/ 362954 w 1219677"/>
              <a:gd name="connsiteY85" fmla="*/ 112892 h 182911"/>
              <a:gd name="connsiteX86" fmla="*/ 426235 w 1219677"/>
              <a:gd name="connsiteY86" fmla="*/ 182911 h 182911"/>
              <a:gd name="connsiteX87" fmla="*/ 489802 w 1219677"/>
              <a:gd name="connsiteY87" fmla="*/ 112892 h 182911"/>
              <a:gd name="connsiteX88" fmla="*/ 426235 w 1219677"/>
              <a:gd name="connsiteY88" fmla="*/ 42872 h 182911"/>
              <a:gd name="connsiteX89" fmla="*/ 224302 w 1219677"/>
              <a:gd name="connsiteY89" fmla="*/ 46504 h 182911"/>
              <a:gd name="connsiteX90" fmla="*/ 224302 w 1219677"/>
              <a:gd name="connsiteY90" fmla="*/ 179327 h 182911"/>
              <a:gd name="connsiteX91" fmla="*/ 253456 w 1219677"/>
              <a:gd name="connsiteY91" fmla="*/ 179327 h 182911"/>
              <a:gd name="connsiteX92" fmla="*/ 253456 w 1219677"/>
              <a:gd name="connsiteY92" fmla="*/ 103333 h 182911"/>
              <a:gd name="connsiteX93" fmla="*/ 284236 w 1219677"/>
              <a:gd name="connsiteY93" fmla="*/ 65575 h 182911"/>
              <a:gd name="connsiteX94" fmla="*/ 306699 w 1219677"/>
              <a:gd name="connsiteY94" fmla="*/ 94538 h 182911"/>
              <a:gd name="connsiteX95" fmla="*/ 306699 w 1219677"/>
              <a:gd name="connsiteY95" fmla="*/ 179279 h 182911"/>
              <a:gd name="connsiteX96" fmla="*/ 335903 w 1219677"/>
              <a:gd name="connsiteY96" fmla="*/ 179279 h 182911"/>
              <a:gd name="connsiteX97" fmla="*/ 335903 w 1219677"/>
              <a:gd name="connsiteY97" fmla="*/ 94299 h 182911"/>
              <a:gd name="connsiteX98" fmla="*/ 292792 w 1219677"/>
              <a:gd name="connsiteY98" fmla="*/ 42872 h 182911"/>
              <a:gd name="connsiteX99" fmla="*/ 251688 w 1219677"/>
              <a:gd name="connsiteY99" fmla="*/ 69207 h 182911"/>
              <a:gd name="connsiteX100" fmla="*/ 251640 w 1219677"/>
              <a:gd name="connsiteY100" fmla="*/ 46457 h 182911"/>
              <a:gd name="connsiteX101" fmla="*/ 224302 w 1219677"/>
              <a:gd name="connsiteY101" fmla="*/ 46457 h 182911"/>
              <a:gd name="connsiteX102" fmla="*/ 77189 w 1219677"/>
              <a:gd name="connsiteY102" fmla="*/ 46504 h 182911"/>
              <a:gd name="connsiteX103" fmla="*/ 77189 w 1219677"/>
              <a:gd name="connsiteY103" fmla="*/ 179327 h 182911"/>
              <a:gd name="connsiteX104" fmla="*/ 106391 w 1219677"/>
              <a:gd name="connsiteY104" fmla="*/ 179327 h 182911"/>
              <a:gd name="connsiteX105" fmla="*/ 106391 w 1219677"/>
              <a:gd name="connsiteY105" fmla="*/ 103333 h 182911"/>
              <a:gd name="connsiteX106" fmla="*/ 137172 w 1219677"/>
              <a:gd name="connsiteY106" fmla="*/ 65575 h 182911"/>
              <a:gd name="connsiteX107" fmla="*/ 159635 w 1219677"/>
              <a:gd name="connsiteY107" fmla="*/ 94538 h 182911"/>
              <a:gd name="connsiteX108" fmla="*/ 159635 w 1219677"/>
              <a:gd name="connsiteY108" fmla="*/ 179279 h 182911"/>
              <a:gd name="connsiteX109" fmla="*/ 188838 w 1219677"/>
              <a:gd name="connsiteY109" fmla="*/ 179279 h 182911"/>
              <a:gd name="connsiteX110" fmla="*/ 188838 w 1219677"/>
              <a:gd name="connsiteY110" fmla="*/ 94299 h 182911"/>
              <a:gd name="connsiteX111" fmla="*/ 145679 w 1219677"/>
              <a:gd name="connsiteY111" fmla="*/ 42872 h 182911"/>
              <a:gd name="connsiteX112" fmla="*/ 104623 w 1219677"/>
              <a:gd name="connsiteY112" fmla="*/ 69207 h 182911"/>
              <a:gd name="connsiteX113" fmla="*/ 104575 w 1219677"/>
              <a:gd name="connsiteY113" fmla="*/ 46457 h 182911"/>
              <a:gd name="connsiteX114" fmla="*/ 77189 w 1219677"/>
              <a:gd name="connsiteY114" fmla="*/ 46457 h 182911"/>
              <a:gd name="connsiteX115" fmla="*/ 0 w 1219677"/>
              <a:gd name="connsiteY115" fmla="*/ 179327 h 182911"/>
              <a:gd name="connsiteX116" fmla="*/ 30207 w 1219677"/>
              <a:gd name="connsiteY116" fmla="*/ 179327 h 182911"/>
              <a:gd name="connsiteX117" fmla="*/ 30207 w 1219677"/>
              <a:gd name="connsiteY117" fmla="*/ 46504 h 182911"/>
              <a:gd name="connsiteX118" fmla="*/ 0 w 1219677"/>
              <a:gd name="connsiteY118" fmla="*/ 46504 h 182911"/>
              <a:gd name="connsiteX119" fmla="*/ 0 w 1219677"/>
              <a:gd name="connsiteY119" fmla="*/ 179327 h 182911"/>
              <a:gd name="connsiteX120" fmla="*/ 0 w 1219677"/>
              <a:gd name="connsiteY120" fmla="*/ 24758 h 182911"/>
              <a:gd name="connsiteX121" fmla="*/ 30207 w 1219677"/>
              <a:gd name="connsiteY121" fmla="*/ 24758 h 182911"/>
              <a:gd name="connsiteX122" fmla="*/ 30207 w 1219677"/>
              <a:gd name="connsiteY122" fmla="*/ 0 h 182911"/>
              <a:gd name="connsiteX123" fmla="*/ 0 w 1219677"/>
              <a:gd name="connsiteY123" fmla="*/ 0 h 182911"/>
              <a:gd name="connsiteX124" fmla="*/ 0 w 1219677"/>
              <a:gd name="connsiteY124" fmla="*/ 24758 h 1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219677" h="182911">
                <a:moveTo>
                  <a:pt x="1107982" y="46504"/>
                </a:moveTo>
                <a:lnTo>
                  <a:pt x="1107982" y="179327"/>
                </a:lnTo>
                <a:lnTo>
                  <a:pt x="1137184" y="179327"/>
                </a:lnTo>
                <a:lnTo>
                  <a:pt x="1137184" y="103333"/>
                </a:lnTo>
                <a:cubicBezTo>
                  <a:pt x="1137232" y="80343"/>
                  <a:pt x="1150662" y="65575"/>
                  <a:pt x="1167964" y="65575"/>
                </a:cubicBezTo>
                <a:cubicBezTo>
                  <a:pt x="1182445" y="65575"/>
                  <a:pt x="1190476" y="75373"/>
                  <a:pt x="1190476" y="94538"/>
                </a:cubicBezTo>
                <a:lnTo>
                  <a:pt x="1190476" y="179279"/>
                </a:lnTo>
                <a:lnTo>
                  <a:pt x="1219678" y="179279"/>
                </a:lnTo>
                <a:lnTo>
                  <a:pt x="1219678" y="94299"/>
                </a:lnTo>
                <a:cubicBezTo>
                  <a:pt x="1219678" y="59935"/>
                  <a:pt x="1205483" y="42872"/>
                  <a:pt x="1176519" y="42872"/>
                </a:cubicBezTo>
                <a:cubicBezTo>
                  <a:pt x="1158691" y="42872"/>
                  <a:pt x="1144975" y="51666"/>
                  <a:pt x="1135416" y="69207"/>
                </a:cubicBezTo>
                <a:lnTo>
                  <a:pt x="1135368" y="46457"/>
                </a:lnTo>
                <a:lnTo>
                  <a:pt x="1107982" y="46457"/>
                </a:lnTo>
                <a:close/>
                <a:moveTo>
                  <a:pt x="1017171" y="64571"/>
                </a:moveTo>
                <a:cubicBezTo>
                  <a:pt x="1036576" y="64571"/>
                  <a:pt x="1048954" y="81873"/>
                  <a:pt x="1048954" y="112892"/>
                </a:cubicBezTo>
                <a:cubicBezTo>
                  <a:pt x="1048954" y="143911"/>
                  <a:pt x="1036576" y="160973"/>
                  <a:pt x="1017171" y="160973"/>
                </a:cubicBezTo>
                <a:cubicBezTo>
                  <a:pt x="997527" y="160973"/>
                  <a:pt x="985626" y="144150"/>
                  <a:pt x="985626" y="112892"/>
                </a:cubicBezTo>
                <a:cubicBezTo>
                  <a:pt x="985626" y="81634"/>
                  <a:pt x="997479" y="64571"/>
                  <a:pt x="1017171" y="64571"/>
                </a:cubicBezTo>
                <a:moveTo>
                  <a:pt x="1017171" y="42872"/>
                </a:moveTo>
                <a:cubicBezTo>
                  <a:pt x="979652" y="42872"/>
                  <a:pt x="953843" y="70259"/>
                  <a:pt x="953843" y="112892"/>
                </a:cubicBezTo>
                <a:cubicBezTo>
                  <a:pt x="953843" y="155573"/>
                  <a:pt x="979413" y="182911"/>
                  <a:pt x="1017171" y="182911"/>
                </a:cubicBezTo>
                <a:cubicBezTo>
                  <a:pt x="1054929" y="182911"/>
                  <a:pt x="1080739" y="155573"/>
                  <a:pt x="1080739" y="112892"/>
                </a:cubicBezTo>
                <a:cubicBezTo>
                  <a:pt x="1080739" y="70259"/>
                  <a:pt x="1054881" y="42872"/>
                  <a:pt x="1017171" y="42872"/>
                </a:cubicBezTo>
                <a:moveTo>
                  <a:pt x="896633" y="179327"/>
                </a:moveTo>
                <a:lnTo>
                  <a:pt x="926838" y="179327"/>
                </a:lnTo>
                <a:lnTo>
                  <a:pt x="926838" y="46504"/>
                </a:lnTo>
                <a:lnTo>
                  <a:pt x="896633" y="46504"/>
                </a:lnTo>
                <a:lnTo>
                  <a:pt x="896633" y="179327"/>
                </a:lnTo>
                <a:close/>
                <a:moveTo>
                  <a:pt x="896633" y="24758"/>
                </a:moveTo>
                <a:lnTo>
                  <a:pt x="926838" y="24758"/>
                </a:lnTo>
                <a:lnTo>
                  <a:pt x="926838" y="0"/>
                </a:lnTo>
                <a:lnTo>
                  <a:pt x="896633" y="0"/>
                </a:lnTo>
                <a:lnTo>
                  <a:pt x="896633" y="24758"/>
                </a:lnTo>
                <a:close/>
                <a:moveTo>
                  <a:pt x="831775" y="9798"/>
                </a:moveTo>
                <a:lnTo>
                  <a:pt x="803862" y="12092"/>
                </a:lnTo>
                <a:lnTo>
                  <a:pt x="802859" y="46457"/>
                </a:lnTo>
                <a:lnTo>
                  <a:pt x="779821" y="46457"/>
                </a:lnTo>
                <a:lnTo>
                  <a:pt x="779821" y="66865"/>
                </a:lnTo>
                <a:lnTo>
                  <a:pt x="802046" y="66865"/>
                </a:lnTo>
                <a:lnTo>
                  <a:pt x="802046" y="133300"/>
                </a:lnTo>
                <a:cubicBezTo>
                  <a:pt x="802046" y="167904"/>
                  <a:pt x="812131" y="182863"/>
                  <a:pt x="843867" y="182863"/>
                </a:cubicBezTo>
                <a:cubicBezTo>
                  <a:pt x="850845" y="182863"/>
                  <a:pt x="857823" y="181812"/>
                  <a:pt x="865088" y="180283"/>
                </a:cubicBezTo>
                <a:lnTo>
                  <a:pt x="865088" y="157293"/>
                </a:lnTo>
                <a:cubicBezTo>
                  <a:pt x="859925" y="158584"/>
                  <a:pt x="855004" y="159109"/>
                  <a:pt x="850319" y="159109"/>
                </a:cubicBezTo>
                <a:cubicBezTo>
                  <a:pt x="834547" y="159109"/>
                  <a:pt x="831727" y="150602"/>
                  <a:pt x="831727" y="131197"/>
                </a:cubicBezTo>
                <a:lnTo>
                  <a:pt x="831727" y="66913"/>
                </a:lnTo>
                <a:lnTo>
                  <a:pt x="861407" y="66913"/>
                </a:lnTo>
                <a:lnTo>
                  <a:pt x="861407" y="46504"/>
                </a:lnTo>
                <a:lnTo>
                  <a:pt x="831727" y="46504"/>
                </a:lnTo>
                <a:lnTo>
                  <a:pt x="831727" y="9798"/>
                </a:lnTo>
                <a:close/>
                <a:moveTo>
                  <a:pt x="728681" y="113178"/>
                </a:moveTo>
                <a:lnTo>
                  <a:pt x="728681" y="122737"/>
                </a:lnTo>
                <a:cubicBezTo>
                  <a:pt x="728681" y="144484"/>
                  <a:pt x="713195" y="161308"/>
                  <a:pt x="693790" y="161308"/>
                </a:cubicBezTo>
                <a:cubicBezTo>
                  <a:pt x="679022" y="161308"/>
                  <a:pt x="669989" y="153278"/>
                  <a:pt x="669989" y="141377"/>
                </a:cubicBezTo>
                <a:cubicBezTo>
                  <a:pt x="669989" y="122737"/>
                  <a:pt x="687291" y="113178"/>
                  <a:pt x="721990" y="113178"/>
                </a:cubicBezTo>
                <a:lnTo>
                  <a:pt x="728681" y="113178"/>
                </a:lnTo>
                <a:close/>
                <a:moveTo>
                  <a:pt x="642125" y="80869"/>
                </a:moveTo>
                <a:lnTo>
                  <a:pt x="670036" y="84262"/>
                </a:lnTo>
                <a:cubicBezTo>
                  <a:pt x="672857" y="70545"/>
                  <a:pt x="683228" y="63567"/>
                  <a:pt x="701055" y="63567"/>
                </a:cubicBezTo>
                <a:cubicBezTo>
                  <a:pt x="719696" y="63567"/>
                  <a:pt x="728729" y="71549"/>
                  <a:pt x="728729" y="88373"/>
                </a:cubicBezTo>
                <a:lnTo>
                  <a:pt x="728729" y="95351"/>
                </a:lnTo>
                <a:lnTo>
                  <a:pt x="725910" y="95351"/>
                </a:lnTo>
                <a:cubicBezTo>
                  <a:pt x="667169" y="95351"/>
                  <a:pt x="638540" y="110836"/>
                  <a:pt x="638540" y="142907"/>
                </a:cubicBezTo>
                <a:cubicBezTo>
                  <a:pt x="638540" y="166135"/>
                  <a:pt x="656368" y="182672"/>
                  <a:pt x="684231" y="182672"/>
                </a:cubicBezTo>
                <a:cubicBezTo>
                  <a:pt x="704163" y="182672"/>
                  <a:pt x="720221" y="173400"/>
                  <a:pt x="729255" y="156337"/>
                </a:cubicBezTo>
                <a:cubicBezTo>
                  <a:pt x="729494" y="164845"/>
                  <a:pt x="730306" y="172396"/>
                  <a:pt x="732074" y="179327"/>
                </a:cubicBezTo>
                <a:lnTo>
                  <a:pt x="761804" y="179327"/>
                </a:lnTo>
                <a:cubicBezTo>
                  <a:pt x="758935" y="172396"/>
                  <a:pt x="757932" y="163602"/>
                  <a:pt x="757932" y="152992"/>
                </a:cubicBezTo>
                <a:lnTo>
                  <a:pt x="757932" y="95064"/>
                </a:lnTo>
                <a:cubicBezTo>
                  <a:pt x="757932" y="58883"/>
                  <a:pt x="742686" y="42872"/>
                  <a:pt x="704210" y="42872"/>
                </a:cubicBezTo>
                <a:cubicBezTo>
                  <a:pt x="668985" y="42872"/>
                  <a:pt x="648051" y="55777"/>
                  <a:pt x="642125" y="80869"/>
                </a:cubicBezTo>
                <a:moveTo>
                  <a:pt x="549546" y="179327"/>
                </a:moveTo>
                <a:lnTo>
                  <a:pt x="576693" y="179327"/>
                </a:lnTo>
                <a:lnTo>
                  <a:pt x="623723" y="46504"/>
                </a:lnTo>
                <a:lnTo>
                  <a:pt x="599157" y="46504"/>
                </a:lnTo>
                <a:lnTo>
                  <a:pt x="566082" y="147591"/>
                </a:lnTo>
                <a:lnTo>
                  <a:pt x="533248" y="46504"/>
                </a:lnTo>
                <a:lnTo>
                  <a:pt x="502993" y="46504"/>
                </a:lnTo>
                <a:lnTo>
                  <a:pt x="549546" y="179327"/>
                </a:lnTo>
                <a:close/>
                <a:moveTo>
                  <a:pt x="426235" y="64571"/>
                </a:moveTo>
                <a:cubicBezTo>
                  <a:pt x="445640" y="64571"/>
                  <a:pt x="458067" y="81873"/>
                  <a:pt x="458067" y="112892"/>
                </a:cubicBezTo>
                <a:cubicBezTo>
                  <a:pt x="458067" y="143911"/>
                  <a:pt x="445640" y="160973"/>
                  <a:pt x="426235" y="160973"/>
                </a:cubicBezTo>
                <a:cubicBezTo>
                  <a:pt x="406592" y="160973"/>
                  <a:pt x="394691" y="144150"/>
                  <a:pt x="394691" y="112892"/>
                </a:cubicBezTo>
                <a:cubicBezTo>
                  <a:pt x="394738" y="81634"/>
                  <a:pt x="406592" y="64571"/>
                  <a:pt x="426235" y="64571"/>
                </a:cubicBezTo>
                <a:moveTo>
                  <a:pt x="426235" y="42872"/>
                </a:moveTo>
                <a:cubicBezTo>
                  <a:pt x="388764" y="42872"/>
                  <a:pt x="362954" y="70259"/>
                  <a:pt x="362954" y="112892"/>
                </a:cubicBezTo>
                <a:cubicBezTo>
                  <a:pt x="362954" y="155573"/>
                  <a:pt x="388477" y="182911"/>
                  <a:pt x="426235" y="182911"/>
                </a:cubicBezTo>
                <a:cubicBezTo>
                  <a:pt x="463993" y="182911"/>
                  <a:pt x="489802" y="155573"/>
                  <a:pt x="489802" y="112892"/>
                </a:cubicBezTo>
                <a:cubicBezTo>
                  <a:pt x="489802" y="70259"/>
                  <a:pt x="463993" y="42872"/>
                  <a:pt x="426235" y="42872"/>
                </a:cubicBezTo>
                <a:moveTo>
                  <a:pt x="224302" y="46504"/>
                </a:moveTo>
                <a:lnTo>
                  <a:pt x="224302" y="179327"/>
                </a:lnTo>
                <a:lnTo>
                  <a:pt x="253456" y="179327"/>
                </a:lnTo>
                <a:lnTo>
                  <a:pt x="253456" y="103333"/>
                </a:lnTo>
                <a:cubicBezTo>
                  <a:pt x="253504" y="80343"/>
                  <a:pt x="266982" y="65575"/>
                  <a:pt x="284236" y="65575"/>
                </a:cubicBezTo>
                <a:cubicBezTo>
                  <a:pt x="298718" y="65575"/>
                  <a:pt x="306699" y="75373"/>
                  <a:pt x="306699" y="94538"/>
                </a:cubicBezTo>
                <a:lnTo>
                  <a:pt x="306699" y="179279"/>
                </a:lnTo>
                <a:lnTo>
                  <a:pt x="335903" y="179279"/>
                </a:lnTo>
                <a:lnTo>
                  <a:pt x="335903" y="94299"/>
                </a:lnTo>
                <a:cubicBezTo>
                  <a:pt x="335903" y="59935"/>
                  <a:pt x="321708" y="42872"/>
                  <a:pt x="292792" y="42872"/>
                </a:cubicBezTo>
                <a:cubicBezTo>
                  <a:pt x="274964" y="42872"/>
                  <a:pt x="261247" y="51666"/>
                  <a:pt x="251688" y="69207"/>
                </a:cubicBezTo>
                <a:lnTo>
                  <a:pt x="251640" y="46457"/>
                </a:lnTo>
                <a:lnTo>
                  <a:pt x="224302" y="46457"/>
                </a:lnTo>
                <a:close/>
                <a:moveTo>
                  <a:pt x="77189" y="46504"/>
                </a:moveTo>
                <a:lnTo>
                  <a:pt x="77189" y="179327"/>
                </a:lnTo>
                <a:lnTo>
                  <a:pt x="106391" y="179327"/>
                </a:lnTo>
                <a:lnTo>
                  <a:pt x="106391" y="103333"/>
                </a:lnTo>
                <a:cubicBezTo>
                  <a:pt x="106439" y="80343"/>
                  <a:pt x="119870" y="65575"/>
                  <a:pt x="137172" y="65575"/>
                </a:cubicBezTo>
                <a:cubicBezTo>
                  <a:pt x="151653" y="65575"/>
                  <a:pt x="159635" y="75373"/>
                  <a:pt x="159635" y="94538"/>
                </a:cubicBezTo>
                <a:lnTo>
                  <a:pt x="159635" y="179279"/>
                </a:lnTo>
                <a:lnTo>
                  <a:pt x="188838" y="179279"/>
                </a:lnTo>
                <a:lnTo>
                  <a:pt x="188838" y="94299"/>
                </a:lnTo>
                <a:cubicBezTo>
                  <a:pt x="188838" y="59935"/>
                  <a:pt x="174643" y="42872"/>
                  <a:pt x="145679" y="42872"/>
                </a:cubicBezTo>
                <a:cubicBezTo>
                  <a:pt x="127851" y="42872"/>
                  <a:pt x="114182" y="51666"/>
                  <a:pt x="104623" y="69207"/>
                </a:cubicBezTo>
                <a:lnTo>
                  <a:pt x="104575" y="46457"/>
                </a:lnTo>
                <a:lnTo>
                  <a:pt x="77189" y="46457"/>
                </a:lnTo>
                <a:close/>
                <a:moveTo>
                  <a:pt x="0" y="179327"/>
                </a:moveTo>
                <a:lnTo>
                  <a:pt x="30207" y="179327"/>
                </a:lnTo>
                <a:lnTo>
                  <a:pt x="30207" y="46504"/>
                </a:lnTo>
                <a:lnTo>
                  <a:pt x="0" y="46504"/>
                </a:lnTo>
                <a:lnTo>
                  <a:pt x="0" y="179327"/>
                </a:lnTo>
                <a:close/>
                <a:moveTo>
                  <a:pt x="0" y="24758"/>
                </a:moveTo>
                <a:lnTo>
                  <a:pt x="30207" y="24758"/>
                </a:lnTo>
                <a:lnTo>
                  <a:pt x="30207" y="0"/>
                </a:lnTo>
                <a:lnTo>
                  <a:pt x="0" y="0"/>
                </a:lnTo>
                <a:lnTo>
                  <a:pt x="0" y="24758"/>
                </a:lnTo>
                <a:close/>
              </a:path>
            </a:pathLst>
          </a:custGeom>
          <a:solidFill>
            <a:schemeClr val="bg1"/>
          </a:solidFill>
          <a:ln w="4777" cap="flat">
            <a:noFill/>
            <a:prstDash val="solid"/>
            <a:miter/>
          </a:ln>
        </p:spPr>
        <p:txBody>
          <a:bodyPr rtlCol="0" anchor="ctr"/>
          <a:lstStyle/>
          <a:p>
            <a:endParaRPr lang="en-GB" dirty="0"/>
          </a:p>
        </p:txBody>
      </p:sp>
      <p:sp>
        <p:nvSpPr>
          <p:cNvPr id="203" name="Vrije vorm: vorm 202">
            <a:extLst>
              <a:ext uri="{FF2B5EF4-FFF2-40B4-BE49-F238E27FC236}">
                <a16:creationId xmlns:a16="http://schemas.microsoft.com/office/drawing/2014/main" id="{61507882-5C09-AFEB-B812-B6EAEF4772AD}"/>
              </a:ext>
            </a:extLst>
          </p:cNvPr>
          <p:cNvSpPr/>
          <p:nvPr userDrawn="1"/>
        </p:nvSpPr>
        <p:spPr>
          <a:xfrm>
            <a:off x="7536165" y="3480414"/>
            <a:ext cx="568159" cy="331869"/>
          </a:xfrm>
          <a:custGeom>
            <a:avLst/>
            <a:gdLst>
              <a:gd name="connsiteX0" fmla="*/ 283398 w 568159"/>
              <a:gd name="connsiteY0" fmla="*/ 120492 h 331869"/>
              <a:gd name="connsiteX1" fmla="*/ 227076 w 568159"/>
              <a:gd name="connsiteY1" fmla="*/ 206853 h 331869"/>
              <a:gd name="connsiteX2" fmla="*/ 283398 w 568159"/>
              <a:gd name="connsiteY2" fmla="*/ 292700 h 331869"/>
              <a:gd name="connsiteX3" fmla="*/ 340230 w 568159"/>
              <a:gd name="connsiteY3" fmla="*/ 206853 h 331869"/>
              <a:gd name="connsiteX4" fmla="*/ 283398 w 568159"/>
              <a:gd name="connsiteY4" fmla="*/ 120492 h 331869"/>
              <a:gd name="connsiteX5" fmla="*/ 555700 w 568159"/>
              <a:gd name="connsiteY5" fmla="*/ 81752 h 331869"/>
              <a:gd name="connsiteX6" fmla="*/ 568159 w 568159"/>
              <a:gd name="connsiteY6" fmla="*/ 82263 h 331869"/>
              <a:gd name="connsiteX7" fmla="*/ 568159 w 568159"/>
              <a:gd name="connsiteY7" fmla="*/ 133378 h 331869"/>
              <a:gd name="connsiteX8" fmla="*/ 556638 w 568159"/>
              <a:gd name="connsiteY8" fmla="*/ 132867 h 331869"/>
              <a:gd name="connsiteX9" fmla="*/ 493406 w 568159"/>
              <a:gd name="connsiteY9" fmla="*/ 207706 h 331869"/>
              <a:gd name="connsiteX10" fmla="*/ 493406 w 568159"/>
              <a:gd name="connsiteY10" fmla="*/ 325297 h 331869"/>
              <a:gd name="connsiteX11" fmla="*/ 440413 w 568159"/>
              <a:gd name="connsiteY11" fmla="*/ 325297 h 331869"/>
              <a:gd name="connsiteX12" fmla="*/ 440413 w 568159"/>
              <a:gd name="connsiteY12" fmla="*/ 88151 h 331869"/>
              <a:gd name="connsiteX13" fmla="*/ 488798 w 568159"/>
              <a:gd name="connsiteY13" fmla="*/ 88151 h 331869"/>
              <a:gd name="connsiteX14" fmla="*/ 488798 w 568159"/>
              <a:gd name="connsiteY14" fmla="*/ 139352 h 331869"/>
              <a:gd name="connsiteX15" fmla="*/ 555700 w 568159"/>
              <a:gd name="connsiteY15" fmla="*/ 81752 h 331869"/>
              <a:gd name="connsiteX16" fmla="*/ 283398 w 568159"/>
              <a:gd name="connsiteY16" fmla="*/ 81752 h 331869"/>
              <a:gd name="connsiteX17" fmla="*/ 396893 w 568159"/>
              <a:gd name="connsiteY17" fmla="*/ 206853 h 331869"/>
              <a:gd name="connsiteX18" fmla="*/ 283398 w 568159"/>
              <a:gd name="connsiteY18" fmla="*/ 331869 h 331869"/>
              <a:gd name="connsiteX19" fmla="*/ 170413 w 568159"/>
              <a:gd name="connsiteY19" fmla="*/ 206853 h 331869"/>
              <a:gd name="connsiteX20" fmla="*/ 283398 w 568159"/>
              <a:gd name="connsiteY20" fmla="*/ 81752 h 331869"/>
              <a:gd name="connsiteX21" fmla="*/ 115372 w 568159"/>
              <a:gd name="connsiteY21" fmla="*/ 0 h 331869"/>
              <a:gd name="connsiteX22" fmla="*/ 161027 w 568159"/>
              <a:gd name="connsiteY22" fmla="*/ 4182 h 331869"/>
              <a:gd name="connsiteX23" fmla="*/ 161113 w 568159"/>
              <a:gd name="connsiteY23" fmla="*/ 4182 h 331869"/>
              <a:gd name="connsiteX24" fmla="*/ 161113 w 568159"/>
              <a:gd name="connsiteY24" fmla="*/ 42924 h 331869"/>
              <a:gd name="connsiteX25" fmla="*/ 129709 w 568159"/>
              <a:gd name="connsiteY25" fmla="*/ 39682 h 331869"/>
              <a:gd name="connsiteX26" fmla="*/ 90454 w 568159"/>
              <a:gd name="connsiteY26" fmla="*/ 81752 h 331869"/>
              <a:gd name="connsiteX27" fmla="*/ 90454 w 568159"/>
              <a:gd name="connsiteY27" fmla="*/ 88237 h 331869"/>
              <a:gd name="connsiteX28" fmla="*/ 148142 w 568159"/>
              <a:gd name="connsiteY28" fmla="*/ 88237 h 331869"/>
              <a:gd name="connsiteX29" fmla="*/ 148142 w 568159"/>
              <a:gd name="connsiteY29" fmla="*/ 124590 h 331869"/>
              <a:gd name="connsiteX30" fmla="*/ 91393 w 568159"/>
              <a:gd name="connsiteY30" fmla="*/ 124590 h 331869"/>
              <a:gd name="connsiteX31" fmla="*/ 91393 w 568159"/>
              <a:gd name="connsiteY31" fmla="*/ 325297 h 331869"/>
              <a:gd name="connsiteX32" fmla="*/ 39255 w 568159"/>
              <a:gd name="connsiteY32" fmla="*/ 325297 h 331869"/>
              <a:gd name="connsiteX33" fmla="*/ 39255 w 568159"/>
              <a:gd name="connsiteY33" fmla="*/ 124504 h 331869"/>
              <a:gd name="connsiteX34" fmla="*/ 0 w 568159"/>
              <a:gd name="connsiteY34" fmla="*/ 124504 h 331869"/>
              <a:gd name="connsiteX35" fmla="*/ 0 w 568159"/>
              <a:gd name="connsiteY35" fmla="*/ 88151 h 331869"/>
              <a:gd name="connsiteX36" fmla="*/ 39255 w 568159"/>
              <a:gd name="connsiteY36" fmla="*/ 88151 h 331869"/>
              <a:gd name="connsiteX37" fmla="*/ 39255 w 568159"/>
              <a:gd name="connsiteY37" fmla="*/ 83543 h 331869"/>
              <a:gd name="connsiteX38" fmla="*/ 115372 w 568159"/>
              <a:gd name="connsiteY38" fmla="*/ 0 h 33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68159" h="331869">
                <a:moveTo>
                  <a:pt x="283398" y="120492"/>
                </a:moveTo>
                <a:cubicBezTo>
                  <a:pt x="248324" y="120492"/>
                  <a:pt x="227076" y="150872"/>
                  <a:pt x="227076" y="206853"/>
                </a:cubicBezTo>
                <a:cubicBezTo>
                  <a:pt x="227076" y="262662"/>
                  <a:pt x="248324" y="292700"/>
                  <a:pt x="283398" y="292700"/>
                </a:cubicBezTo>
                <a:cubicBezTo>
                  <a:pt x="318042" y="292700"/>
                  <a:pt x="340230" y="262235"/>
                  <a:pt x="340230" y="206853"/>
                </a:cubicBezTo>
                <a:cubicBezTo>
                  <a:pt x="340230" y="151384"/>
                  <a:pt x="318042" y="120492"/>
                  <a:pt x="283398" y="120492"/>
                </a:cubicBezTo>
                <a:close/>
                <a:moveTo>
                  <a:pt x="555700" y="81752"/>
                </a:moveTo>
                <a:cubicBezTo>
                  <a:pt x="559369" y="81752"/>
                  <a:pt x="563551" y="81752"/>
                  <a:pt x="568159" y="82263"/>
                </a:cubicBezTo>
                <a:lnTo>
                  <a:pt x="568159" y="133378"/>
                </a:lnTo>
                <a:cubicBezTo>
                  <a:pt x="563124" y="132867"/>
                  <a:pt x="558943" y="132867"/>
                  <a:pt x="556638" y="132867"/>
                </a:cubicBezTo>
                <a:cubicBezTo>
                  <a:pt x="518408" y="132867"/>
                  <a:pt x="493492" y="161027"/>
                  <a:pt x="493406" y="207706"/>
                </a:cubicBezTo>
                <a:lnTo>
                  <a:pt x="493406" y="325297"/>
                </a:lnTo>
                <a:lnTo>
                  <a:pt x="440413" y="325297"/>
                </a:lnTo>
                <a:lnTo>
                  <a:pt x="440413" y="88151"/>
                </a:lnTo>
                <a:lnTo>
                  <a:pt x="488798" y="88151"/>
                </a:lnTo>
                <a:lnTo>
                  <a:pt x="488798" y="139352"/>
                </a:lnTo>
                <a:cubicBezTo>
                  <a:pt x="500746" y="100610"/>
                  <a:pt x="522420" y="81752"/>
                  <a:pt x="555700" y="81752"/>
                </a:cubicBezTo>
                <a:close/>
                <a:moveTo>
                  <a:pt x="283398" y="81752"/>
                </a:moveTo>
                <a:cubicBezTo>
                  <a:pt x="350812" y="81752"/>
                  <a:pt x="396893" y="130648"/>
                  <a:pt x="396893" y="206853"/>
                </a:cubicBezTo>
                <a:cubicBezTo>
                  <a:pt x="396893" y="282971"/>
                  <a:pt x="350812" y="331869"/>
                  <a:pt x="283398" y="331869"/>
                </a:cubicBezTo>
                <a:cubicBezTo>
                  <a:pt x="216067" y="331869"/>
                  <a:pt x="170413" y="282971"/>
                  <a:pt x="170413" y="206853"/>
                </a:cubicBezTo>
                <a:cubicBezTo>
                  <a:pt x="170413" y="130648"/>
                  <a:pt x="216495" y="81752"/>
                  <a:pt x="283398" y="81752"/>
                </a:cubicBezTo>
                <a:close/>
                <a:moveTo>
                  <a:pt x="115372" y="0"/>
                </a:moveTo>
                <a:cubicBezTo>
                  <a:pt x="131501" y="0"/>
                  <a:pt x="146690" y="939"/>
                  <a:pt x="161027" y="4182"/>
                </a:cubicBezTo>
                <a:lnTo>
                  <a:pt x="161113" y="4182"/>
                </a:lnTo>
                <a:lnTo>
                  <a:pt x="161113" y="42924"/>
                </a:lnTo>
                <a:cubicBezTo>
                  <a:pt x="147715" y="40619"/>
                  <a:pt x="137559" y="39682"/>
                  <a:pt x="129709" y="39682"/>
                </a:cubicBezTo>
                <a:cubicBezTo>
                  <a:pt x="101976" y="39682"/>
                  <a:pt x="90454" y="52651"/>
                  <a:pt x="90454" y="81752"/>
                </a:cubicBezTo>
                <a:lnTo>
                  <a:pt x="90454" y="88237"/>
                </a:lnTo>
                <a:lnTo>
                  <a:pt x="148142" y="88237"/>
                </a:lnTo>
                <a:lnTo>
                  <a:pt x="148142" y="124590"/>
                </a:lnTo>
                <a:lnTo>
                  <a:pt x="91393" y="124590"/>
                </a:lnTo>
                <a:lnTo>
                  <a:pt x="91393" y="325297"/>
                </a:lnTo>
                <a:lnTo>
                  <a:pt x="39255" y="325297"/>
                </a:lnTo>
                <a:lnTo>
                  <a:pt x="39255" y="124504"/>
                </a:lnTo>
                <a:lnTo>
                  <a:pt x="0" y="124504"/>
                </a:lnTo>
                <a:lnTo>
                  <a:pt x="0" y="88151"/>
                </a:lnTo>
                <a:lnTo>
                  <a:pt x="39255" y="88151"/>
                </a:lnTo>
                <a:lnTo>
                  <a:pt x="39255" y="83543"/>
                </a:lnTo>
                <a:cubicBezTo>
                  <a:pt x="39255" y="26710"/>
                  <a:pt x="63233" y="0"/>
                  <a:pt x="115372" y="0"/>
                </a:cubicBezTo>
                <a:close/>
              </a:path>
            </a:pathLst>
          </a:custGeom>
          <a:solidFill>
            <a:schemeClr val="bg1"/>
          </a:solidFill>
          <a:ln w="4777" cap="flat">
            <a:noFill/>
            <a:prstDash val="solid"/>
            <a:miter/>
          </a:ln>
        </p:spPr>
        <p:txBody>
          <a:bodyPr rtlCol="0" anchor="ctr"/>
          <a:lstStyle/>
          <a:p>
            <a:endParaRPr lang="en-GB" dirty="0"/>
          </a:p>
        </p:txBody>
      </p:sp>
      <p:sp>
        <p:nvSpPr>
          <p:cNvPr id="204" name="Rechthoek 203">
            <a:extLst>
              <a:ext uri="{FF2B5EF4-FFF2-40B4-BE49-F238E27FC236}">
                <a16:creationId xmlns:a16="http://schemas.microsoft.com/office/drawing/2014/main" id="{D2823E83-337B-EBE8-2DC9-AC1B405239E1}"/>
              </a:ext>
            </a:extLst>
          </p:cNvPr>
          <p:cNvSpPr/>
          <p:nvPr userDrawn="1"/>
        </p:nvSpPr>
        <p:spPr>
          <a:xfrm>
            <a:off x="0" y="0"/>
            <a:ext cx="739792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dirty="0"/>
          </a:p>
        </p:txBody>
      </p:sp>
      <p:sp>
        <p:nvSpPr>
          <p:cNvPr id="6" name="Vrije vorm: vorm 5">
            <a:extLst>
              <a:ext uri="{FF2B5EF4-FFF2-40B4-BE49-F238E27FC236}">
                <a16:creationId xmlns:a16="http://schemas.microsoft.com/office/drawing/2014/main" id="{AE0434C8-2448-7E69-74EF-3C0916E3AC85}"/>
              </a:ext>
            </a:extLst>
          </p:cNvPr>
          <p:cNvSpPr/>
          <p:nvPr/>
        </p:nvSpPr>
        <p:spPr>
          <a:xfrm>
            <a:off x="0" y="1823361"/>
            <a:ext cx="1508078" cy="76254"/>
          </a:xfrm>
          <a:custGeom>
            <a:avLst/>
            <a:gdLst>
              <a:gd name="connsiteX0" fmla="*/ 0 w 3050191"/>
              <a:gd name="connsiteY0" fmla="*/ 0 h 76254"/>
              <a:gd name="connsiteX1" fmla="*/ 3050192 w 3050191"/>
              <a:gd name="connsiteY1" fmla="*/ 0 h 76254"/>
              <a:gd name="connsiteX2" fmla="*/ 3050192 w 3050191"/>
              <a:gd name="connsiteY2" fmla="*/ 76255 h 76254"/>
              <a:gd name="connsiteX3" fmla="*/ 0 w 3050191"/>
              <a:gd name="connsiteY3" fmla="*/ 76255 h 76254"/>
            </a:gdLst>
            <a:ahLst/>
            <a:cxnLst>
              <a:cxn ang="0">
                <a:pos x="connsiteX0" y="connsiteY0"/>
              </a:cxn>
              <a:cxn ang="0">
                <a:pos x="connsiteX1" y="connsiteY1"/>
              </a:cxn>
              <a:cxn ang="0">
                <a:pos x="connsiteX2" y="connsiteY2"/>
              </a:cxn>
              <a:cxn ang="0">
                <a:pos x="connsiteX3" y="connsiteY3"/>
              </a:cxn>
            </a:cxnLst>
            <a:rect l="l" t="t" r="r" b="b"/>
            <a:pathLst>
              <a:path w="3050191" h="76254">
                <a:moveTo>
                  <a:pt x="0" y="0"/>
                </a:moveTo>
                <a:lnTo>
                  <a:pt x="3050192" y="0"/>
                </a:lnTo>
                <a:lnTo>
                  <a:pt x="3050192" y="76255"/>
                </a:lnTo>
                <a:lnTo>
                  <a:pt x="0" y="76255"/>
                </a:lnTo>
                <a:close/>
              </a:path>
            </a:pathLst>
          </a:custGeom>
          <a:gradFill>
            <a:gsLst>
              <a:gs pos="0">
                <a:srgbClr val="F1EDFA"/>
              </a:gs>
              <a:gs pos="50000">
                <a:srgbClr val="F1EDFA">
                  <a:alpha val="61961"/>
                </a:srgbClr>
              </a:gs>
              <a:gs pos="100000">
                <a:srgbClr val="F1EDFA">
                  <a:alpha val="23922"/>
                </a:srgbClr>
              </a:gs>
            </a:gsLst>
            <a:lin ang="0" scaled="1"/>
          </a:gradFill>
          <a:ln w="10881" cap="flat">
            <a:noFill/>
            <a:prstDash val="solid"/>
            <a:miter/>
          </a:ln>
        </p:spPr>
        <p:txBody>
          <a:bodyPr rtlCol="0" anchor="ctr"/>
          <a:lstStyle/>
          <a:p>
            <a:endParaRPr lang="en-GB" dirty="0"/>
          </a:p>
        </p:txBody>
      </p:sp>
      <p:sp>
        <p:nvSpPr>
          <p:cNvPr id="8" name="Vrije vorm: vorm 7">
            <a:extLst>
              <a:ext uri="{FF2B5EF4-FFF2-40B4-BE49-F238E27FC236}">
                <a16:creationId xmlns:a16="http://schemas.microsoft.com/office/drawing/2014/main" id="{79DD668C-A24B-A35D-3241-5A8D2F134F95}"/>
              </a:ext>
            </a:extLst>
          </p:cNvPr>
          <p:cNvSpPr/>
          <p:nvPr/>
        </p:nvSpPr>
        <p:spPr>
          <a:xfrm>
            <a:off x="732912" y="297365"/>
            <a:ext cx="2341458" cy="2341566"/>
          </a:xfrm>
          <a:custGeom>
            <a:avLst/>
            <a:gdLst>
              <a:gd name="connsiteX0" fmla="*/ 53814 w 2341458"/>
              <a:gd name="connsiteY0" fmla="*/ 2341567 h 2341566"/>
              <a:gd name="connsiteX1" fmla="*/ 0 w 2341458"/>
              <a:gd name="connsiteY1" fmla="*/ 2287644 h 2341566"/>
              <a:gd name="connsiteX2" fmla="*/ 2287644 w 2341458"/>
              <a:gd name="connsiteY2" fmla="*/ 0 h 2341566"/>
              <a:gd name="connsiteX3" fmla="*/ 2341458 w 2341458"/>
              <a:gd name="connsiteY3" fmla="*/ 53923 h 2341566"/>
            </a:gdLst>
            <a:ahLst/>
            <a:cxnLst>
              <a:cxn ang="0">
                <a:pos x="connsiteX0" y="connsiteY0"/>
              </a:cxn>
              <a:cxn ang="0">
                <a:pos x="connsiteX1" y="connsiteY1"/>
              </a:cxn>
              <a:cxn ang="0">
                <a:pos x="connsiteX2" y="connsiteY2"/>
              </a:cxn>
              <a:cxn ang="0">
                <a:pos x="connsiteX3" y="connsiteY3"/>
              </a:cxn>
            </a:cxnLst>
            <a:rect l="l" t="t" r="r" b="b"/>
            <a:pathLst>
              <a:path w="2341458" h="2341566">
                <a:moveTo>
                  <a:pt x="53814" y="2341567"/>
                </a:moveTo>
                <a:lnTo>
                  <a:pt x="0" y="2287644"/>
                </a:lnTo>
                <a:lnTo>
                  <a:pt x="2287644" y="0"/>
                </a:lnTo>
                <a:lnTo>
                  <a:pt x="2341458" y="53923"/>
                </a:lnTo>
                <a:close/>
              </a:path>
            </a:pathLst>
          </a:custGeom>
          <a:gradFill>
            <a:gsLst>
              <a:gs pos="0">
                <a:srgbClr val="F1EDFA"/>
              </a:gs>
              <a:gs pos="50000">
                <a:srgbClr val="F1EDFA">
                  <a:alpha val="61961"/>
                </a:srgbClr>
              </a:gs>
              <a:gs pos="100000">
                <a:srgbClr val="F1EDFA">
                  <a:alpha val="23922"/>
                </a:srgbClr>
              </a:gs>
            </a:gsLst>
            <a:lin ang="0" scaled="1"/>
          </a:gradFill>
          <a:ln w="10881" cap="flat">
            <a:noFill/>
            <a:prstDash val="solid"/>
            <a:miter/>
          </a:ln>
        </p:spPr>
        <p:txBody>
          <a:bodyPr rtlCol="0" anchor="ctr"/>
          <a:lstStyle/>
          <a:p>
            <a:endParaRPr lang="en-GB" dirty="0"/>
          </a:p>
        </p:txBody>
      </p:sp>
      <p:sp>
        <p:nvSpPr>
          <p:cNvPr id="13" name="Vrije vorm: vorm 12">
            <a:extLst>
              <a:ext uri="{FF2B5EF4-FFF2-40B4-BE49-F238E27FC236}">
                <a16:creationId xmlns:a16="http://schemas.microsoft.com/office/drawing/2014/main" id="{79191DC5-3F3B-854F-47F4-1AD15BAEC707}"/>
              </a:ext>
            </a:extLst>
          </p:cNvPr>
          <p:cNvSpPr/>
          <p:nvPr/>
        </p:nvSpPr>
        <p:spPr>
          <a:xfrm>
            <a:off x="718623" y="4105341"/>
            <a:ext cx="2341458" cy="2341566"/>
          </a:xfrm>
          <a:custGeom>
            <a:avLst/>
            <a:gdLst>
              <a:gd name="connsiteX0" fmla="*/ 2287644 w 2341458"/>
              <a:gd name="connsiteY0" fmla="*/ 2341567 h 2341566"/>
              <a:gd name="connsiteX1" fmla="*/ 0 w 2341458"/>
              <a:gd name="connsiteY1" fmla="*/ 53923 h 2341566"/>
              <a:gd name="connsiteX2" fmla="*/ 53814 w 2341458"/>
              <a:gd name="connsiteY2" fmla="*/ 0 h 2341566"/>
              <a:gd name="connsiteX3" fmla="*/ 2341458 w 2341458"/>
              <a:gd name="connsiteY3" fmla="*/ 2287644 h 2341566"/>
            </a:gdLst>
            <a:ahLst/>
            <a:cxnLst>
              <a:cxn ang="0">
                <a:pos x="connsiteX0" y="connsiteY0"/>
              </a:cxn>
              <a:cxn ang="0">
                <a:pos x="connsiteX1" y="connsiteY1"/>
              </a:cxn>
              <a:cxn ang="0">
                <a:pos x="connsiteX2" y="connsiteY2"/>
              </a:cxn>
              <a:cxn ang="0">
                <a:pos x="connsiteX3" y="connsiteY3"/>
              </a:cxn>
            </a:cxnLst>
            <a:rect l="l" t="t" r="r" b="b"/>
            <a:pathLst>
              <a:path w="2341458" h="2341566">
                <a:moveTo>
                  <a:pt x="2287644" y="2341567"/>
                </a:moveTo>
                <a:lnTo>
                  <a:pt x="0" y="53923"/>
                </a:lnTo>
                <a:lnTo>
                  <a:pt x="53814" y="0"/>
                </a:lnTo>
                <a:lnTo>
                  <a:pt x="2341458" y="2287644"/>
                </a:lnTo>
                <a:close/>
              </a:path>
            </a:pathLst>
          </a:custGeom>
          <a:gradFill>
            <a:gsLst>
              <a:gs pos="0">
                <a:srgbClr val="F1EDFA"/>
              </a:gs>
              <a:gs pos="50000">
                <a:srgbClr val="F1EDFA">
                  <a:alpha val="61961"/>
                </a:srgbClr>
              </a:gs>
              <a:gs pos="100000">
                <a:srgbClr val="F1EDFA">
                  <a:alpha val="23922"/>
                </a:srgbClr>
              </a:gs>
            </a:gsLst>
            <a:lin ang="0" scaled="1"/>
          </a:gradFill>
          <a:ln w="10881" cap="flat">
            <a:noFill/>
            <a:prstDash val="solid"/>
            <a:miter/>
          </a:ln>
        </p:spPr>
        <p:txBody>
          <a:bodyPr rtlCol="0" anchor="ctr"/>
          <a:lstStyle/>
          <a:p>
            <a:endParaRPr lang="en-GB" dirty="0"/>
          </a:p>
        </p:txBody>
      </p:sp>
      <p:sp>
        <p:nvSpPr>
          <p:cNvPr id="14" name="Vrije vorm: vorm 13">
            <a:extLst>
              <a:ext uri="{FF2B5EF4-FFF2-40B4-BE49-F238E27FC236}">
                <a16:creationId xmlns:a16="http://schemas.microsoft.com/office/drawing/2014/main" id="{9BFA9729-F601-337B-2A6A-F2DEEE3A9753}"/>
              </a:ext>
            </a:extLst>
          </p:cNvPr>
          <p:cNvSpPr/>
          <p:nvPr/>
        </p:nvSpPr>
        <p:spPr>
          <a:xfrm>
            <a:off x="703383" y="2580245"/>
            <a:ext cx="3104005" cy="3104114"/>
          </a:xfrm>
          <a:custGeom>
            <a:avLst/>
            <a:gdLst>
              <a:gd name="connsiteX0" fmla="*/ 3050192 w 3104005"/>
              <a:gd name="connsiteY0" fmla="*/ 3104115 h 3104114"/>
              <a:gd name="connsiteX1" fmla="*/ 0 w 3104005"/>
              <a:gd name="connsiteY1" fmla="*/ 53923 h 3104114"/>
              <a:gd name="connsiteX2" fmla="*/ 53814 w 3104005"/>
              <a:gd name="connsiteY2" fmla="*/ 0 h 3104114"/>
              <a:gd name="connsiteX3" fmla="*/ 3104006 w 3104005"/>
              <a:gd name="connsiteY3" fmla="*/ 3050192 h 3104114"/>
            </a:gdLst>
            <a:ahLst/>
            <a:cxnLst>
              <a:cxn ang="0">
                <a:pos x="connsiteX0" y="connsiteY0"/>
              </a:cxn>
              <a:cxn ang="0">
                <a:pos x="connsiteX1" y="connsiteY1"/>
              </a:cxn>
              <a:cxn ang="0">
                <a:pos x="connsiteX2" y="connsiteY2"/>
              </a:cxn>
              <a:cxn ang="0">
                <a:pos x="connsiteX3" y="connsiteY3"/>
              </a:cxn>
            </a:cxnLst>
            <a:rect l="l" t="t" r="r" b="b"/>
            <a:pathLst>
              <a:path w="3104005" h="3104114">
                <a:moveTo>
                  <a:pt x="3050192" y="3104115"/>
                </a:moveTo>
                <a:lnTo>
                  <a:pt x="0" y="53923"/>
                </a:lnTo>
                <a:lnTo>
                  <a:pt x="53814" y="0"/>
                </a:lnTo>
                <a:lnTo>
                  <a:pt x="3104006" y="3050192"/>
                </a:lnTo>
                <a:close/>
              </a:path>
            </a:pathLst>
          </a:custGeom>
          <a:gradFill>
            <a:gsLst>
              <a:gs pos="0">
                <a:srgbClr val="F1EDFA"/>
              </a:gs>
              <a:gs pos="50000">
                <a:srgbClr val="F1EDFA">
                  <a:alpha val="61961"/>
                </a:srgbClr>
              </a:gs>
              <a:gs pos="100000">
                <a:srgbClr val="F1EDFA">
                  <a:alpha val="23922"/>
                </a:srgbClr>
              </a:gs>
            </a:gsLst>
            <a:lin ang="0" scaled="1"/>
          </a:gradFill>
          <a:ln w="10881" cap="flat">
            <a:noFill/>
            <a:prstDash val="solid"/>
            <a:miter/>
          </a:ln>
        </p:spPr>
        <p:txBody>
          <a:bodyPr rtlCol="0" anchor="ctr"/>
          <a:lstStyle/>
          <a:p>
            <a:endParaRPr lang="en-GB" dirty="0"/>
          </a:p>
        </p:txBody>
      </p:sp>
      <p:sp>
        <p:nvSpPr>
          <p:cNvPr id="19" name="Vrije vorm: vorm 18">
            <a:extLst>
              <a:ext uri="{FF2B5EF4-FFF2-40B4-BE49-F238E27FC236}">
                <a16:creationId xmlns:a16="http://schemas.microsoft.com/office/drawing/2014/main" id="{8196DABD-960E-A993-D9AA-6518B8DD192C}"/>
              </a:ext>
            </a:extLst>
          </p:cNvPr>
          <p:cNvSpPr/>
          <p:nvPr/>
        </p:nvSpPr>
        <p:spPr>
          <a:xfrm>
            <a:off x="1481171" y="1817697"/>
            <a:ext cx="1578910" cy="1579018"/>
          </a:xfrm>
          <a:custGeom>
            <a:avLst/>
            <a:gdLst>
              <a:gd name="connsiteX0" fmla="*/ 1525096 w 1578910"/>
              <a:gd name="connsiteY0" fmla="*/ 1579019 h 1579018"/>
              <a:gd name="connsiteX1" fmla="*/ 0 w 1578910"/>
              <a:gd name="connsiteY1" fmla="*/ 53923 h 1579018"/>
              <a:gd name="connsiteX2" fmla="*/ 53814 w 1578910"/>
              <a:gd name="connsiteY2" fmla="*/ 0 h 1579018"/>
              <a:gd name="connsiteX3" fmla="*/ 1578910 w 1578910"/>
              <a:gd name="connsiteY3" fmla="*/ 1525096 h 1579018"/>
            </a:gdLst>
            <a:ahLst/>
            <a:cxnLst>
              <a:cxn ang="0">
                <a:pos x="connsiteX0" y="connsiteY0"/>
              </a:cxn>
              <a:cxn ang="0">
                <a:pos x="connsiteX1" y="connsiteY1"/>
              </a:cxn>
              <a:cxn ang="0">
                <a:pos x="connsiteX2" y="connsiteY2"/>
              </a:cxn>
              <a:cxn ang="0">
                <a:pos x="connsiteX3" y="connsiteY3"/>
              </a:cxn>
            </a:cxnLst>
            <a:rect l="l" t="t" r="r" b="b"/>
            <a:pathLst>
              <a:path w="1578910" h="1579018">
                <a:moveTo>
                  <a:pt x="1525096" y="1579019"/>
                </a:moveTo>
                <a:lnTo>
                  <a:pt x="0" y="53923"/>
                </a:lnTo>
                <a:lnTo>
                  <a:pt x="53814" y="0"/>
                </a:lnTo>
                <a:lnTo>
                  <a:pt x="1578910" y="1525096"/>
                </a:lnTo>
                <a:close/>
              </a:path>
            </a:pathLst>
          </a:custGeom>
          <a:gradFill>
            <a:gsLst>
              <a:gs pos="0">
                <a:srgbClr val="F1EDFA"/>
              </a:gs>
              <a:gs pos="50000">
                <a:srgbClr val="F1EDFA">
                  <a:alpha val="61961"/>
                </a:srgbClr>
              </a:gs>
              <a:gs pos="100000">
                <a:srgbClr val="F1EDFA">
                  <a:alpha val="23922"/>
                </a:srgbClr>
              </a:gs>
            </a:gsLst>
            <a:lin ang="10800000" scaled="1"/>
          </a:gradFill>
          <a:ln w="10881" cap="flat">
            <a:noFill/>
            <a:prstDash val="solid"/>
            <a:miter/>
          </a:ln>
        </p:spPr>
        <p:txBody>
          <a:bodyPr rtlCol="0" anchor="ctr"/>
          <a:lstStyle/>
          <a:p>
            <a:endParaRPr lang="en-GB" dirty="0"/>
          </a:p>
        </p:txBody>
      </p:sp>
      <p:sp>
        <p:nvSpPr>
          <p:cNvPr id="20" name="Vrije vorm: vorm 19">
            <a:extLst>
              <a:ext uri="{FF2B5EF4-FFF2-40B4-BE49-F238E27FC236}">
                <a16:creationId xmlns:a16="http://schemas.microsoft.com/office/drawing/2014/main" id="{8895D56B-C384-1A50-BEBF-9103DE5E4669}"/>
              </a:ext>
            </a:extLst>
          </p:cNvPr>
          <p:cNvSpPr/>
          <p:nvPr/>
        </p:nvSpPr>
        <p:spPr>
          <a:xfrm>
            <a:off x="1481171" y="3342793"/>
            <a:ext cx="1578910" cy="1579018"/>
          </a:xfrm>
          <a:custGeom>
            <a:avLst/>
            <a:gdLst>
              <a:gd name="connsiteX0" fmla="*/ 53814 w 1578910"/>
              <a:gd name="connsiteY0" fmla="*/ 1579019 h 1579018"/>
              <a:gd name="connsiteX1" fmla="*/ 0 w 1578910"/>
              <a:gd name="connsiteY1" fmla="*/ 1525096 h 1579018"/>
              <a:gd name="connsiteX2" fmla="*/ 1525096 w 1578910"/>
              <a:gd name="connsiteY2" fmla="*/ 0 h 1579018"/>
              <a:gd name="connsiteX3" fmla="*/ 1578910 w 1578910"/>
              <a:gd name="connsiteY3" fmla="*/ 53923 h 1579018"/>
            </a:gdLst>
            <a:ahLst/>
            <a:cxnLst>
              <a:cxn ang="0">
                <a:pos x="connsiteX0" y="connsiteY0"/>
              </a:cxn>
              <a:cxn ang="0">
                <a:pos x="connsiteX1" y="connsiteY1"/>
              </a:cxn>
              <a:cxn ang="0">
                <a:pos x="connsiteX2" y="connsiteY2"/>
              </a:cxn>
              <a:cxn ang="0">
                <a:pos x="connsiteX3" y="connsiteY3"/>
              </a:cxn>
            </a:cxnLst>
            <a:rect l="l" t="t" r="r" b="b"/>
            <a:pathLst>
              <a:path w="1578910" h="1579018">
                <a:moveTo>
                  <a:pt x="53814" y="1579019"/>
                </a:moveTo>
                <a:lnTo>
                  <a:pt x="0" y="1525096"/>
                </a:lnTo>
                <a:lnTo>
                  <a:pt x="1525096" y="0"/>
                </a:lnTo>
                <a:lnTo>
                  <a:pt x="1578910" y="53923"/>
                </a:lnTo>
                <a:close/>
              </a:path>
            </a:pathLst>
          </a:custGeom>
          <a:gradFill>
            <a:gsLst>
              <a:gs pos="0">
                <a:srgbClr val="F1EEFA"/>
              </a:gs>
              <a:gs pos="50000">
                <a:srgbClr val="F1EEFA">
                  <a:alpha val="49804"/>
                </a:srgbClr>
              </a:gs>
              <a:gs pos="100000">
                <a:srgbClr val="F1EEFA">
                  <a:alpha val="0"/>
                </a:srgbClr>
              </a:gs>
            </a:gsLst>
            <a:lin ang="8100000" scaled="1"/>
          </a:gradFill>
          <a:ln w="10881" cap="flat">
            <a:noFill/>
            <a:prstDash val="solid"/>
            <a:miter/>
          </a:ln>
        </p:spPr>
        <p:txBody>
          <a:bodyPr rtlCol="0" anchor="ctr"/>
          <a:lstStyle/>
          <a:p>
            <a:endParaRPr lang="en-GB" dirty="0"/>
          </a:p>
        </p:txBody>
      </p:sp>
      <p:grpSp>
        <p:nvGrpSpPr>
          <p:cNvPr id="156" name="Groep 155">
            <a:extLst>
              <a:ext uri="{FF2B5EF4-FFF2-40B4-BE49-F238E27FC236}">
                <a16:creationId xmlns:a16="http://schemas.microsoft.com/office/drawing/2014/main" id="{DE4FA4CD-86B8-5D2F-9BE5-D06D5830A4E3}"/>
              </a:ext>
            </a:extLst>
          </p:cNvPr>
          <p:cNvGrpSpPr/>
          <p:nvPr userDrawn="1"/>
        </p:nvGrpSpPr>
        <p:grpSpPr>
          <a:xfrm>
            <a:off x="1436100" y="268654"/>
            <a:ext cx="151965" cy="151965"/>
            <a:chOff x="1436100" y="268654"/>
            <a:chExt cx="151965" cy="151965"/>
          </a:xfrm>
        </p:grpSpPr>
        <p:sp>
          <p:nvSpPr>
            <p:cNvPr id="42" name="Vrije vorm: vorm 41">
              <a:extLst>
                <a:ext uri="{FF2B5EF4-FFF2-40B4-BE49-F238E27FC236}">
                  <a16:creationId xmlns:a16="http://schemas.microsoft.com/office/drawing/2014/main" id="{2D68D67D-3A99-0080-B1F5-23ABF58C749F}"/>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dirty="0"/>
            </a:p>
          </p:txBody>
        </p:sp>
        <p:sp>
          <p:nvSpPr>
            <p:cNvPr id="43" name="Vrije vorm: vorm 42">
              <a:extLst>
                <a:ext uri="{FF2B5EF4-FFF2-40B4-BE49-F238E27FC236}">
                  <a16:creationId xmlns:a16="http://schemas.microsoft.com/office/drawing/2014/main" id="{4E5C3AE7-6AAB-6EA4-9D49-942D82E1682F}"/>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55" name="Groep 154">
            <a:extLst>
              <a:ext uri="{FF2B5EF4-FFF2-40B4-BE49-F238E27FC236}">
                <a16:creationId xmlns:a16="http://schemas.microsoft.com/office/drawing/2014/main" id="{0221F5E5-E3DD-E6D5-76D9-9912C5026246}"/>
              </a:ext>
            </a:extLst>
          </p:cNvPr>
          <p:cNvGrpSpPr/>
          <p:nvPr userDrawn="1"/>
        </p:nvGrpSpPr>
        <p:grpSpPr>
          <a:xfrm>
            <a:off x="2955752" y="268654"/>
            <a:ext cx="151965" cy="151965"/>
            <a:chOff x="2955752" y="268654"/>
            <a:chExt cx="151965" cy="151965"/>
          </a:xfrm>
        </p:grpSpPr>
        <p:sp>
          <p:nvSpPr>
            <p:cNvPr id="44" name="Vrije vorm: vorm 43">
              <a:extLst>
                <a:ext uri="{FF2B5EF4-FFF2-40B4-BE49-F238E27FC236}">
                  <a16:creationId xmlns:a16="http://schemas.microsoft.com/office/drawing/2014/main" id="{A618F5AB-7911-F8D7-1D03-1E3F48595249}"/>
                </a:ext>
              </a:extLst>
            </p:cNvPr>
            <p:cNvSpPr/>
            <p:nvPr/>
          </p:nvSpPr>
          <p:spPr>
            <a:xfrm>
              <a:off x="2955752"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dirty="0"/>
            </a:p>
          </p:txBody>
        </p:sp>
        <p:sp>
          <p:nvSpPr>
            <p:cNvPr id="45" name="Vrije vorm: vorm 44">
              <a:extLst>
                <a:ext uri="{FF2B5EF4-FFF2-40B4-BE49-F238E27FC236}">
                  <a16:creationId xmlns:a16="http://schemas.microsoft.com/office/drawing/2014/main" id="{C4C69539-A594-FD56-6A35-58FF5FCE785E}"/>
                </a:ext>
              </a:extLst>
            </p:cNvPr>
            <p:cNvSpPr/>
            <p:nvPr/>
          </p:nvSpPr>
          <p:spPr>
            <a:xfrm>
              <a:off x="2955752"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3" name="Groep 162">
            <a:extLst>
              <a:ext uri="{FF2B5EF4-FFF2-40B4-BE49-F238E27FC236}">
                <a16:creationId xmlns:a16="http://schemas.microsoft.com/office/drawing/2014/main" id="{8731AB22-EB0B-7705-3405-9855734AEAE6}"/>
              </a:ext>
            </a:extLst>
          </p:cNvPr>
          <p:cNvGrpSpPr/>
          <p:nvPr userDrawn="1"/>
        </p:nvGrpSpPr>
        <p:grpSpPr>
          <a:xfrm>
            <a:off x="676275" y="1028479"/>
            <a:ext cx="151965" cy="151965"/>
            <a:chOff x="676275" y="1028479"/>
            <a:chExt cx="151965" cy="151965"/>
          </a:xfrm>
        </p:grpSpPr>
        <p:sp>
          <p:nvSpPr>
            <p:cNvPr id="54" name="Vrije vorm: vorm 53">
              <a:extLst>
                <a:ext uri="{FF2B5EF4-FFF2-40B4-BE49-F238E27FC236}">
                  <a16:creationId xmlns:a16="http://schemas.microsoft.com/office/drawing/2014/main" id="{B721ED27-068D-A9AD-5F1D-E603301402F7}"/>
                </a:ext>
              </a:extLst>
            </p:cNvPr>
            <p:cNvSpPr/>
            <p:nvPr/>
          </p:nvSpPr>
          <p:spPr>
            <a:xfrm>
              <a:off x="676275"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dirty="0"/>
            </a:p>
          </p:txBody>
        </p:sp>
        <p:sp>
          <p:nvSpPr>
            <p:cNvPr id="55" name="Vrije vorm: vorm 54">
              <a:extLst>
                <a:ext uri="{FF2B5EF4-FFF2-40B4-BE49-F238E27FC236}">
                  <a16:creationId xmlns:a16="http://schemas.microsoft.com/office/drawing/2014/main" id="{3EC05E37-E9A5-5895-70A3-26FBCAC9FDF8}"/>
                </a:ext>
              </a:extLst>
            </p:cNvPr>
            <p:cNvSpPr/>
            <p:nvPr/>
          </p:nvSpPr>
          <p:spPr>
            <a:xfrm>
              <a:off x="676275"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9732 w 167268"/>
                <a:gd name="connsiteY6" fmla="*/ 107284 h 167268"/>
                <a:gd name="connsiteX7" fmla="*/ 59254 w 167268"/>
                <a:gd name="connsiteY7" fmla="*/ 59975 h 167268"/>
                <a:gd name="connsiteX8" fmla="*/ 59732 w 167268"/>
                <a:gd name="connsiteY8" fmla="*/ 59493 h 167268"/>
                <a:gd name="connsiteX9" fmla="*/ 107045 w 167268"/>
                <a:gd name="connsiteY9" fmla="*/ 59010 h 167268"/>
                <a:gd name="connsiteX10" fmla="*/ 107523 w 167268"/>
                <a:gd name="connsiteY10" fmla="*/ 59493 h 167268"/>
                <a:gd name="connsiteX11" fmla="*/ 108001 w 167268"/>
                <a:gd name="connsiteY11" fmla="*/ 106801 h 167268"/>
                <a:gd name="connsiteX12" fmla="*/ 107523 w 167268"/>
                <a:gd name="connsiteY12" fmla="*/ 107284 h 167268"/>
                <a:gd name="connsiteX13" fmla="*/ 83627 w 167268"/>
                <a:gd name="connsiteY13"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74678" y="117093"/>
                    <a:pt x="66100" y="113572"/>
                    <a:pt x="59732" y="107284"/>
                  </a:cubicBezTo>
                  <a:cubicBezTo>
                    <a:pt x="46529" y="94354"/>
                    <a:pt x="46315" y="73173"/>
                    <a:pt x="59254" y="59975"/>
                  </a:cubicBezTo>
                  <a:cubicBezTo>
                    <a:pt x="59409" y="59813"/>
                    <a:pt x="59564" y="59652"/>
                    <a:pt x="59732" y="59493"/>
                  </a:cubicBezTo>
                  <a:cubicBezTo>
                    <a:pt x="72659" y="46295"/>
                    <a:pt x="93843" y="46079"/>
                    <a:pt x="107045" y="59010"/>
                  </a:cubicBezTo>
                  <a:cubicBezTo>
                    <a:pt x="107200" y="59169"/>
                    <a:pt x="107367" y="59330"/>
                    <a:pt x="107523" y="59493"/>
                  </a:cubicBezTo>
                  <a:cubicBezTo>
                    <a:pt x="120725" y="72424"/>
                    <a:pt x="120940" y="93603"/>
                    <a:pt x="108001" y="106801"/>
                  </a:cubicBezTo>
                  <a:cubicBezTo>
                    <a:pt x="107845" y="106963"/>
                    <a:pt x="107690" y="107125"/>
                    <a:pt x="107523" y="107284"/>
                  </a:cubicBezTo>
                  <a:cubicBezTo>
                    <a:pt x="101155" y="113572"/>
                    <a:pt x="92576" y="117093"/>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57" name="Groep 156">
            <a:extLst>
              <a:ext uri="{FF2B5EF4-FFF2-40B4-BE49-F238E27FC236}">
                <a16:creationId xmlns:a16="http://schemas.microsoft.com/office/drawing/2014/main" id="{0B80B5B9-7165-F285-68BA-300394543AC2}"/>
              </a:ext>
            </a:extLst>
          </p:cNvPr>
          <p:cNvGrpSpPr/>
          <p:nvPr userDrawn="1"/>
        </p:nvGrpSpPr>
        <p:grpSpPr>
          <a:xfrm>
            <a:off x="2195927" y="1028479"/>
            <a:ext cx="151965" cy="151965"/>
            <a:chOff x="2195927" y="1028479"/>
            <a:chExt cx="151965" cy="151965"/>
          </a:xfrm>
        </p:grpSpPr>
        <p:sp>
          <p:nvSpPr>
            <p:cNvPr id="56" name="Vrije vorm: vorm 55">
              <a:extLst>
                <a:ext uri="{FF2B5EF4-FFF2-40B4-BE49-F238E27FC236}">
                  <a16:creationId xmlns:a16="http://schemas.microsoft.com/office/drawing/2014/main" id="{ECCEBEA7-6B2E-AA98-177C-74E7A9DD60EB}"/>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dirty="0"/>
            </a:p>
          </p:txBody>
        </p:sp>
        <p:sp>
          <p:nvSpPr>
            <p:cNvPr id="57" name="Vrije vorm: vorm 56">
              <a:extLst>
                <a:ext uri="{FF2B5EF4-FFF2-40B4-BE49-F238E27FC236}">
                  <a16:creationId xmlns:a16="http://schemas.microsoft.com/office/drawing/2014/main" id="{2AF6DBA9-A6EF-A638-E228-9F1A50B158A5}"/>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7 h 167268"/>
                <a:gd name="connsiteX7" fmla="*/ 84105 w 167268"/>
                <a:gd name="connsiteY7" fmla="*/ 50175 h 167268"/>
                <a:gd name="connsiteX8" fmla="*/ 117320 w 167268"/>
                <a:gd name="connsiteY8" fmla="*/ 83869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8"/>
                    <a:pt x="50281" y="101863"/>
                    <a:pt x="50412" y="83387"/>
                  </a:cubicBezTo>
                  <a:cubicBezTo>
                    <a:pt x="50544" y="64912"/>
                    <a:pt x="65634" y="50042"/>
                    <a:pt x="84105" y="50175"/>
                  </a:cubicBezTo>
                  <a:cubicBezTo>
                    <a:pt x="102588" y="50309"/>
                    <a:pt x="117451" y="65393"/>
                    <a:pt x="117320" y="83869"/>
                  </a:cubicBezTo>
                  <a:cubicBezTo>
                    <a:pt x="117260" y="92657"/>
                    <a:pt x="113736" y="101068"/>
                    <a:pt x="107523" y="107284"/>
                  </a:cubicBezTo>
                  <a:cubicBezTo>
                    <a:pt x="101178" y="113593"/>
                    <a:pt x="92576" y="117119"/>
                    <a:pt x="83627" y="117081"/>
                  </a:cubicBezTo>
                  <a:close/>
                </a:path>
              </a:pathLst>
            </a:custGeom>
            <a:solidFill>
              <a:schemeClr val="bg1"/>
            </a:solidFill>
            <a:ln w="11945" cap="flat">
              <a:noFill/>
              <a:prstDash val="solid"/>
              <a:miter/>
            </a:ln>
          </p:spPr>
          <p:txBody>
            <a:bodyPr rtlCol="0" anchor="ctr"/>
            <a:lstStyle/>
            <a:p>
              <a:endParaRPr lang="en-GB" dirty="0"/>
            </a:p>
          </p:txBody>
        </p:sp>
      </p:grpSp>
      <p:sp>
        <p:nvSpPr>
          <p:cNvPr id="58" name="Vrije vorm: vorm 57">
            <a:extLst>
              <a:ext uri="{FF2B5EF4-FFF2-40B4-BE49-F238E27FC236}">
                <a16:creationId xmlns:a16="http://schemas.microsoft.com/office/drawing/2014/main" id="{D090E259-762B-0CF2-4F6D-1D780A48E7CC}"/>
              </a:ext>
            </a:extLst>
          </p:cNvPr>
          <p:cNvSpPr/>
          <p:nvPr/>
        </p:nvSpPr>
        <p:spPr>
          <a:xfrm>
            <a:off x="3715579"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dirty="0"/>
          </a:p>
        </p:txBody>
      </p:sp>
      <p:sp>
        <p:nvSpPr>
          <p:cNvPr id="59" name="Vrije vorm: vorm 58">
            <a:extLst>
              <a:ext uri="{FF2B5EF4-FFF2-40B4-BE49-F238E27FC236}">
                <a16:creationId xmlns:a16="http://schemas.microsoft.com/office/drawing/2014/main" id="{0D38E2A2-3088-7EED-DB4A-EAA535911290}"/>
              </a:ext>
            </a:extLst>
          </p:cNvPr>
          <p:cNvSpPr/>
          <p:nvPr/>
        </p:nvSpPr>
        <p:spPr>
          <a:xfrm>
            <a:off x="3715579"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7 h 167268"/>
              <a:gd name="connsiteX7" fmla="*/ 84105 w 167268"/>
              <a:gd name="connsiteY7" fmla="*/ 50175 h 167268"/>
              <a:gd name="connsiteX8" fmla="*/ 117320 w 167268"/>
              <a:gd name="connsiteY8" fmla="*/ 83869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8"/>
                  <a:pt x="50281" y="101863"/>
                  <a:pt x="50412" y="83387"/>
                </a:cubicBezTo>
                <a:cubicBezTo>
                  <a:pt x="50544" y="64912"/>
                  <a:pt x="65634" y="50042"/>
                  <a:pt x="84105" y="50175"/>
                </a:cubicBezTo>
                <a:cubicBezTo>
                  <a:pt x="102588" y="50309"/>
                  <a:pt x="117451" y="65393"/>
                  <a:pt x="117320" y="83869"/>
                </a:cubicBezTo>
                <a:cubicBezTo>
                  <a:pt x="117260" y="92657"/>
                  <a:pt x="113736" y="101068"/>
                  <a:pt x="107523" y="107284"/>
                </a:cubicBezTo>
                <a:cubicBezTo>
                  <a:pt x="101178" y="113593"/>
                  <a:pt x="92576" y="117119"/>
                  <a:pt x="83627" y="117081"/>
                </a:cubicBezTo>
                <a:close/>
              </a:path>
            </a:pathLst>
          </a:custGeom>
          <a:solidFill>
            <a:schemeClr val="accent1"/>
          </a:solidFill>
          <a:ln w="11945" cap="flat">
            <a:noFill/>
            <a:prstDash val="solid"/>
            <a:miter/>
          </a:ln>
        </p:spPr>
        <p:txBody>
          <a:bodyPr rtlCol="0" anchor="ctr"/>
          <a:lstStyle/>
          <a:p>
            <a:endParaRPr lang="en-GB" dirty="0"/>
          </a:p>
        </p:txBody>
      </p:sp>
      <p:grpSp>
        <p:nvGrpSpPr>
          <p:cNvPr id="162" name="Groep 161">
            <a:extLst>
              <a:ext uri="{FF2B5EF4-FFF2-40B4-BE49-F238E27FC236}">
                <a16:creationId xmlns:a16="http://schemas.microsoft.com/office/drawing/2014/main" id="{7B7D2BA0-D05A-A0A2-0B6B-6A26CC015F37}"/>
              </a:ext>
            </a:extLst>
          </p:cNvPr>
          <p:cNvGrpSpPr/>
          <p:nvPr userDrawn="1"/>
        </p:nvGrpSpPr>
        <p:grpSpPr>
          <a:xfrm>
            <a:off x="1436100" y="1788305"/>
            <a:ext cx="151965" cy="151965"/>
            <a:chOff x="1436100" y="1788305"/>
            <a:chExt cx="151965" cy="151965"/>
          </a:xfrm>
        </p:grpSpPr>
        <p:sp>
          <p:nvSpPr>
            <p:cNvPr id="68" name="Vrije vorm: vorm 67">
              <a:extLst>
                <a:ext uri="{FF2B5EF4-FFF2-40B4-BE49-F238E27FC236}">
                  <a16:creationId xmlns:a16="http://schemas.microsoft.com/office/drawing/2014/main" id="{8A125716-26D8-31F5-8C30-D9F2919D2C94}"/>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dirty="0"/>
            </a:p>
          </p:txBody>
        </p:sp>
        <p:sp>
          <p:nvSpPr>
            <p:cNvPr id="69" name="Vrije vorm: vorm 68">
              <a:extLst>
                <a:ext uri="{FF2B5EF4-FFF2-40B4-BE49-F238E27FC236}">
                  <a16:creationId xmlns:a16="http://schemas.microsoft.com/office/drawing/2014/main" id="{BB004EFC-EFCE-790B-285E-3BE07FAE7556}"/>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58" name="Groep 157">
            <a:extLst>
              <a:ext uri="{FF2B5EF4-FFF2-40B4-BE49-F238E27FC236}">
                <a16:creationId xmlns:a16="http://schemas.microsoft.com/office/drawing/2014/main" id="{984FA816-DE39-A0E1-8328-81C54E0D0358}"/>
              </a:ext>
            </a:extLst>
          </p:cNvPr>
          <p:cNvGrpSpPr/>
          <p:nvPr userDrawn="1"/>
        </p:nvGrpSpPr>
        <p:grpSpPr>
          <a:xfrm>
            <a:off x="2955752" y="1788305"/>
            <a:ext cx="151965" cy="151965"/>
            <a:chOff x="2955752" y="1788305"/>
            <a:chExt cx="151965" cy="151965"/>
          </a:xfrm>
        </p:grpSpPr>
        <p:sp>
          <p:nvSpPr>
            <p:cNvPr id="70" name="Vrije vorm: vorm 69">
              <a:extLst>
                <a:ext uri="{FF2B5EF4-FFF2-40B4-BE49-F238E27FC236}">
                  <a16:creationId xmlns:a16="http://schemas.microsoft.com/office/drawing/2014/main" id="{AD86F847-8E61-1D6F-78D0-FB5A19372180}"/>
                </a:ext>
              </a:extLst>
            </p:cNvPr>
            <p:cNvSpPr/>
            <p:nvPr/>
          </p:nvSpPr>
          <p:spPr>
            <a:xfrm>
              <a:off x="2955752"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dirty="0"/>
            </a:p>
          </p:txBody>
        </p:sp>
        <p:sp>
          <p:nvSpPr>
            <p:cNvPr id="71" name="Vrije vorm: vorm 70">
              <a:extLst>
                <a:ext uri="{FF2B5EF4-FFF2-40B4-BE49-F238E27FC236}">
                  <a16:creationId xmlns:a16="http://schemas.microsoft.com/office/drawing/2014/main" id="{FDEAE792-505A-B947-5B3D-F2D7F7551D23}"/>
                </a:ext>
              </a:extLst>
            </p:cNvPr>
            <p:cNvSpPr/>
            <p:nvPr/>
          </p:nvSpPr>
          <p:spPr>
            <a:xfrm>
              <a:off x="2955752"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4" name="Groep 163">
            <a:extLst>
              <a:ext uri="{FF2B5EF4-FFF2-40B4-BE49-F238E27FC236}">
                <a16:creationId xmlns:a16="http://schemas.microsoft.com/office/drawing/2014/main" id="{B0A7183E-C35F-6C61-AEE0-F1C935378057}"/>
              </a:ext>
            </a:extLst>
          </p:cNvPr>
          <p:cNvGrpSpPr/>
          <p:nvPr userDrawn="1"/>
        </p:nvGrpSpPr>
        <p:grpSpPr>
          <a:xfrm>
            <a:off x="676275" y="2548131"/>
            <a:ext cx="151965" cy="151965"/>
            <a:chOff x="676275" y="2548131"/>
            <a:chExt cx="151965" cy="151965"/>
          </a:xfrm>
        </p:grpSpPr>
        <p:sp>
          <p:nvSpPr>
            <p:cNvPr id="80" name="Vrije vorm: vorm 79">
              <a:extLst>
                <a:ext uri="{FF2B5EF4-FFF2-40B4-BE49-F238E27FC236}">
                  <a16:creationId xmlns:a16="http://schemas.microsoft.com/office/drawing/2014/main" id="{D2E2D6AA-4CA8-D20E-CBDB-5434A2E39CED}"/>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dirty="0"/>
            </a:p>
          </p:txBody>
        </p:sp>
        <p:sp>
          <p:nvSpPr>
            <p:cNvPr id="81" name="Vrije vorm: vorm 80">
              <a:extLst>
                <a:ext uri="{FF2B5EF4-FFF2-40B4-BE49-F238E27FC236}">
                  <a16:creationId xmlns:a16="http://schemas.microsoft.com/office/drawing/2014/main" id="{4301B2DD-311B-2255-EA5B-04951991C33C}"/>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1" name="Groep 160">
            <a:extLst>
              <a:ext uri="{FF2B5EF4-FFF2-40B4-BE49-F238E27FC236}">
                <a16:creationId xmlns:a16="http://schemas.microsoft.com/office/drawing/2014/main" id="{CE4F4FA7-E506-2F57-F370-F6834CB0762A}"/>
              </a:ext>
            </a:extLst>
          </p:cNvPr>
          <p:cNvGrpSpPr/>
          <p:nvPr userDrawn="1"/>
        </p:nvGrpSpPr>
        <p:grpSpPr>
          <a:xfrm>
            <a:off x="2195927" y="2548131"/>
            <a:ext cx="151965" cy="151965"/>
            <a:chOff x="2195927" y="2548131"/>
            <a:chExt cx="151965" cy="151965"/>
          </a:xfrm>
        </p:grpSpPr>
        <p:sp>
          <p:nvSpPr>
            <p:cNvPr id="82" name="Vrije vorm: vorm 81">
              <a:extLst>
                <a:ext uri="{FF2B5EF4-FFF2-40B4-BE49-F238E27FC236}">
                  <a16:creationId xmlns:a16="http://schemas.microsoft.com/office/drawing/2014/main" id="{567D651F-B8AF-EB1B-946A-90EC4F80C48D}"/>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dirty="0"/>
            </a:p>
          </p:txBody>
        </p:sp>
        <p:sp>
          <p:nvSpPr>
            <p:cNvPr id="83" name="Vrije vorm: vorm 82">
              <a:extLst>
                <a:ext uri="{FF2B5EF4-FFF2-40B4-BE49-F238E27FC236}">
                  <a16:creationId xmlns:a16="http://schemas.microsoft.com/office/drawing/2014/main" id="{C58E6801-4084-0EAD-A0FE-E6C5FE4198EF}"/>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0" name="Groep 159">
            <a:extLst>
              <a:ext uri="{FF2B5EF4-FFF2-40B4-BE49-F238E27FC236}">
                <a16:creationId xmlns:a16="http://schemas.microsoft.com/office/drawing/2014/main" id="{C9687D3C-EE2D-58ED-5ED2-6F58BFF75D3D}"/>
              </a:ext>
            </a:extLst>
          </p:cNvPr>
          <p:cNvGrpSpPr/>
          <p:nvPr userDrawn="1"/>
        </p:nvGrpSpPr>
        <p:grpSpPr>
          <a:xfrm>
            <a:off x="3715579" y="2548131"/>
            <a:ext cx="151965" cy="151965"/>
            <a:chOff x="3715579" y="2548131"/>
            <a:chExt cx="151965" cy="151965"/>
          </a:xfrm>
        </p:grpSpPr>
        <p:sp>
          <p:nvSpPr>
            <p:cNvPr id="84" name="Vrije vorm: vorm 83">
              <a:extLst>
                <a:ext uri="{FF2B5EF4-FFF2-40B4-BE49-F238E27FC236}">
                  <a16:creationId xmlns:a16="http://schemas.microsoft.com/office/drawing/2014/main" id="{9CFB7428-1640-7106-71E3-CEEC9C2199A2}"/>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dirty="0"/>
            </a:p>
          </p:txBody>
        </p:sp>
        <p:sp>
          <p:nvSpPr>
            <p:cNvPr id="85" name="Vrije vorm: vorm 84">
              <a:extLst>
                <a:ext uri="{FF2B5EF4-FFF2-40B4-BE49-F238E27FC236}">
                  <a16:creationId xmlns:a16="http://schemas.microsoft.com/office/drawing/2014/main" id="{E639F2F6-22F6-E6C0-30E7-C9A4563FD620}"/>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endParaRPr lang="en-GB" dirty="0"/>
            </a:p>
          </p:txBody>
        </p:sp>
      </p:grpSp>
      <p:grpSp>
        <p:nvGrpSpPr>
          <p:cNvPr id="165" name="Groep 164">
            <a:extLst>
              <a:ext uri="{FF2B5EF4-FFF2-40B4-BE49-F238E27FC236}">
                <a16:creationId xmlns:a16="http://schemas.microsoft.com/office/drawing/2014/main" id="{03DF1EB7-0FEA-269F-398C-FE1B27505950}"/>
              </a:ext>
            </a:extLst>
          </p:cNvPr>
          <p:cNvGrpSpPr/>
          <p:nvPr userDrawn="1"/>
        </p:nvGrpSpPr>
        <p:grpSpPr>
          <a:xfrm>
            <a:off x="1436100" y="3307957"/>
            <a:ext cx="151965" cy="151965"/>
            <a:chOff x="1436100" y="3307957"/>
            <a:chExt cx="151965" cy="151965"/>
          </a:xfrm>
        </p:grpSpPr>
        <p:sp>
          <p:nvSpPr>
            <p:cNvPr id="94" name="Vrije vorm: vorm 93">
              <a:extLst>
                <a:ext uri="{FF2B5EF4-FFF2-40B4-BE49-F238E27FC236}">
                  <a16:creationId xmlns:a16="http://schemas.microsoft.com/office/drawing/2014/main" id="{5E364CBB-B959-5E3F-73C1-837472B06288}"/>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dirty="0"/>
            </a:p>
          </p:txBody>
        </p:sp>
        <p:sp>
          <p:nvSpPr>
            <p:cNvPr id="95" name="Vrije vorm: vorm 94">
              <a:extLst>
                <a:ext uri="{FF2B5EF4-FFF2-40B4-BE49-F238E27FC236}">
                  <a16:creationId xmlns:a16="http://schemas.microsoft.com/office/drawing/2014/main" id="{CD16A07E-9EFA-E89B-BC1C-46C9F7A82B72}"/>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6" name="Groep 165">
            <a:extLst>
              <a:ext uri="{FF2B5EF4-FFF2-40B4-BE49-F238E27FC236}">
                <a16:creationId xmlns:a16="http://schemas.microsoft.com/office/drawing/2014/main" id="{C1B70BE9-407A-0E6A-3837-8939A0171A04}"/>
              </a:ext>
            </a:extLst>
          </p:cNvPr>
          <p:cNvGrpSpPr/>
          <p:nvPr userDrawn="1"/>
        </p:nvGrpSpPr>
        <p:grpSpPr>
          <a:xfrm>
            <a:off x="2955752" y="3307957"/>
            <a:ext cx="151965" cy="151965"/>
            <a:chOff x="2955752" y="3307957"/>
            <a:chExt cx="151965" cy="151965"/>
          </a:xfrm>
        </p:grpSpPr>
        <p:sp>
          <p:nvSpPr>
            <p:cNvPr id="96" name="Vrije vorm: vorm 95">
              <a:extLst>
                <a:ext uri="{FF2B5EF4-FFF2-40B4-BE49-F238E27FC236}">
                  <a16:creationId xmlns:a16="http://schemas.microsoft.com/office/drawing/2014/main" id="{88F45089-4D4B-BB1C-967C-CCCB812909CD}"/>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dirty="0"/>
            </a:p>
          </p:txBody>
        </p:sp>
        <p:sp>
          <p:nvSpPr>
            <p:cNvPr id="97" name="Vrije vorm: vorm 96">
              <a:extLst>
                <a:ext uri="{FF2B5EF4-FFF2-40B4-BE49-F238E27FC236}">
                  <a16:creationId xmlns:a16="http://schemas.microsoft.com/office/drawing/2014/main" id="{FEB8741D-9861-0DD8-5ED8-7FA803D11C83}"/>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8" name="Groep 167">
            <a:extLst>
              <a:ext uri="{FF2B5EF4-FFF2-40B4-BE49-F238E27FC236}">
                <a16:creationId xmlns:a16="http://schemas.microsoft.com/office/drawing/2014/main" id="{1B6FD9A4-DACA-37B9-98F4-C71FEFD0B974}"/>
              </a:ext>
            </a:extLst>
          </p:cNvPr>
          <p:cNvGrpSpPr/>
          <p:nvPr userDrawn="1"/>
        </p:nvGrpSpPr>
        <p:grpSpPr>
          <a:xfrm>
            <a:off x="2195927" y="4067783"/>
            <a:ext cx="151965" cy="151965"/>
            <a:chOff x="2195927" y="4067783"/>
            <a:chExt cx="151965" cy="151965"/>
          </a:xfrm>
        </p:grpSpPr>
        <p:sp>
          <p:nvSpPr>
            <p:cNvPr id="108" name="Vrije vorm: vorm 107">
              <a:extLst>
                <a:ext uri="{FF2B5EF4-FFF2-40B4-BE49-F238E27FC236}">
                  <a16:creationId xmlns:a16="http://schemas.microsoft.com/office/drawing/2014/main" id="{CCED135B-B3C7-89A4-FFCF-16DF9B96CF81}"/>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dirty="0"/>
            </a:p>
          </p:txBody>
        </p:sp>
        <p:sp>
          <p:nvSpPr>
            <p:cNvPr id="109" name="Vrije vorm: vorm 108">
              <a:extLst>
                <a:ext uri="{FF2B5EF4-FFF2-40B4-BE49-F238E27FC236}">
                  <a16:creationId xmlns:a16="http://schemas.microsoft.com/office/drawing/2014/main" id="{86E06E43-40C0-FE50-372F-270A08CD1B3D}"/>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9" name="Groep 168">
            <a:extLst>
              <a:ext uri="{FF2B5EF4-FFF2-40B4-BE49-F238E27FC236}">
                <a16:creationId xmlns:a16="http://schemas.microsoft.com/office/drawing/2014/main" id="{5A57400C-83D1-42EE-0DA7-984A6AF4083F}"/>
              </a:ext>
            </a:extLst>
          </p:cNvPr>
          <p:cNvGrpSpPr/>
          <p:nvPr userDrawn="1"/>
        </p:nvGrpSpPr>
        <p:grpSpPr>
          <a:xfrm>
            <a:off x="3715579" y="4067783"/>
            <a:ext cx="151965" cy="151965"/>
            <a:chOff x="3715579" y="4067783"/>
            <a:chExt cx="151965" cy="151965"/>
          </a:xfrm>
        </p:grpSpPr>
        <p:sp>
          <p:nvSpPr>
            <p:cNvPr id="110" name="Vrije vorm: vorm 109">
              <a:extLst>
                <a:ext uri="{FF2B5EF4-FFF2-40B4-BE49-F238E27FC236}">
                  <a16:creationId xmlns:a16="http://schemas.microsoft.com/office/drawing/2014/main" id="{EABEDE96-38F2-5BAA-68C2-E6590E25BE89}"/>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dirty="0"/>
            </a:p>
          </p:txBody>
        </p:sp>
        <p:sp>
          <p:nvSpPr>
            <p:cNvPr id="111" name="Vrije vorm: vorm 110">
              <a:extLst>
                <a:ext uri="{FF2B5EF4-FFF2-40B4-BE49-F238E27FC236}">
                  <a16:creationId xmlns:a16="http://schemas.microsoft.com/office/drawing/2014/main" id="{176FE4EA-22C5-CD7D-7E9E-873C98741317}"/>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73" name="Groep 172">
            <a:extLst>
              <a:ext uri="{FF2B5EF4-FFF2-40B4-BE49-F238E27FC236}">
                <a16:creationId xmlns:a16="http://schemas.microsoft.com/office/drawing/2014/main" id="{FC4D7A25-396F-3AFA-1066-5827587DA31B}"/>
              </a:ext>
            </a:extLst>
          </p:cNvPr>
          <p:cNvGrpSpPr/>
          <p:nvPr userDrawn="1"/>
        </p:nvGrpSpPr>
        <p:grpSpPr>
          <a:xfrm>
            <a:off x="1436100" y="4827608"/>
            <a:ext cx="151965" cy="151965"/>
            <a:chOff x="1436100" y="4827608"/>
            <a:chExt cx="151965" cy="151965"/>
          </a:xfrm>
        </p:grpSpPr>
        <p:sp>
          <p:nvSpPr>
            <p:cNvPr id="120" name="Vrije vorm: vorm 119">
              <a:extLst>
                <a:ext uri="{FF2B5EF4-FFF2-40B4-BE49-F238E27FC236}">
                  <a16:creationId xmlns:a16="http://schemas.microsoft.com/office/drawing/2014/main" id="{B99BE0C3-DDCF-3D29-E6AA-729C69DF8DCA}"/>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dirty="0"/>
            </a:p>
          </p:txBody>
        </p:sp>
        <p:sp>
          <p:nvSpPr>
            <p:cNvPr id="121" name="Vrije vorm: vorm 120">
              <a:extLst>
                <a:ext uri="{FF2B5EF4-FFF2-40B4-BE49-F238E27FC236}">
                  <a16:creationId xmlns:a16="http://schemas.microsoft.com/office/drawing/2014/main" id="{95341127-ED96-6205-BED2-8464D0EF171F}"/>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72" name="Groep 171">
            <a:extLst>
              <a:ext uri="{FF2B5EF4-FFF2-40B4-BE49-F238E27FC236}">
                <a16:creationId xmlns:a16="http://schemas.microsoft.com/office/drawing/2014/main" id="{28B60DA0-1E7D-BC41-6366-B45B6A63782F}"/>
              </a:ext>
            </a:extLst>
          </p:cNvPr>
          <p:cNvGrpSpPr/>
          <p:nvPr userDrawn="1"/>
        </p:nvGrpSpPr>
        <p:grpSpPr>
          <a:xfrm>
            <a:off x="2955752" y="4827608"/>
            <a:ext cx="151965" cy="151965"/>
            <a:chOff x="2955752" y="4827608"/>
            <a:chExt cx="151965" cy="151965"/>
          </a:xfrm>
        </p:grpSpPr>
        <p:sp>
          <p:nvSpPr>
            <p:cNvPr id="122" name="Vrije vorm: vorm 121">
              <a:extLst>
                <a:ext uri="{FF2B5EF4-FFF2-40B4-BE49-F238E27FC236}">
                  <a16:creationId xmlns:a16="http://schemas.microsoft.com/office/drawing/2014/main" id="{4BB71F70-ACAD-5A30-7281-776037A25D62}"/>
                </a:ext>
              </a:extLst>
            </p:cNvPr>
            <p:cNvSpPr/>
            <p:nvPr/>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dirty="0"/>
            </a:p>
          </p:txBody>
        </p:sp>
        <p:sp>
          <p:nvSpPr>
            <p:cNvPr id="123" name="Vrije vorm: vorm 122">
              <a:extLst>
                <a:ext uri="{FF2B5EF4-FFF2-40B4-BE49-F238E27FC236}">
                  <a16:creationId xmlns:a16="http://schemas.microsoft.com/office/drawing/2014/main" id="{5D68C5F5-57DF-AB10-6C5B-3431B86D4D32}"/>
                </a:ext>
              </a:extLst>
            </p:cNvPr>
            <p:cNvSpPr/>
            <p:nvPr/>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sp>
        <p:nvSpPr>
          <p:cNvPr id="133" name="Vrije vorm: vorm 132">
            <a:extLst>
              <a:ext uri="{FF2B5EF4-FFF2-40B4-BE49-F238E27FC236}">
                <a16:creationId xmlns:a16="http://schemas.microsoft.com/office/drawing/2014/main" id="{C60C56A3-815B-AE9B-03C5-7AF6E64A4793}"/>
              </a:ext>
            </a:extLst>
          </p:cNvPr>
          <p:cNvSpPr/>
          <p:nvPr/>
        </p:nvSpPr>
        <p:spPr>
          <a:xfrm>
            <a:off x="676275"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alpha val="20000"/>
            </a:schemeClr>
          </a:solidFill>
          <a:ln w="11945" cap="flat">
            <a:noFill/>
            <a:prstDash val="solid"/>
            <a:miter/>
          </a:ln>
        </p:spPr>
        <p:txBody>
          <a:bodyPr rtlCol="0" anchor="ctr"/>
          <a:lstStyle/>
          <a:p>
            <a:endParaRPr lang="en-GB" dirty="0"/>
          </a:p>
        </p:txBody>
      </p:sp>
      <p:grpSp>
        <p:nvGrpSpPr>
          <p:cNvPr id="175" name="Groep 174">
            <a:extLst>
              <a:ext uri="{FF2B5EF4-FFF2-40B4-BE49-F238E27FC236}">
                <a16:creationId xmlns:a16="http://schemas.microsoft.com/office/drawing/2014/main" id="{F144AE15-1859-C558-5995-5A64A15E93E7}"/>
              </a:ext>
            </a:extLst>
          </p:cNvPr>
          <p:cNvGrpSpPr/>
          <p:nvPr userDrawn="1"/>
        </p:nvGrpSpPr>
        <p:grpSpPr>
          <a:xfrm>
            <a:off x="2195927" y="5587435"/>
            <a:ext cx="151965" cy="151965"/>
            <a:chOff x="2195927" y="5587435"/>
            <a:chExt cx="151965" cy="151965"/>
          </a:xfrm>
        </p:grpSpPr>
        <p:sp>
          <p:nvSpPr>
            <p:cNvPr id="134" name="Vrije vorm: vorm 133">
              <a:extLst>
                <a:ext uri="{FF2B5EF4-FFF2-40B4-BE49-F238E27FC236}">
                  <a16:creationId xmlns:a16="http://schemas.microsoft.com/office/drawing/2014/main" id="{EA4DC19E-7F78-D7B2-1F34-4DF8F33D195D}"/>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dirty="0"/>
            </a:p>
          </p:txBody>
        </p:sp>
        <p:sp>
          <p:nvSpPr>
            <p:cNvPr id="135" name="Vrije vorm: vorm 134">
              <a:extLst>
                <a:ext uri="{FF2B5EF4-FFF2-40B4-BE49-F238E27FC236}">
                  <a16:creationId xmlns:a16="http://schemas.microsoft.com/office/drawing/2014/main" id="{E5D83847-8FB2-630F-4432-B7C10E2FC3C2}"/>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76" name="Groep 175">
            <a:extLst>
              <a:ext uri="{FF2B5EF4-FFF2-40B4-BE49-F238E27FC236}">
                <a16:creationId xmlns:a16="http://schemas.microsoft.com/office/drawing/2014/main" id="{A9468737-5BF2-67A4-F738-FC0A3656D10C}"/>
              </a:ext>
            </a:extLst>
          </p:cNvPr>
          <p:cNvGrpSpPr/>
          <p:nvPr userDrawn="1"/>
        </p:nvGrpSpPr>
        <p:grpSpPr>
          <a:xfrm>
            <a:off x="3715579" y="5587435"/>
            <a:ext cx="151965" cy="151965"/>
            <a:chOff x="3715579" y="5587435"/>
            <a:chExt cx="151965" cy="151965"/>
          </a:xfrm>
        </p:grpSpPr>
        <p:sp>
          <p:nvSpPr>
            <p:cNvPr id="136" name="Vrije vorm: vorm 135">
              <a:extLst>
                <a:ext uri="{FF2B5EF4-FFF2-40B4-BE49-F238E27FC236}">
                  <a16:creationId xmlns:a16="http://schemas.microsoft.com/office/drawing/2014/main" id="{F97241AD-ECDD-F220-12EA-3C2C973141B2}"/>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dirty="0"/>
            </a:p>
          </p:txBody>
        </p:sp>
        <p:sp>
          <p:nvSpPr>
            <p:cNvPr id="137" name="Vrije vorm: vorm 136">
              <a:extLst>
                <a:ext uri="{FF2B5EF4-FFF2-40B4-BE49-F238E27FC236}">
                  <a16:creationId xmlns:a16="http://schemas.microsoft.com/office/drawing/2014/main" id="{54FAEAC3-B54A-3D25-2565-095439C1DC7D}"/>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79" name="Groep 178">
            <a:extLst>
              <a:ext uri="{FF2B5EF4-FFF2-40B4-BE49-F238E27FC236}">
                <a16:creationId xmlns:a16="http://schemas.microsoft.com/office/drawing/2014/main" id="{C575942B-F4ED-A097-3F6C-66CFF5E59E26}"/>
              </a:ext>
            </a:extLst>
          </p:cNvPr>
          <p:cNvGrpSpPr/>
          <p:nvPr userDrawn="1"/>
        </p:nvGrpSpPr>
        <p:grpSpPr>
          <a:xfrm>
            <a:off x="1436100" y="6347260"/>
            <a:ext cx="151965" cy="151965"/>
            <a:chOff x="1436100" y="6347260"/>
            <a:chExt cx="151965" cy="151965"/>
          </a:xfrm>
        </p:grpSpPr>
        <p:sp>
          <p:nvSpPr>
            <p:cNvPr id="146" name="Vrije vorm: vorm 145">
              <a:extLst>
                <a:ext uri="{FF2B5EF4-FFF2-40B4-BE49-F238E27FC236}">
                  <a16:creationId xmlns:a16="http://schemas.microsoft.com/office/drawing/2014/main" id="{37AD87F1-07C6-9CC6-D5AA-74F12BF3245E}"/>
                </a:ext>
              </a:extLst>
            </p:cNvPr>
            <p:cNvSpPr/>
            <p:nvPr/>
          </p:nvSpPr>
          <p:spPr>
            <a:xfrm>
              <a:off x="1436100"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dirty="0"/>
            </a:p>
          </p:txBody>
        </p:sp>
        <p:sp>
          <p:nvSpPr>
            <p:cNvPr id="147" name="Vrije vorm: vorm 146">
              <a:extLst>
                <a:ext uri="{FF2B5EF4-FFF2-40B4-BE49-F238E27FC236}">
                  <a16:creationId xmlns:a16="http://schemas.microsoft.com/office/drawing/2014/main" id="{DE56784E-09B2-7D5E-6A60-1DFCF78DEF8F}"/>
                </a:ext>
              </a:extLst>
            </p:cNvPr>
            <p:cNvSpPr/>
            <p:nvPr/>
          </p:nvSpPr>
          <p:spPr>
            <a:xfrm>
              <a:off x="1436100"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en-GB" dirty="0"/>
            </a:p>
          </p:txBody>
        </p:sp>
      </p:grpSp>
      <p:sp>
        <p:nvSpPr>
          <p:cNvPr id="149" name="Vrije vorm: vorm 148">
            <a:extLst>
              <a:ext uri="{FF2B5EF4-FFF2-40B4-BE49-F238E27FC236}">
                <a16:creationId xmlns:a16="http://schemas.microsoft.com/office/drawing/2014/main" id="{65BD0B66-BE91-1D3C-EE40-4FBD0E849A73}"/>
              </a:ext>
            </a:extLst>
          </p:cNvPr>
          <p:cNvSpPr/>
          <p:nvPr/>
        </p:nvSpPr>
        <p:spPr>
          <a:xfrm>
            <a:off x="2955752"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endParaRPr lang="en-GB" dirty="0"/>
          </a:p>
        </p:txBody>
      </p:sp>
      <p:sp>
        <p:nvSpPr>
          <p:cNvPr id="185" name="Vrije vorm: vorm 184">
            <a:extLst>
              <a:ext uri="{FF2B5EF4-FFF2-40B4-BE49-F238E27FC236}">
                <a16:creationId xmlns:a16="http://schemas.microsoft.com/office/drawing/2014/main" id="{1B13F80D-F64F-411F-E09B-DEACB0B05A73}"/>
              </a:ext>
            </a:extLst>
          </p:cNvPr>
          <p:cNvSpPr/>
          <p:nvPr/>
        </p:nvSpPr>
        <p:spPr>
          <a:xfrm>
            <a:off x="3726432" y="102508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endParaRPr lang="en-GB" dirty="0"/>
          </a:p>
        </p:txBody>
      </p:sp>
      <p:sp>
        <p:nvSpPr>
          <p:cNvPr id="190" name="Vrije vorm: vorm 189">
            <a:extLst>
              <a:ext uri="{FF2B5EF4-FFF2-40B4-BE49-F238E27FC236}">
                <a16:creationId xmlns:a16="http://schemas.microsoft.com/office/drawing/2014/main" id="{CB2408CD-4200-C813-A0A5-7865C44B31FF}"/>
              </a:ext>
            </a:extLst>
          </p:cNvPr>
          <p:cNvSpPr/>
          <p:nvPr/>
        </p:nvSpPr>
        <p:spPr>
          <a:xfrm>
            <a:off x="5159247" y="3039403"/>
            <a:ext cx="2216828" cy="779193"/>
          </a:xfrm>
          <a:custGeom>
            <a:avLst/>
            <a:gdLst>
              <a:gd name="connsiteX0" fmla="*/ 1023336 w 1241615"/>
              <a:gd name="connsiteY0" fmla="*/ 283281 h 436415"/>
              <a:gd name="connsiteX1" fmla="*/ 958240 w 1241615"/>
              <a:gd name="connsiteY1" fmla="*/ 218184 h 436415"/>
              <a:gd name="connsiteX2" fmla="*/ 1023336 w 1241615"/>
              <a:gd name="connsiteY2" fmla="*/ 153087 h 436415"/>
              <a:gd name="connsiteX3" fmla="*/ 1088433 w 1241615"/>
              <a:gd name="connsiteY3" fmla="*/ 218184 h 436415"/>
              <a:gd name="connsiteX4" fmla="*/ 1023336 w 1241615"/>
              <a:gd name="connsiteY4" fmla="*/ 283281 h 436415"/>
              <a:gd name="connsiteX5" fmla="*/ 1023336 w 1241615"/>
              <a:gd name="connsiteY5" fmla="*/ 0 h 436415"/>
              <a:gd name="connsiteX6" fmla="*/ 808403 w 1241615"/>
              <a:gd name="connsiteY6" fmla="*/ 180235 h 436415"/>
              <a:gd name="connsiteX7" fmla="*/ 808403 w 1241615"/>
              <a:gd name="connsiteY7" fmla="*/ 53769 h 436415"/>
              <a:gd name="connsiteX8" fmla="*/ 761899 w 1241615"/>
              <a:gd name="connsiteY8" fmla="*/ 7265 h 436415"/>
              <a:gd name="connsiteX9" fmla="*/ 652305 w 1241615"/>
              <a:gd name="connsiteY9" fmla="*/ 7265 h 436415"/>
              <a:gd name="connsiteX10" fmla="*/ 652305 w 1241615"/>
              <a:gd name="connsiteY10" fmla="*/ 171823 h 436415"/>
              <a:gd name="connsiteX11" fmla="*/ 558579 w 1241615"/>
              <a:gd name="connsiteY11" fmla="*/ 44497 h 436415"/>
              <a:gd name="connsiteX12" fmla="*/ 484210 w 1241615"/>
              <a:gd name="connsiteY12" fmla="*/ 7265 h 436415"/>
              <a:gd name="connsiteX13" fmla="*/ 0 w 1241615"/>
              <a:gd name="connsiteY13" fmla="*/ 7265 h 436415"/>
              <a:gd name="connsiteX14" fmla="*/ 0 w 1241615"/>
              <a:gd name="connsiteY14" fmla="*/ 119392 h 436415"/>
              <a:gd name="connsiteX15" fmla="*/ 45787 w 1241615"/>
              <a:gd name="connsiteY15" fmla="*/ 165227 h 436415"/>
              <a:gd name="connsiteX16" fmla="*/ 118245 w 1241615"/>
              <a:gd name="connsiteY16" fmla="*/ 165227 h 436415"/>
              <a:gd name="connsiteX17" fmla="*/ 118245 w 1241615"/>
              <a:gd name="connsiteY17" fmla="*/ 382742 h 436415"/>
              <a:gd name="connsiteX18" fmla="*/ 164749 w 1241615"/>
              <a:gd name="connsiteY18" fmla="*/ 429246 h 436415"/>
              <a:gd name="connsiteX19" fmla="*/ 283328 w 1241615"/>
              <a:gd name="connsiteY19" fmla="*/ 429246 h 436415"/>
              <a:gd name="connsiteX20" fmla="*/ 283328 w 1241615"/>
              <a:gd name="connsiteY20" fmla="*/ 165179 h 436415"/>
              <a:gd name="connsiteX21" fmla="*/ 383411 w 1241615"/>
              <a:gd name="connsiteY21" fmla="*/ 165179 h 436415"/>
              <a:gd name="connsiteX22" fmla="*/ 383411 w 1241615"/>
              <a:gd name="connsiteY22" fmla="*/ 382694 h 436415"/>
              <a:gd name="connsiteX23" fmla="*/ 429915 w 1241615"/>
              <a:gd name="connsiteY23" fmla="*/ 429199 h 436415"/>
              <a:gd name="connsiteX24" fmla="*/ 539557 w 1241615"/>
              <a:gd name="connsiteY24" fmla="*/ 429199 h 436415"/>
              <a:gd name="connsiteX25" fmla="*/ 539557 w 1241615"/>
              <a:gd name="connsiteY25" fmla="*/ 264641 h 436415"/>
              <a:gd name="connsiteX26" fmla="*/ 632948 w 1241615"/>
              <a:gd name="connsiteY26" fmla="*/ 391966 h 436415"/>
              <a:gd name="connsiteX27" fmla="*/ 707364 w 1241615"/>
              <a:gd name="connsiteY27" fmla="*/ 429199 h 436415"/>
              <a:gd name="connsiteX28" fmla="*/ 808403 w 1241615"/>
              <a:gd name="connsiteY28" fmla="*/ 429199 h 436415"/>
              <a:gd name="connsiteX29" fmla="*/ 808403 w 1241615"/>
              <a:gd name="connsiteY29" fmla="*/ 257663 h 436415"/>
              <a:gd name="connsiteX30" fmla="*/ 1023336 w 1241615"/>
              <a:gd name="connsiteY30" fmla="*/ 436416 h 436415"/>
              <a:gd name="connsiteX31" fmla="*/ 1241616 w 1241615"/>
              <a:gd name="connsiteY31" fmla="*/ 218232 h 436415"/>
              <a:gd name="connsiteX32" fmla="*/ 1023336 w 1241615"/>
              <a:gd name="connsiteY32" fmla="*/ 0 h 436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1615" h="436415">
                <a:moveTo>
                  <a:pt x="1023336" y="283281"/>
                </a:moveTo>
                <a:cubicBezTo>
                  <a:pt x="987395" y="283281"/>
                  <a:pt x="958240" y="254174"/>
                  <a:pt x="958240" y="218184"/>
                </a:cubicBezTo>
                <a:cubicBezTo>
                  <a:pt x="958240" y="182242"/>
                  <a:pt x="987395" y="153087"/>
                  <a:pt x="1023336" y="153087"/>
                </a:cubicBezTo>
                <a:cubicBezTo>
                  <a:pt x="1059278" y="153087"/>
                  <a:pt x="1088433" y="182242"/>
                  <a:pt x="1088433" y="218184"/>
                </a:cubicBezTo>
                <a:cubicBezTo>
                  <a:pt x="1088433" y="254174"/>
                  <a:pt x="1059278" y="283281"/>
                  <a:pt x="1023336" y="283281"/>
                </a:cubicBezTo>
                <a:moveTo>
                  <a:pt x="1023336" y="0"/>
                </a:moveTo>
                <a:cubicBezTo>
                  <a:pt x="912787" y="0"/>
                  <a:pt x="825609" y="75803"/>
                  <a:pt x="808403" y="180235"/>
                </a:cubicBezTo>
                <a:lnTo>
                  <a:pt x="808403" y="53769"/>
                </a:lnTo>
                <a:cubicBezTo>
                  <a:pt x="808403" y="21221"/>
                  <a:pt x="794447" y="7265"/>
                  <a:pt x="761899" y="7265"/>
                </a:cubicBezTo>
                <a:lnTo>
                  <a:pt x="652305" y="7265"/>
                </a:lnTo>
                <a:lnTo>
                  <a:pt x="652305" y="171823"/>
                </a:lnTo>
                <a:lnTo>
                  <a:pt x="558579" y="44497"/>
                </a:lnTo>
                <a:cubicBezTo>
                  <a:pt x="538218" y="17493"/>
                  <a:pt x="518097" y="7265"/>
                  <a:pt x="484210" y="7265"/>
                </a:cubicBezTo>
                <a:lnTo>
                  <a:pt x="0" y="7265"/>
                </a:lnTo>
                <a:lnTo>
                  <a:pt x="0" y="119392"/>
                </a:lnTo>
                <a:cubicBezTo>
                  <a:pt x="0" y="151462"/>
                  <a:pt x="13765" y="165227"/>
                  <a:pt x="45787" y="165227"/>
                </a:cubicBezTo>
                <a:lnTo>
                  <a:pt x="118245" y="165227"/>
                </a:lnTo>
                <a:lnTo>
                  <a:pt x="118245" y="382742"/>
                </a:lnTo>
                <a:cubicBezTo>
                  <a:pt x="118245" y="415242"/>
                  <a:pt x="132201" y="429246"/>
                  <a:pt x="164749" y="429246"/>
                </a:cubicBezTo>
                <a:lnTo>
                  <a:pt x="283328" y="429246"/>
                </a:lnTo>
                <a:lnTo>
                  <a:pt x="283328" y="165179"/>
                </a:lnTo>
                <a:lnTo>
                  <a:pt x="383411" y="165179"/>
                </a:lnTo>
                <a:lnTo>
                  <a:pt x="383411" y="382694"/>
                </a:lnTo>
                <a:cubicBezTo>
                  <a:pt x="383411" y="415195"/>
                  <a:pt x="397415" y="429199"/>
                  <a:pt x="429915" y="429199"/>
                </a:cubicBezTo>
                <a:lnTo>
                  <a:pt x="539557" y="429199"/>
                </a:lnTo>
                <a:lnTo>
                  <a:pt x="539557" y="264641"/>
                </a:lnTo>
                <a:lnTo>
                  <a:pt x="632948" y="391966"/>
                </a:lnTo>
                <a:cubicBezTo>
                  <a:pt x="653356" y="419018"/>
                  <a:pt x="673478" y="429199"/>
                  <a:pt x="707364" y="429199"/>
                </a:cubicBezTo>
                <a:lnTo>
                  <a:pt x="808403" y="429199"/>
                </a:lnTo>
                <a:lnTo>
                  <a:pt x="808403" y="257663"/>
                </a:lnTo>
                <a:cubicBezTo>
                  <a:pt x="825418" y="363337"/>
                  <a:pt x="910349" y="436416"/>
                  <a:pt x="1023336" y="436416"/>
                </a:cubicBezTo>
                <a:cubicBezTo>
                  <a:pt x="1146934" y="436416"/>
                  <a:pt x="1241616" y="341782"/>
                  <a:pt x="1241616" y="218232"/>
                </a:cubicBezTo>
                <a:cubicBezTo>
                  <a:pt x="1241616" y="91623"/>
                  <a:pt x="1149945" y="0"/>
                  <a:pt x="1023336" y="0"/>
                </a:cubicBezTo>
              </a:path>
            </a:pathLst>
          </a:custGeom>
          <a:solidFill>
            <a:schemeClr val="bg1"/>
          </a:solidFill>
          <a:ln w="4777" cap="flat">
            <a:noFill/>
            <a:prstDash val="solid"/>
            <a:miter/>
          </a:ln>
        </p:spPr>
        <p:txBody>
          <a:bodyPr rtlCol="0" anchor="ctr"/>
          <a:lstStyle/>
          <a:p>
            <a:endParaRPr lang="en-GB" dirty="0"/>
          </a:p>
        </p:txBody>
      </p:sp>
      <p:sp>
        <p:nvSpPr>
          <p:cNvPr id="98" name="Vrije vorm: vorm 97">
            <a:extLst>
              <a:ext uri="{FF2B5EF4-FFF2-40B4-BE49-F238E27FC236}">
                <a16:creationId xmlns:a16="http://schemas.microsoft.com/office/drawing/2014/main" id="{516CB248-0808-4933-9073-74E3E23C9CF4}"/>
              </a:ext>
            </a:extLst>
          </p:cNvPr>
          <p:cNvSpPr/>
          <p:nvPr userDrawn="1"/>
        </p:nvSpPr>
        <p:spPr>
          <a:xfrm>
            <a:off x="0" y="4094230"/>
            <a:ext cx="745531" cy="76255"/>
          </a:xfrm>
          <a:custGeom>
            <a:avLst/>
            <a:gdLst>
              <a:gd name="connsiteX0" fmla="*/ 0 w 745531"/>
              <a:gd name="connsiteY0" fmla="*/ 0 h 76255"/>
              <a:gd name="connsiteX1" fmla="*/ 745531 w 745531"/>
              <a:gd name="connsiteY1" fmla="*/ 0 h 76255"/>
              <a:gd name="connsiteX2" fmla="*/ 745531 w 745531"/>
              <a:gd name="connsiteY2" fmla="*/ 76255 h 76255"/>
              <a:gd name="connsiteX3" fmla="*/ 0 w 745531"/>
              <a:gd name="connsiteY3" fmla="*/ 76255 h 76255"/>
            </a:gdLst>
            <a:ahLst/>
            <a:cxnLst>
              <a:cxn ang="0">
                <a:pos x="connsiteX0" y="connsiteY0"/>
              </a:cxn>
              <a:cxn ang="0">
                <a:pos x="connsiteX1" y="connsiteY1"/>
              </a:cxn>
              <a:cxn ang="0">
                <a:pos x="connsiteX2" y="connsiteY2"/>
              </a:cxn>
              <a:cxn ang="0">
                <a:pos x="connsiteX3" y="connsiteY3"/>
              </a:cxn>
            </a:cxnLst>
            <a:rect l="l" t="t" r="r" b="b"/>
            <a:pathLst>
              <a:path w="745531" h="76255">
                <a:moveTo>
                  <a:pt x="0" y="0"/>
                </a:moveTo>
                <a:lnTo>
                  <a:pt x="745531" y="0"/>
                </a:lnTo>
                <a:lnTo>
                  <a:pt x="745531" y="76255"/>
                </a:lnTo>
                <a:lnTo>
                  <a:pt x="0" y="76255"/>
                </a:lnTo>
                <a:close/>
              </a:path>
            </a:pathLst>
          </a:custGeom>
          <a:gradFill>
            <a:gsLst>
              <a:gs pos="0">
                <a:srgbClr val="F1EDFA"/>
              </a:gs>
              <a:gs pos="50000">
                <a:srgbClr val="F1EDFA">
                  <a:alpha val="61961"/>
                </a:srgbClr>
              </a:gs>
              <a:gs pos="100000">
                <a:srgbClr val="F1EDFA">
                  <a:alpha val="23922"/>
                </a:srgbClr>
              </a:gs>
            </a:gsLst>
            <a:lin ang="10800000" scaled="1"/>
          </a:gradFill>
          <a:ln w="10881" cap="flat">
            <a:noFill/>
            <a:prstDash val="solid"/>
            <a:miter/>
          </a:ln>
        </p:spPr>
        <p:txBody>
          <a:bodyPr wrap="square" rtlCol="0" anchor="ctr">
            <a:noAutofit/>
          </a:bodyPr>
          <a:lstStyle/>
          <a:p>
            <a:endParaRPr lang="en-GB" dirty="0"/>
          </a:p>
        </p:txBody>
      </p:sp>
      <p:sp>
        <p:nvSpPr>
          <p:cNvPr id="99" name="Vrije vorm: vorm 98">
            <a:extLst>
              <a:ext uri="{FF2B5EF4-FFF2-40B4-BE49-F238E27FC236}">
                <a16:creationId xmlns:a16="http://schemas.microsoft.com/office/drawing/2014/main" id="{79AEE833-1ABE-948F-6720-8A57507339E2}"/>
              </a:ext>
            </a:extLst>
          </p:cNvPr>
          <p:cNvSpPr/>
          <p:nvPr userDrawn="1"/>
        </p:nvSpPr>
        <p:spPr>
          <a:xfrm>
            <a:off x="-1" y="4105342"/>
            <a:ext cx="772439" cy="826399"/>
          </a:xfrm>
          <a:custGeom>
            <a:avLst/>
            <a:gdLst>
              <a:gd name="connsiteX0" fmla="*/ 718625 w 772439"/>
              <a:gd name="connsiteY0" fmla="*/ 0 h 826399"/>
              <a:gd name="connsiteX1" fmla="*/ 772439 w 772439"/>
              <a:gd name="connsiteY1" fmla="*/ 53923 h 826399"/>
              <a:gd name="connsiteX2" fmla="*/ 0 w 772439"/>
              <a:gd name="connsiteY2" fmla="*/ 826399 h 826399"/>
              <a:gd name="connsiteX3" fmla="*/ 0 w 772439"/>
              <a:gd name="connsiteY3" fmla="*/ 718591 h 826399"/>
            </a:gdLst>
            <a:ahLst/>
            <a:cxnLst>
              <a:cxn ang="0">
                <a:pos x="connsiteX0" y="connsiteY0"/>
              </a:cxn>
              <a:cxn ang="0">
                <a:pos x="connsiteX1" y="connsiteY1"/>
              </a:cxn>
              <a:cxn ang="0">
                <a:pos x="connsiteX2" y="connsiteY2"/>
              </a:cxn>
              <a:cxn ang="0">
                <a:pos x="connsiteX3" y="connsiteY3"/>
              </a:cxn>
            </a:cxnLst>
            <a:rect l="l" t="t" r="r" b="b"/>
            <a:pathLst>
              <a:path w="772439" h="826399">
                <a:moveTo>
                  <a:pt x="718625" y="0"/>
                </a:moveTo>
                <a:lnTo>
                  <a:pt x="772439" y="53923"/>
                </a:lnTo>
                <a:lnTo>
                  <a:pt x="0" y="826399"/>
                </a:lnTo>
                <a:lnTo>
                  <a:pt x="0" y="718591"/>
                </a:lnTo>
                <a:close/>
              </a:path>
            </a:pathLst>
          </a:custGeom>
          <a:gradFill>
            <a:gsLst>
              <a:gs pos="0">
                <a:srgbClr val="F1EDFA"/>
              </a:gs>
              <a:gs pos="50000">
                <a:srgbClr val="F1EDFA">
                  <a:alpha val="61961"/>
                </a:srgbClr>
              </a:gs>
              <a:gs pos="100000">
                <a:srgbClr val="F1EDFA">
                  <a:alpha val="23922"/>
                </a:srgbClr>
              </a:gs>
            </a:gsLst>
            <a:lin ang="10800000" scaled="1"/>
          </a:gradFill>
          <a:ln w="10881" cap="flat">
            <a:noFill/>
            <a:prstDash val="solid"/>
            <a:miter/>
          </a:ln>
        </p:spPr>
        <p:txBody>
          <a:bodyPr wrap="square" rtlCol="0" anchor="ctr">
            <a:noAutofit/>
          </a:bodyPr>
          <a:lstStyle/>
          <a:p>
            <a:endParaRPr lang="en-GB" dirty="0"/>
          </a:p>
        </p:txBody>
      </p:sp>
      <p:sp>
        <p:nvSpPr>
          <p:cNvPr id="100" name="Vrije vorm: vorm 99">
            <a:extLst>
              <a:ext uri="{FF2B5EF4-FFF2-40B4-BE49-F238E27FC236}">
                <a16:creationId xmlns:a16="http://schemas.microsoft.com/office/drawing/2014/main" id="{0342E6BF-B782-E8E0-E019-40E9DF5E28F9}"/>
              </a:ext>
            </a:extLst>
          </p:cNvPr>
          <p:cNvSpPr/>
          <p:nvPr userDrawn="1"/>
        </p:nvSpPr>
        <p:spPr>
          <a:xfrm>
            <a:off x="0" y="3321973"/>
            <a:ext cx="783332" cy="837293"/>
          </a:xfrm>
          <a:custGeom>
            <a:avLst/>
            <a:gdLst>
              <a:gd name="connsiteX0" fmla="*/ 0 w 783332"/>
              <a:gd name="connsiteY0" fmla="*/ 0 h 837293"/>
              <a:gd name="connsiteX1" fmla="*/ 783332 w 783332"/>
              <a:gd name="connsiteY1" fmla="*/ 783369 h 837293"/>
              <a:gd name="connsiteX2" fmla="*/ 729518 w 783332"/>
              <a:gd name="connsiteY2" fmla="*/ 837293 h 837293"/>
              <a:gd name="connsiteX3" fmla="*/ 0 w 783332"/>
              <a:gd name="connsiteY3" fmla="*/ 107810 h 837293"/>
            </a:gdLst>
            <a:ahLst/>
            <a:cxnLst>
              <a:cxn ang="0">
                <a:pos x="connsiteX0" y="connsiteY0"/>
              </a:cxn>
              <a:cxn ang="0">
                <a:pos x="connsiteX1" y="connsiteY1"/>
              </a:cxn>
              <a:cxn ang="0">
                <a:pos x="connsiteX2" y="connsiteY2"/>
              </a:cxn>
              <a:cxn ang="0">
                <a:pos x="connsiteX3" y="connsiteY3"/>
              </a:cxn>
            </a:cxnLst>
            <a:rect l="l" t="t" r="r" b="b"/>
            <a:pathLst>
              <a:path w="783332" h="837293">
                <a:moveTo>
                  <a:pt x="0" y="0"/>
                </a:moveTo>
                <a:lnTo>
                  <a:pt x="783332" y="783369"/>
                </a:lnTo>
                <a:lnTo>
                  <a:pt x="729518" y="837293"/>
                </a:lnTo>
                <a:lnTo>
                  <a:pt x="0" y="107810"/>
                </a:lnTo>
                <a:close/>
              </a:path>
            </a:pathLst>
          </a:custGeom>
          <a:gradFill>
            <a:gsLst>
              <a:gs pos="0">
                <a:srgbClr val="F1EEFA"/>
              </a:gs>
              <a:gs pos="50000">
                <a:srgbClr val="F1EEFA">
                  <a:alpha val="49804"/>
                </a:srgbClr>
              </a:gs>
              <a:gs pos="100000">
                <a:srgbClr val="F1EEFA">
                  <a:alpha val="0"/>
                </a:srgbClr>
              </a:gs>
            </a:gsLst>
            <a:lin ang="2700000" scaled="1"/>
          </a:gradFill>
          <a:ln w="10881" cap="flat">
            <a:noFill/>
            <a:prstDash val="solid"/>
            <a:miter/>
          </a:ln>
        </p:spPr>
        <p:txBody>
          <a:bodyPr wrap="square" rtlCol="0" anchor="ctr">
            <a:noAutofit/>
          </a:bodyPr>
          <a:lstStyle/>
          <a:p>
            <a:endParaRPr lang="en-GB" dirty="0"/>
          </a:p>
        </p:txBody>
      </p:sp>
      <p:grpSp>
        <p:nvGrpSpPr>
          <p:cNvPr id="167" name="Groep 166">
            <a:extLst>
              <a:ext uri="{FF2B5EF4-FFF2-40B4-BE49-F238E27FC236}">
                <a16:creationId xmlns:a16="http://schemas.microsoft.com/office/drawing/2014/main" id="{E06E8170-EAEE-0BF4-0C2B-18C473117278}"/>
              </a:ext>
            </a:extLst>
          </p:cNvPr>
          <p:cNvGrpSpPr/>
          <p:nvPr userDrawn="1"/>
        </p:nvGrpSpPr>
        <p:grpSpPr>
          <a:xfrm>
            <a:off x="676275" y="4067783"/>
            <a:ext cx="151965" cy="151965"/>
            <a:chOff x="676275" y="4067783"/>
            <a:chExt cx="151965" cy="151965"/>
          </a:xfrm>
        </p:grpSpPr>
        <p:sp>
          <p:nvSpPr>
            <p:cNvPr id="106" name="Vrije vorm: vorm 105">
              <a:extLst>
                <a:ext uri="{FF2B5EF4-FFF2-40B4-BE49-F238E27FC236}">
                  <a16:creationId xmlns:a16="http://schemas.microsoft.com/office/drawing/2014/main" id="{511D45D6-CD2D-0AA6-E1D5-D47F40E65CCC}"/>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dirty="0"/>
            </a:p>
          </p:txBody>
        </p:sp>
        <p:sp>
          <p:nvSpPr>
            <p:cNvPr id="107" name="Vrije vorm: vorm 106">
              <a:extLst>
                <a:ext uri="{FF2B5EF4-FFF2-40B4-BE49-F238E27FC236}">
                  <a16:creationId xmlns:a16="http://schemas.microsoft.com/office/drawing/2014/main" id="{8EAFF20B-5065-ACDD-E494-01B2BB3E9DAC}"/>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en-GB" dirty="0"/>
            </a:p>
          </p:txBody>
        </p:sp>
      </p:grpSp>
    </p:spTree>
    <p:extLst>
      <p:ext uri="{BB962C8B-B14F-4D97-AF65-F5344CB8AC3E}">
        <p14:creationId xmlns:p14="http://schemas.microsoft.com/office/powerpoint/2010/main" val="2352012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500"/>
                                  </p:stCondLst>
                                  <p:childTnLst>
                                    <p:set>
                                      <p:cBhvr>
                                        <p:cTn id="6" dur="1" fill="hold">
                                          <p:stCondLst>
                                            <p:cond delay="0"/>
                                          </p:stCondLst>
                                        </p:cTn>
                                        <p:tgtEl>
                                          <p:spTgt spid="156"/>
                                        </p:tgtEl>
                                        <p:attrNameLst>
                                          <p:attrName>style.visibility</p:attrName>
                                        </p:attrNameLst>
                                      </p:cBhvr>
                                      <p:to>
                                        <p:strVal val="visible"/>
                                      </p:to>
                                    </p:set>
                                    <p:anim calcmode="lin" valueType="num">
                                      <p:cBhvr>
                                        <p:cTn id="7" dur="500" fill="hold"/>
                                        <p:tgtEl>
                                          <p:spTgt spid="156"/>
                                        </p:tgtEl>
                                        <p:attrNameLst>
                                          <p:attrName>ppt_w</p:attrName>
                                        </p:attrNameLst>
                                      </p:cBhvr>
                                      <p:tavLst>
                                        <p:tav tm="0">
                                          <p:val>
                                            <p:fltVal val="0"/>
                                          </p:val>
                                        </p:tav>
                                        <p:tav tm="100000">
                                          <p:val>
                                            <p:strVal val="#ppt_w"/>
                                          </p:val>
                                        </p:tav>
                                      </p:tavLst>
                                    </p:anim>
                                    <p:anim calcmode="lin" valueType="num">
                                      <p:cBhvr>
                                        <p:cTn id="8" dur="500" fill="hold"/>
                                        <p:tgtEl>
                                          <p:spTgt spid="156"/>
                                        </p:tgtEl>
                                        <p:attrNameLst>
                                          <p:attrName>ppt_h</p:attrName>
                                        </p:attrNameLst>
                                      </p:cBhvr>
                                      <p:tavLst>
                                        <p:tav tm="0">
                                          <p:val>
                                            <p:fltVal val="0"/>
                                          </p:val>
                                        </p:tav>
                                        <p:tav tm="100000">
                                          <p:val>
                                            <p:strVal val="#ppt_h"/>
                                          </p:val>
                                        </p:tav>
                                      </p:tavLst>
                                    </p:anim>
                                  </p:childTnLst>
                                </p:cTn>
                              </p:par>
                              <p:par>
                                <p:cTn id="9" presetID="6" presetClass="emph" presetSubtype="0" autoRev="1" fill="hold" nodeType="withEffect">
                                  <p:stCondLst>
                                    <p:cond delay="1000"/>
                                  </p:stCondLst>
                                  <p:childTnLst>
                                    <p:animScale>
                                      <p:cBhvr>
                                        <p:cTn id="10" dur="100" fill="hold"/>
                                        <p:tgtEl>
                                          <p:spTgt spid="156"/>
                                        </p:tgtEl>
                                      </p:cBhvr>
                                      <p:by x="130000" y="130000"/>
                                    </p:animScale>
                                  </p:childTnLst>
                                </p:cTn>
                              </p:par>
                              <p:par>
                                <p:cTn id="11" presetID="23" presetClass="entr" presetSubtype="16" fill="hold" nodeType="withEffect">
                                  <p:stCondLst>
                                    <p:cond delay="0"/>
                                  </p:stCondLst>
                                  <p:childTnLst>
                                    <p:set>
                                      <p:cBhvr>
                                        <p:cTn id="12" dur="1" fill="hold">
                                          <p:stCondLst>
                                            <p:cond delay="0"/>
                                          </p:stCondLst>
                                        </p:cTn>
                                        <p:tgtEl>
                                          <p:spTgt spid="155"/>
                                        </p:tgtEl>
                                        <p:attrNameLst>
                                          <p:attrName>style.visibility</p:attrName>
                                        </p:attrNameLst>
                                      </p:cBhvr>
                                      <p:to>
                                        <p:strVal val="visible"/>
                                      </p:to>
                                    </p:set>
                                    <p:anim calcmode="lin" valueType="num">
                                      <p:cBhvr>
                                        <p:cTn id="13" dur="500" fill="hold"/>
                                        <p:tgtEl>
                                          <p:spTgt spid="155"/>
                                        </p:tgtEl>
                                        <p:attrNameLst>
                                          <p:attrName>ppt_w</p:attrName>
                                        </p:attrNameLst>
                                      </p:cBhvr>
                                      <p:tavLst>
                                        <p:tav tm="0">
                                          <p:val>
                                            <p:fltVal val="0"/>
                                          </p:val>
                                        </p:tav>
                                        <p:tav tm="100000">
                                          <p:val>
                                            <p:strVal val="#ppt_w"/>
                                          </p:val>
                                        </p:tav>
                                      </p:tavLst>
                                    </p:anim>
                                    <p:anim calcmode="lin" valueType="num">
                                      <p:cBhvr>
                                        <p:cTn id="14" dur="500" fill="hold"/>
                                        <p:tgtEl>
                                          <p:spTgt spid="155"/>
                                        </p:tgtEl>
                                        <p:attrNameLst>
                                          <p:attrName>ppt_h</p:attrName>
                                        </p:attrNameLst>
                                      </p:cBhvr>
                                      <p:tavLst>
                                        <p:tav tm="0">
                                          <p:val>
                                            <p:fltVal val="0"/>
                                          </p:val>
                                        </p:tav>
                                        <p:tav tm="100000">
                                          <p:val>
                                            <p:strVal val="#ppt_h"/>
                                          </p:val>
                                        </p:tav>
                                      </p:tavLst>
                                    </p:anim>
                                  </p:childTnLst>
                                </p:cTn>
                              </p:par>
                              <p:par>
                                <p:cTn id="15" presetID="6" presetClass="emph" presetSubtype="0" autoRev="1" fill="hold" nodeType="withEffect">
                                  <p:stCondLst>
                                    <p:cond delay="500"/>
                                  </p:stCondLst>
                                  <p:childTnLst>
                                    <p:animScale>
                                      <p:cBhvr>
                                        <p:cTn id="16" dur="100" fill="hold"/>
                                        <p:tgtEl>
                                          <p:spTgt spid="155"/>
                                        </p:tgtEl>
                                      </p:cBhvr>
                                      <p:by x="130000" y="130000"/>
                                    </p:animScale>
                                  </p:childTnLst>
                                </p:cTn>
                              </p:par>
                              <p:par>
                                <p:cTn id="17" presetID="23" presetClass="entr" presetSubtype="16" fill="hold"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p:cTn id="19" dur="500" fill="hold"/>
                                        <p:tgtEl>
                                          <p:spTgt spid="163"/>
                                        </p:tgtEl>
                                        <p:attrNameLst>
                                          <p:attrName>ppt_w</p:attrName>
                                        </p:attrNameLst>
                                      </p:cBhvr>
                                      <p:tavLst>
                                        <p:tav tm="0">
                                          <p:val>
                                            <p:fltVal val="0"/>
                                          </p:val>
                                        </p:tav>
                                        <p:tav tm="100000">
                                          <p:val>
                                            <p:strVal val="#ppt_w"/>
                                          </p:val>
                                        </p:tav>
                                      </p:tavLst>
                                    </p:anim>
                                    <p:anim calcmode="lin" valueType="num">
                                      <p:cBhvr>
                                        <p:cTn id="20" dur="500" fill="hold"/>
                                        <p:tgtEl>
                                          <p:spTgt spid="163"/>
                                        </p:tgtEl>
                                        <p:attrNameLst>
                                          <p:attrName>ppt_h</p:attrName>
                                        </p:attrNameLst>
                                      </p:cBhvr>
                                      <p:tavLst>
                                        <p:tav tm="0">
                                          <p:val>
                                            <p:fltVal val="0"/>
                                          </p:val>
                                        </p:tav>
                                        <p:tav tm="100000">
                                          <p:val>
                                            <p:strVal val="#ppt_h"/>
                                          </p:val>
                                        </p:tav>
                                      </p:tavLst>
                                    </p:anim>
                                  </p:childTnLst>
                                </p:cTn>
                              </p:par>
                              <p:par>
                                <p:cTn id="21" presetID="6" presetClass="emph" presetSubtype="0" autoRev="1" fill="hold" nodeType="withEffect">
                                  <p:stCondLst>
                                    <p:cond delay="500"/>
                                  </p:stCondLst>
                                  <p:childTnLst>
                                    <p:animScale>
                                      <p:cBhvr>
                                        <p:cTn id="22" dur="100" fill="hold"/>
                                        <p:tgtEl>
                                          <p:spTgt spid="163"/>
                                        </p:tgtEl>
                                      </p:cBhvr>
                                      <p:by x="130000" y="130000"/>
                                    </p:animScale>
                                  </p:childTnLst>
                                </p:cTn>
                              </p:par>
                              <p:par>
                                <p:cTn id="23" presetID="23" presetClass="entr" presetSubtype="16" fill="hold" nodeType="withEffect">
                                  <p:stCondLst>
                                    <p:cond delay="1000"/>
                                  </p:stCondLst>
                                  <p:childTnLst>
                                    <p:set>
                                      <p:cBhvr>
                                        <p:cTn id="24" dur="1" fill="hold">
                                          <p:stCondLst>
                                            <p:cond delay="0"/>
                                          </p:stCondLst>
                                        </p:cTn>
                                        <p:tgtEl>
                                          <p:spTgt spid="157"/>
                                        </p:tgtEl>
                                        <p:attrNameLst>
                                          <p:attrName>style.visibility</p:attrName>
                                        </p:attrNameLst>
                                      </p:cBhvr>
                                      <p:to>
                                        <p:strVal val="visible"/>
                                      </p:to>
                                    </p:set>
                                    <p:anim calcmode="lin" valueType="num">
                                      <p:cBhvr>
                                        <p:cTn id="25" dur="500" fill="hold"/>
                                        <p:tgtEl>
                                          <p:spTgt spid="157"/>
                                        </p:tgtEl>
                                        <p:attrNameLst>
                                          <p:attrName>ppt_w</p:attrName>
                                        </p:attrNameLst>
                                      </p:cBhvr>
                                      <p:tavLst>
                                        <p:tav tm="0">
                                          <p:val>
                                            <p:fltVal val="0"/>
                                          </p:val>
                                        </p:tav>
                                        <p:tav tm="100000">
                                          <p:val>
                                            <p:strVal val="#ppt_w"/>
                                          </p:val>
                                        </p:tav>
                                      </p:tavLst>
                                    </p:anim>
                                    <p:anim calcmode="lin" valueType="num">
                                      <p:cBhvr>
                                        <p:cTn id="26" dur="500" fill="hold"/>
                                        <p:tgtEl>
                                          <p:spTgt spid="157"/>
                                        </p:tgtEl>
                                        <p:attrNameLst>
                                          <p:attrName>ppt_h</p:attrName>
                                        </p:attrNameLst>
                                      </p:cBhvr>
                                      <p:tavLst>
                                        <p:tav tm="0">
                                          <p:val>
                                            <p:fltVal val="0"/>
                                          </p:val>
                                        </p:tav>
                                        <p:tav tm="100000">
                                          <p:val>
                                            <p:strVal val="#ppt_h"/>
                                          </p:val>
                                        </p:tav>
                                      </p:tavLst>
                                    </p:anim>
                                  </p:childTnLst>
                                </p:cTn>
                              </p:par>
                              <p:par>
                                <p:cTn id="27" presetID="6" presetClass="emph" presetSubtype="0" autoRev="1" fill="hold" nodeType="withEffect">
                                  <p:stCondLst>
                                    <p:cond delay="1500"/>
                                  </p:stCondLst>
                                  <p:childTnLst>
                                    <p:animScale>
                                      <p:cBhvr>
                                        <p:cTn id="28" dur="100" fill="hold"/>
                                        <p:tgtEl>
                                          <p:spTgt spid="157"/>
                                        </p:tgtEl>
                                      </p:cBhvr>
                                      <p:by x="130000" y="130000"/>
                                    </p:animScale>
                                  </p:childTnLst>
                                </p:cTn>
                              </p:par>
                              <p:par>
                                <p:cTn id="29" presetID="23" presetClass="entr" presetSubtype="16" fill="hold" nodeType="withEffect">
                                  <p:stCondLst>
                                    <p:cond delay="0"/>
                                  </p:stCondLst>
                                  <p:childTnLst>
                                    <p:set>
                                      <p:cBhvr>
                                        <p:cTn id="30" dur="1" fill="hold">
                                          <p:stCondLst>
                                            <p:cond delay="0"/>
                                          </p:stCondLst>
                                        </p:cTn>
                                        <p:tgtEl>
                                          <p:spTgt spid="176"/>
                                        </p:tgtEl>
                                        <p:attrNameLst>
                                          <p:attrName>style.visibility</p:attrName>
                                        </p:attrNameLst>
                                      </p:cBhvr>
                                      <p:to>
                                        <p:strVal val="visible"/>
                                      </p:to>
                                    </p:set>
                                    <p:anim calcmode="lin" valueType="num">
                                      <p:cBhvr>
                                        <p:cTn id="31" dur="500" fill="hold"/>
                                        <p:tgtEl>
                                          <p:spTgt spid="176"/>
                                        </p:tgtEl>
                                        <p:attrNameLst>
                                          <p:attrName>ppt_w</p:attrName>
                                        </p:attrNameLst>
                                      </p:cBhvr>
                                      <p:tavLst>
                                        <p:tav tm="0">
                                          <p:val>
                                            <p:fltVal val="0"/>
                                          </p:val>
                                        </p:tav>
                                        <p:tav tm="100000">
                                          <p:val>
                                            <p:strVal val="#ppt_w"/>
                                          </p:val>
                                        </p:tav>
                                      </p:tavLst>
                                    </p:anim>
                                    <p:anim calcmode="lin" valueType="num">
                                      <p:cBhvr>
                                        <p:cTn id="32" dur="500" fill="hold"/>
                                        <p:tgtEl>
                                          <p:spTgt spid="176"/>
                                        </p:tgtEl>
                                        <p:attrNameLst>
                                          <p:attrName>ppt_h</p:attrName>
                                        </p:attrNameLst>
                                      </p:cBhvr>
                                      <p:tavLst>
                                        <p:tav tm="0">
                                          <p:val>
                                            <p:fltVal val="0"/>
                                          </p:val>
                                        </p:tav>
                                        <p:tav tm="100000">
                                          <p:val>
                                            <p:strVal val="#ppt_h"/>
                                          </p:val>
                                        </p:tav>
                                      </p:tavLst>
                                    </p:anim>
                                  </p:childTnLst>
                                </p:cTn>
                              </p:par>
                              <p:par>
                                <p:cTn id="33" presetID="6" presetClass="emph" presetSubtype="0" autoRev="1" fill="hold" nodeType="withEffect">
                                  <p:stCondLst>
                                    <p:cond delay="500"/>
                                  </p:stCondLst>
                                  <p:childTnLst>
                                    <p:animScale>
                                      <p:cBhvr>
                                        <p:cTn id="34" dur="100" fill="hold"/>
                                        <p:tgtEl>
                                          <p:spTgt spid="176"/>
                                        </p:tgtEl>
                                      </p:cBhvr>
                                      <p:by x="130000" y="130000"/>
                                    </p:animScale>
                                  </p:childTnLst>
                                </p:cTn>
                              </p:par>
                              <p:par>
                                <p:cTn id="35" presetID="23" presetClass="entr" presetSubtype="16" fill="hold" nodeType="withEffect">
                                  <p:stCondLst>
                                    <p:cond delay="750"/>
                                  </p:stCondLst>
                                  <p:childTnLst>
                                    <p:set>
                                      <p:cBhvr>
                                        <p:cTn id="36" dur="1" fill="hold">
                                          <p:stCondLst>
                                            <p:cond delay="0"/>
                                          </p:stCondLst>
                                        </p:cTn>
                                        <p:tgtEl>
                                          <p:spTgt spid="173"/>
                                        </p:tgtEl>
                                        <p:attrNameLst>
                                          <p:attrName>style.visibility</p:attrName>
                                        </p:attrNameLst>
                                      </p:cBhvr>
                                      <p:to>
                                        <p:strVal val="visible"/>
                                      </p:to>
                                    </p:set>
                                    <p:anim calcmode="lin" valueType="num">
                                      <p:cBhvr>
                                        <p:cTn id="37" dur="500" fill="hold"/>
                                        <p:tgtEl>
                                          <p:spTgt spid="173"/>
                                        </p:tgtEl>
                                        <p:attrNameLst>
                                          <p:attrName>ppt_w</p:attrName>
                                        </p:attrNameLst>
                                      </p:cBhvr>
                                      <p:tavLst>
                                        <p:tav tm="0">
                                          <p:val>
                                            <p:fltVal val="0"/>
                                          </p:val>
                                        </p:tav>
                                        <p:tav tm="100000">
                                          <p:val>
                                            <p:strVal val="#ppt_w"/>
                                          </p:val>
                                        </p:tav>
                                      </p:tavLst>
                                    </p:anim>
                                    <p:anim calcmode="lin" valueType="num">
                                      <p:cBhvr>
                                        <p:cTn id="38" dur="500" fill="hold"/>
                                        <p:tgtEl>
                                          <p:spTgt spid="173"/>
                                        </p:tgtEl>
                                        <p:attrNameLst>
                                          <p:attrName>ppt_h</p:attrName>
                                        </p:attrNameLst>
                                      </p:cBhvr>
                                      <p:tavLst>
                                        <p:tav tm="0">
                                          <p:val>
                                            <p:fltVal val="0"/>
                                          </p:val>
                                        </p:tav>
                                        <p:tav tm="100000">
                                          <p:val>
                                            <p:strVal val="#ppt_h"/>
                                          </p:val>
                                        </p:tav>
                                      </p:tavLst>
                                    </p:anim>
                                  </p:childTnLst>
                                </p:cTn>
                              </p:par>
                              <p:par>
                                <p:cTn id="39" presetID="6" presetClass="emph" presetSubtype="0" autoRev="1" fill="hold" nodeType="withEffect">
                                  <p:stCondLst>
                                    <p:cond delay="1250"/>
                                  </p:stCondLst>
                                  <p:childTnLst>
                                    <p:animScale>
                                      <p:cBhvr>
                                        <p:cTn id="40" dur="100" fill="hold"/>
                                        <p:tgtEl>
                                          <p:spTgt spid="173"/>
                                        </p:tgtEl>
                                      </p:cBhvr>
                                      <p:by x="130000" y="130000"/>
                                    </p:animScale>
                                  </p:childTnLst>
                                </p:cTn>
                              </p:par>
                              <p:par>
                                <p:cTn id="41" presetID="23" presetClass="entr" presetSubtype="16" fill="hold" nodeType="withEffect">
                                  <p:stCondLst>
                                    <p:cond delay="750"/>
                                  </p:stCondLst>
                                  <p:childTnLst>
                                    <p:set>
                                      <p:cBhvr>
                                        <p:cTn id="42" dur="1" fill="hold">
                                          <p:stCondLst>
                                            <p:cond delay="0"/>
                                          </p:stCondLst>
                                        </p:cTn>
                                        <p:tgtEl>
                                          <p:spTgt spid="164"/>
                                        </p:tgtEl>
                                        <p:attrNameLst>
                                          <p:attrName>style.visibility</p:attrName>
                                        </p:attrNameLst>
                                      </p:cBhvr>
                                      <p:to>
                                        <p:strVal val="visible"/>
                                      </p:to>
                                    </p:set>
                                    <p:anim calcmode="lin" valueType="num">
                                      <p:cBhvr>
                                        <p:cTn id="43" dur="500" fill="hold"/>
                                        <p:tgtEl>
                                          <p:spTgt spid="164"/>
                                        </p:tgtEl>
                                        <p:attrNameLst>
                                          <p:attrName>ppt_w</p:attrName>
                                        </p:attrNameLst>
                                      </p:cBhvr>
                                      <p:tavLst>
                                        <p:tav tm="0">
                                          <p:val>
                                            <p:fltVal val="0"/>
                                          </p:val>
                                        </p:tav>
                                        <p:tav tm="100000">
                                          <p:val>
                                            <p:strVal val="#ppt_w"/>
                                          </p:val>
                                        </p:tav>
                                      </p:tavLst>
                                    </p:anim>
                                    <p:anim calcmode="lin" valueType="num">
                                      <p:cBhvr>
                                        <p:cTn id="44" dur="500" fill="hold"/>
                                        <p:tgtEl>
                                          <p:spTgt spid="164"/>
                                        </p:tgtEl>
                                        <p:attrNameLst>
                                          <p:attrName>ppt_h</p:attrName>
                                        </p:attrNameLst>
                                      </p:cBhvr>
                                      <p:tavLst>
                                        <p:tav tm="0">
                                          <p:val>
                                            <p:fltVal val="0"/>
                                          </p:val>
                                        </p:tav>
                                        <p:tav tm="100000">
                                          <p:val>
                                            <p:strVal val="#ppt_h"/>
                                          </p:val>
                                        </p:tav>
                                      </p:tavLst>
                                    </p:anim>
                                  </p:childTnLst>
                                </p:cTn>
                              </p:par>
                              <p:par>
                                <p:cTn id="45" presetID="6" presetClass="emph" presetSubtype="0" autoRev="1" fill="hold" nodeType="withEffect">
                                  <p:stCondLst>
                                    <p:cond delay="1250"/>
                                  </p:stCondLst>
                                  <p:childTnLst>
                                    <p:animScale>
                                      <p:cBhvr>
                                        <p:cTn id="46" dur="100" fill="hold"/>
                                        <p:tgtEl>
                                          <p:spTgt spid="164"/>
                                        </p:tgtEl>
                                      </p:cBhvr>
                                      <p:by x="130000" y="130000"/>
                                    </p:animScale>
                                  </p:childTnLst>
                                </p:cTn>
                              </p:par>
                              <p:par>
                                <p:cTn id="47" presetID="23" presetClass="entr" presetSubtype="16" fill="hold" nodeType="withEffect">
                                  <p:stCondLst>
                                    <p:cond delay="500"/>
                                  </p:stCondLst>
                                  <p:childTnLst>
                                    <p:set>
                                      <p:cBhvr>
                                        <p:cTn id="48" dur="1" fill="hold">
                                          <p:stCondLst>
                                            <p:cond delay="0"/>
                                          </p:stCondLst>
                                        </p:cTn>
                                        <p:tgtEl>
                                          <p:spTgt spid="179"/>
                                        </p:tgtEl>
                                        <p:attrNameLst>
                                          <p:attrName>style.visibility</p:attrName>
                                        </p:attrNameLst>
                                      </p:cBhvr>
                                      <p:to>
                                        <p:strVal val="visible"/>
                                      </p:to>
                                    </p:set>
                                    <p:anim calcmode="lin" valueType="num">
                                      <p:cBhvr>
                                        <p:cTn id="49" dur="500" fill="hold"/>
                                        <p:tgtEl>
                                          <p:spTgt spid="179"/>
                                        </p:tgtEl>
                                        <p:attrNameLst>
                                          <p:attrName>ppt_w</p:attrName>
                                        </p:attrNameLst>
                                      </p:cBhvr>
                                      <p:tavLst>
                                        <p:tav tm="0">
                                          <p:val>
                                            <p:fltVal val="0"/>
                                          </p:val>
                                        </p:tav>
                                        <p:tav tm="100000">
                                          <p:val>
                                            <p:strVal val="#ppt_w"/>
                                          </p:val>
                                        </p:tav>
                                      </p:tavLst>
                                    </p:anim>
                                    <p:anim calcmode="lin" valueType="num">
                                      <p:cBhvr>
                                        <p:cTn id="50" dur="500" fill="hold"/>
                                        <p:tgtEl>
                                          <p:spTgt spid="179"/>
                                        </p:tgtEl>
                                        <p:attrNameLst>
                                          <p:attrName>ppt_h</p:attrName>
                                        </p:attrNameLst>
                                      </p:cBhvr>
                                      <p:tavLst>
                                        <p:tav tm="0">
                                          <p:val>
                                            <p:fltVal val="0"/>
                                          </p:val>
                                        </p:tav>
                                        <p:tav tm="100000">
                                          <p:val>
                                            <p:strVal val="#ppt_h"/>
                                          </p:val>
                                        </p:tav>
                                      </p:tavLst>
                                    </p:anim>
                                  </p:childTnLst>
                                </p:cTn>
                              </p:par>
                              <p:par>
                                <p:cTn id="51" presetID="6" presetClass="emph" presetSubtype="0" autoRev="1" fill="hold" nodeType="withEffect">
                                  <p:stCondLst>
                                    <p:cond delay="1000"/>
                                  </p:stCondLst>
                                  <p:childTnLst>
                                    <p:animScale>
                                      <p:cBhvr>
                                        <p:cTn id="52" dur="100" fill="hold"/>
                                        <p:tgtEl>
                                          <p:spTgt spid="179"/>
                                        </p:tgtEl>
                                      </p:cBhvr>
                                      <p:by x="130000" y="130000"/>
                                    </p:animScale>
                                  </p:childTnLst>
                                </p:cTn>
                              </p:par>
                              <p:par>
                                <p:cTn id="53" presetID="23" presetClass="entr" presetSubtype="16" fill="hold" nodeType="withEffect">
                                  <p:stCondLst>
                                    <p:cond delay="500"/>
                                  </p:stCondLst>
                                  <p:childTnLst>
                                    <p:set>
                                      <p:cBhvr>
                                        <p:cTn id="54" dur="1" fill="hold">
                                          <p:stCondLst>
                                            <p:cond delay="0"/>
                                          </p:stCondLst>
                                        </p:cTn>
                                        <p:tgtEl>
                                          <p:spTgt spid="160"/>
                                        </p:tgtEl>
                                        <p:attrNameLst>
                                          <p:attrName>style.visibility</p:attrName>
                                        </p:attrNameLst>
                                      </p:cBhvr>
                                      <p:to>
                                        <p:strVal val="visible"/>
                                      </p:to>
                                    </p:set>
                                    <p:anim calcmode="lin" valueType="num">
                                      <p:cBhvr>
                                        <p:cTn id="55" dur="500" fill="hold"/>
                                        <p:tgtEl>
                                          <p:spTgt spid="160"/>
                                        </p:tgtEl>
                                        <p:attrNameLst>
                                          <p:attrName>ppt_w</p:attrName>
                                        </p:attrNameLst>
                                      </p:cBhvr>
                                      <p:tavLst>
                                        <p:tav tm="0">
                                          <p:val>
                                            <p:fltVal val="0"/>
                                          </p:val>
                                        </p:tav>
                                        <p:tav tm="100000">
                                          <p:val>
                                            <p:strVal val="#ppt_w"/>
                                          </p:val>
                                        </p:tav>
                                      </p:tavLst>
                                    </p:anim>
                                    <p:anim calcmode="lin" valueType="num">
                                      <p:cBhvr>
                                        <p:cTn id="56" dur="500" fill="hold"/>
                                        <p:tgtEl>
                                          <p:spTgt spid="160"/>
                                        </p:tgtEl>
                                        <p:attrNameLst>
                                          <p:attrName>ppt_h</p:attrName>
                                        </p:attrNameLst>
                                      </p:cBhvr>
                                      <p:tavLst>
                                        <p:tav tm="0">
                                          <p:val>
                                            <p:fltVal val="0"/>
                                          </p:val>
                                        </p:tav>
                                        <p:tav tm="100000">
                                          <p:val>
                                            <p:strVal val="#ppt_h"/>
                                          </p:val>
                                        </p:tav>
                                      </p:tavLst>
                                    </p:anim>
                                  </p:childTnLst>
                                </p:cTn>
                              </p:par>
                              <p:par>
                                <p:cTn id="57" presetID="6" presetClass="emph" presetSubtype="0" autoRev="1" fill="hold" nodeType="withEffect">
                                  <p:stCondLst>
                                    <p:cond delay="1000"/>
                                  </p:stCondLst>
                                  <p:childTnLst>
                                    <p:animScale>
                                      <p:cBhvr>
                                        <p:cTn id="58" dur="100" fill="hold"/>
                                        <p:tgtEl>
                                          <p:spTgt spid="160"/>
                                        </p:tgtEl>
                                      </p:cBhvr>
                                      <p:by x="130000" y="130000"/>
                                    </p:animScale>
                                  </p:childTnLst>
                                </p:cTn>
                              </p:par>
                              <p:par>
                                <p:cTn id="59" presetID="23" presetClass="entr" presetSubtype="16" fill="hold" nodeType="withEffect">
                                  <p:stCondLst>
                                    <p:cond delay="1000"/>
                                  </p:stCondLst>
                                  <p:childTnLst>
                                    <p:set>
                                      <p:cBhvr>
                                        <p:cTn id="60" dur="1" fill="hold">
                                          <p:stCondLst>
                                            <p:cond delay="0"/>
                                          </p:stCondLst>
                                        </p:cTn>
                                        <p:tgtEl>
                                          <p:spTgt spid="165"/>
                                        </p:tgtEl>
                                        <p:attrNameLst>
                                          <p:attrName>style.visibility</p:attrName>
                                        </p:attrNameLst>
                                      </p:cBhvr>
                                      <p:to>
                                        <p:strVal val="visible"/>
                                      </p:to>
                                    </p:set>
                                    <p:anim calcmode="lin" valueType="num">
                                      <p:cBhvr>
                                        <p:cTn id="61" dur="500" fill="hold"/>
                                        <p:tgtEl>
                                          <p:spTgt spid="165"/>
                                        </p:tgtEl>
                                        <p:attrNameLst>
                                          <p:attrName>ppt_w</p:attrName>
                                        </p:attrNameLst>
                                      </p:cBhvr>
                                      <p:tavLst>
                                        <p:tav tm="0">
                                          <p:val>
                                            <p:fltVal val="0"/>
                                          </p:val>
                                        </p:tav>
                                        <p:tav tm="100000">
                                          <p:val>
                                            <p:strVal val="#ppt_w"/>
                                          </p:val>
                                        </p:tav>
                                      </p:tavLst>
                                    </p:anim>
                                    <p:anim calcmode="lin" valueType="num">
                                      <p:cBhvr>
                                        <p:cTn id="62" dur="500" fill="hold"/>
                                        <p:tgtEl>
                                          <p:spTgt spid="165"/>
                                        </p:tgtEl>
                                        <p:attrNameLst>
                                          <p:attrName>ppt_h</p:attrName>
                                        </p:attrNameLst>
                                      </p:cBhvr>
                                      <p:tavLst>
                                        <p:tav tm="0">
                                          <p:val>
                                            <p:fltVal val="0"/>
                                          </p:val>
                                        </p:tav>
                                        <p:tav tm="100000">
                                          <p:val>
                                            <p:strVal val="#ppt_h"/>
                                          </p:val>
                                        </p:tav>
                                      </p:tavLst>
                                    </p:anim>
                                  </p:childTnLst>
                                </p:cTn>
                              </p:par>
                              <p:par>
                                <p:cTn id="63" presetID="6" presetClass="emph" presetSubtype="0" autoRev="1" fill="hold" nodeType="withEffect">
                                  <p:stCondLst>
                                    <p:cond delay="1500"/>
                                  </p:stCondLst>
                                  <p:childTnLst>
                                    <p:animScale>
                                      <p:cBhvr>
                                        <p:cTn id="64" dur="100" fill="hold"/>
                                        <p:tgtEl>
                                          <p:spTgt spid="165"/>
                                        </p:tgtEl>
                                      </p:cBhvr>
                                      <p:by x="130000" y="130000"/>
                                    </p:animScale>
                                  </p:childTnLst>
                                </p:cTn>
                              </p:par>
                              <p:par>
                                <p:cTn id="65" presetID="23" presetClass="entr" presetSubtype="16" fill="hold" nodeType="withEffect">
                                  <p:stCondLst>
                                    <p:cond delay="1250"/>
                                  </p:stCondLst>
                                  <p:childTnLst>
                                    <p:set>
                                      <p:cBhvr>
                                        <p:cTn id="66" dur="1" fill="hold">
                                          <p:stCondLst>
                                            <p:cond delay="0"/>
                                          </p:stCondLst>
                                        </p:cTn>
                                        <p:tgtEl>
                                          <p:spTgt spid="175"/>
                                        </p:tgtEl>
                                        <p:attrNameLst>
                                          <p:attrName>style.visibility</p:attrName>
                                        </p:attrNameLst>
                                      </p:cBhvr>
                                      <p:to>
                                        <p:strVal val="visible"/>
                                      </p:to>
                                    </p:set>
                                    <p:anim calcmode="lin" valueType="num">
                                      <p:cBhvr>
                                        <p:cTn id="67" dur="500" fill="hold"/>
                                        <p:tgtEl>
                                          <p:spTgt spid="175"/>
                                        </p:tgtEl>
                                        <p:attrNameLst>
                                          <p:attrName>ppt_w</p:attrName>
                                        </p:attrNameLst>
                                      </p:cBhvr>
                                      <p:tavLst>
                                        <p:tav tm="0">
                                          <p:val>
                                            <p:fltVal val="0"/>
                                          </p:val>
                                        </p:tav>
                                        <p:tav tm="100000">
                                          <p:val>
                                            <p:strVal val="#ppt_w"/>
                                          </p:val>
                                        </p:tav>
                                      </p:tavLst>
                                    </p:anim>
                                    <p:anim calcmode="lin" valueType="num">
                                      <p:cBhvr>
                                        <p:cTn id="68" dur="500" fill="hold"/>
                                        <p:tgtEl>
                                          <p:spTgt spid="175"/>
                                        </p:tgtEl>
                                        <p:attrNameLst>
                                          <p:attrName>ppt_h</p:attrName>
                                        </p:attrNameLst>
                                      </p:cBhvr>
                                      <p:tavLst>
                                        <p:tav tm="0">
                                          <p:val>
                                            <p:fltVal val="0"/>
                                          </p:val>
                                        </p:tav>
                                        <p:tav tm="100000">
                                          <p:val>
                                            <p:strVal val="#ppt_h"/>
                                          </p:val>
                                        </p:tav>
                                      </p:tavLst>
                                    </p:anim>
                                  </p:childTnLst>
                                </p:cTn>
                              </p:par>
                              <p:par>
                                <p:cTn id="69" presetID="6" presetClass="emph" presetSubtype="0" autoRev="1" fill="hold" nodeType="withEffect">
                                  <p:stCondLst>
                                    <p:cond delay="1750"/>
                                  </p:stCondLst>
                                  <p:childTnLst>
                                    <p:animScale>
                                      <p:cBhvr>
                                        <p:cTn id="70" dur="100" fill="hold"/>
                                        <p:tgtEl>
                                          <p:spTgt spid="175"/>
                                        </p:tgtEl>
                                      </p:cBhvr>
                                      <p:by x="130000" y="130000"/>
                                    </p:animScale>
                                  </p:childTnLst>
                                </p:cTn>
                              </p:par>
                              <p:par>
                                <p:cTn id="71" presetID="23" presetClass="entr" presetSubtype="16" fill="hold" nodeType="withEffect">
                                  <p:stCondLst>
                                    <p:cond delay="1250"/>
                                  </p:stCondLst>
                                  <p:childTnLst>
                                    <p:set>
                                      <p:cBhvr>
                                        <p:cTn id="72" dur="1" fill="hold">
                                          <p:stCondLst>
                                            <p:cond delay="0"/>
                                          </p:stCondLst>
                                        </p:cTn>
                                        <p:tgtEl>
                                          <p:spTgt spid="162"/>
                                        </p:tgtEl>
                                        <p:attrNameLst>
                                          <p:attrName>style.visibility</p:attrName>
                                        </p:attrNameLst>
                                      </p:cBhvr>
                                      <p:to>
                                        <p:strVal val="visible"/>
                                      </p:to>
                                    </p:set>
                                    <p:anim calcmode="lin" valueType="num">
                                      <p:cBhvr>
                                        <p:cTn id="73" dur="500" fill="hold"/>
                                        <p:tgtEl>
                                          <p:spTgt spid="162"/>
                                        </p:tgtEl>
                                        <p:attrNameLst>
                                          <p:attrName>ppt_w</p:attrName>
                                        </p:attrNameLst>
                                      </p:cBhvr>
                                      <p:tavLst>
                                        <p:tav tm="0">
                                          <p:val>
                                            <p:fltVal val="0"/>
                                          </p:val>
                                        </p:tav>
                                        <p:tav tm="100000">
                                          <p:val>
                                            <p:strVal val="#ppt_w"/>
                                          </p:val>
                                        </p:tav>
                                      </p:tavLst>
                                    </p:anim>
                                    <p:anim calcmode="lin" valueType="num">
                                      <p:cBhvr>
                                        <p:cTn id="74" dur="500" fill="hold"/>
                                        <p:tgtEl>
                                          <p:spTgt spid="162"/>
                                        </p:tgtEl>
                                        <p:attrNameLst>
                                          <p:attrName>ppt_h</p:attrName>
                                        </p:attrNameLst>
                                      </p:cBhvr>
                                      <p:tavLst>
                                        <p:tav tm="0">
                                          <p:val>
                                            <p:fltVal val="0"/>
                                          </p:val>
                                        </p:tav>
                                        <p:tav tm="100000">
                                          <p:val>
                                            <p:strVal val="#ppt_h"/>
                                          </p:val>
                                        </p:tav>
                                      </p:tavLst>
                                    </p:anim>
                                  </p:childTnLst>
                                </p:cTn>
                              </p:par>
                              <p:par>
                                <p:cTn id="75" presetID="6" presetClass="emph" presetSubtype="0" autoRev="1" fill="hold" nodeType="withEffect">
                                  <p:stCondLst>
                                    <p:cond delay="1750"/>
                                  </p:stCondLst>
                                  <p:childTnLst>
                                    <p:animScale>
                                      <p:cBhvr>
                                        <p:cTn id="76" dur="100" fill="hold"/>
                                        <p:tgtEl>
                                          <p:spTgt spid="162"/>
                                        </p:tgtEl>
                                      </p:cBhvr>
                                      <p:by x="130000" y="130000"/>
                                    </p:animScale>
                                  </p:childTnLst>
                                </p:cTn>
                              </p:par>
                              <p:par>
                                <p:cTn id="77" presetID="23" presetClass="entr" presetSubtype="16" fill="hold" nodeType="withEffect">
                                  <p:stCondLst>
                                    <p:cond delay="1500"/>
                                  </p:stCondLst>
                                  <p:childTnLst>
                                    <p:set>
                                      <p:cBhvr>
                                        <p:cTn id="78" dur="1" fill="hold">
                                          <p:stCondLst>
                                            <p:cond delay="0"/>
                                          </p:stCondLst>
                                        </p:cTn>
                                        <p:tgtEl>
                                          <p:spTgt spid="161"/>
                                        </p:tgtEl>
                                        <p:attrNameLst>
                                          <p:attrName>style.visibility</p:attrName>
                                        </p:attrNameLst>
                                      </p:cBhvr>
                                      <p:to>
                                        <p:strVal val="visible"/>
                                      </p:to>
                                    </p:set>
                                    <p:anim calcmode="lin" valueType="num">
                                      <p:cBhvr>
                                        <p:cTn id="79" dur="500" fill="hold"/>
                                        <p:tgtEl>
                                          <p:spTgt spid="161"/>
                                        </p:tgtEl>
                                        <p:attrNameLst>
                                          <p:attrName>ppt_w</p:attrName>
                                        </p:attrNameLst>
                                      </p:cBhvr>
                                      <p:tavLst>
                                        <p:tav tm="0">
                                          <p:val>
                                            <p:fltVal val="0"/>
                                          </p:val>
                                        </p:tav>
                                        <p:tav tm="100000">
                                          <p:val>
                                            <p:strVal val="#ppt_w"/>
                                          </p:val>
                                        </p:tav>
                                      </p:tavLst>
                                    </p:anim>
                                    <p:anim calcmode="lin" valueType="num">
                                      <p:cBhvr>
                                        <p:cTn id="80" dur="500" fill="hold"/>
                                        <p:tgtEl>
                                          <p:spTgt spid="161"/>
                                        </p:tgtEl>
                                        <p:attrNameLst>
                                          <p:attrName>ppt_h</p:attrName>
                                        </p:attrNameLst>
                                      </p:cBhvr>
                                      <p:tavLst>
                                        <p:tav tm="0">
                                          <p:val>
                                            <p:fltVal val="0"/>
                                          </p:val>
                                        </p:tav>
                                        <p:tav tm="100000">
                                          <p:val>
                                            <p:strVal val="#ppt_h"/>
                                          </p:val>
                                        </p:tav>
                                      </p:tavLst>
                                    </p:anim>
                                  </p:childTnLst>
                                </p:cTn>
                              </p:par>
                              <p:par>
                                <p:cTn id="81" presetID="6" presetClass="emph" presetSubtype="0" autoRev="1" fill="hold" nodeType="withEffect">
                                  <p:stCondLst>
                                    <p:cond delay="2000"/>
                                  </p:stCondLst>
                                  <p:childTnLst>
                                    <p:animScale>
                                      <p:cBhvr>
                                        <p:cTn id="82" dur="100" fill="hold"/>
                                        <p:tgtEl>
                                          <p:spTgt spid="161"/>
                                        </p:tgtEl>
                                      </p:cBhvr>
                                      <p:by x="130000" y="130000"/>
                                    </p:animScale>
                                  </p:childTnLst>
                                </p:cTn>
                              </p:par>
                              <p:par>
                                <p:cTn id="83" presetID="23" presetClass="entr" presetSubtype="16" fill="hold" nodeType="withEffect">
                                  <p:stCondLst>
                                    <p:cond delay="1500"/>
                                  </p:stCondLst>
                                  <p:childTnLst>
                                    <p:set>
                                      <p:cBhvr>
                                        <p:cTn id="84" dur="1" fill="hold">
                                          <p:stCondLst>
                                            <p:cond delay="0"/>
                                          </p:stCondLst>
                                        </p:cTn>
                                        <p:tgtEl>
                                          <p:spTgt spid="169"/>
                                        </p:tgtEl>
                                        <p:attrNameLst>
                                          <p:attrName>style.visibility</p:attrName>
                                        </p:attrNameLst>
                                      </p:cBhvr>
                                      <p:to>
                                        <p:strVal val="visible"/>
                                      </p:to>
                                    </p:set>
                                    <p:anim calcmode="lin" valueType="num">
                                      <p:cBhvr>
                                        <p:cTn id="85" dur="500" fill="hold"/>
                                        <p:tgtEl>
                                          <p:spTgt spid="169"/>
                                        </p:tgtEl>
                                        <p:attrNameLst>
                                          <p:attrName>ppt_w</p:attrName>
                                        </p:attrNameLst>
                                      </p:cBhvr>
                                      <p:tavLst>
                                        <p:tav tm="0">
                                          <p:val>
                                            <p:fltVal val="0"/>
                                          </p:val>
                                        </p:tav>
                                        <p:tav tm="100000">
                                          <p:val>
                                            <p:strVal val="#ppt_w"/>
                                          </p:val>
                                        </p:tav>
                                      </p:tavLst>
                                    </p:anim>
                                    <p:anim calcmode="lin" valueType="num">
                                      <p:cBhvr>
                                        <p:cTn id="86" dur="500" fill="hold"/>
                                        <p:tgtEl>
                                          <p:spTgt spid="169"/>
                                        </p:tgtEl>
                                        <p:attrNameLst>
                                          <p:attrName>ppt_h</p:attrName>
                                        </p:attrNameLst>
                                      </p:cBhvr>
                                      <p:tavLst>
                                        <p:tav tm="0">
                                          <p:val>
                                            <p:fltVal val="0"/>
                                          </p:val>
                                        </p:tav>
                                        <p:tav tm="100000">
                                          <p:val>
                                            <p:strVal val="#ppt_h"/>
                                          </p:val>
                                        </p:tav>
                                      </p:tavLst>
                                    </p:anim>
                                  </p:childTnLst>
                                </p:cTn>
                              </p:par>
                              <p:par>
                                <p:cTn id="87" presetID="6" presetClass="emph" presetSubtype="0" autoRev="1" fill="hold" nodeType="withEffect">
                                  <p:stCondLst>
                                    <p:cond delay="2000"/>
                                  </p:stCondLst>
                                  <p:childTnLst>
                                    <p:animScale>
                                      <p:cBhvr>
                                        <p:cTn id="88" dur="100" fill="hold"/>
                                        <p:tgtEl>
                                          <p:spTgt spid="169"/>
                                        </p:tgtEl>
                                      </p:cBhvr>
                                      <p:by x="130000" y="130000"/>
                                    </p:animScale>
                                  </p:childTnLst>
                                </p:cTn>
                              </p:par>
                              <p:par>
                                <p:cTn id="89" presetID="23" presetClass="entr" presetSubtype="16" fill="hold" nodeType="withEffect">
                                  <p:stCondLst>
                                    <p:cond delay="1750"/>
                                  </p:stCondLst>
                                  <p:childTnLst>
                                    <p:set>
                                      <p:cBhvr>
                                        <p:cTn id="90" dur="1" fill="hold">
                                          <p:stCondLst>
                                            <p:cond delay="0"/>
                                          </p:stCondLst>
                                        </p:cTn>
                                        <p:tgtEl>
                                          <p:spTgt spid="158"/>
                                        </p:tgtEl>
                                        <p:attrNameLst>
                                          <p:attrName>style.visibility</p:attrName>
                                        </p:attrNameLst>
                                      </p:cBhvr>
                                      <p:to>
                                        <p:strVal val="visible"/>
                                      </p:to>
                                    </p:set>
                                    <p:anim calcmode="lin" valueType="num">
                                      <p:cBhvr>
                                        <p:cTn id="91" dur="500" fill="hold"/>
                                        <p:tgtEl>
                                          <p:spTgt spid="158"/>
                                        </p:tgtEl>
                                        <p:attrNameLst>
                                          <p:attrName>ppt_w</p:attrName>
                                        </p:attrNameLst>
                                      </p:cBhvr>
                                      <p:tavLst>
                                        <p:tav tm="0">
                                          <p:val>
                                            <p:fltVal val="0"/>
                                          </p:val>
                                        </p:tav>
                                        <p:tav tm="100000">
                                          <p:val>
                                            <p:strVal val="#ppt_w"/>
                                          </p:val>
                                        </p:tav>
                                      </p:tavLst>
                                    </p:anim>
                                    <p:anim calcmode="lin" valueType="num">
                                      <p:cBhvr>
                                        <p:cTn id="92" dur="500" fill="hold"/>
                                        <p:tgtEl>
                                          <p:spTgt spid="158"/>
                                        </p:tgtEl>
                                        <p:attrNameLst>
                                          <p:attrName>ppt_h</p:attrName>
                                        </p:attrNameLst>
                                      </p:cBhvr>
                                      <p:tavLst>
                                        <p:tav tm="0">
                                          <p:val>
                                            <p:fltVal val="0"/>
                                          </p:val>
                                        </p:tav>
                                        <p:tav tm="100000">
                                          <p:val>
                                            <p:strVal val="#ppt_h"/>
                                          </p:val>
                                        </p:tav>
                                      </p:tavLst>
                                    </p:anim>
                                  </p:childTnLst>
                                </p:cTn>
                              </p:par>
                              <p:par>
                                <p:cTn id="93" presetID="6" presetClass="emph" presetSubtype="0" autoRev="1" fill="hold" nodeType="withEffect">
                                  <p:stCondLst>
                                    <p:cond delay="2250"/>
                                  </p:stCondLst>
                                  <p:childTnLst>
                                    <p:animScale>
                                      <p:cBhvr>
                                        <p:cTn id="94" dur="100" fill="hold"/>
                                        <p:tgtEl>
                                          <p:spTgt spid="158"/>
                                        </p:tgtEl>
                                      </p:cBhvr>
                                      <p:by x="130000" y="130000"/>
                                    </p:animScale>
                                  </p:childTnLst>
                                </p:cTn>
                              </p:par>
                              <p:par>
                                <p:cTn id="95" presetID="23" presetClass="entr" presetSubtype="16" fill="hold" nodeType="withEffect">
                                  <p:stCondLst>
                                    <p:cond delay="1750"/>
                                  </p:stCondLst>
                                  <p:childTnLst>
                                    <p:set>
                                      <p:cBhvr>
                                        <p:cTn id="96" dur="1" fill="hold">
                                          <p:stCondLst>
                                            <p:cond delay="0"/>
                                          </p:stCondLst>
                                        </p:cTn>
                                        <p:tgtEl>
                                          <p:spTgt spid="168"/>
                                        </p:tgtEl>
                                        <p:attrNameLst>
                                          <p:attrName>style.visibility</p:attrName>
                                        </p:attrNameLst>
                                      </p:cBhvr>
                                      <p:to>
                                        <p:strVal val="visible"/>
                                      </p:to>
                                    </p:set>
                                    <p:anim calcmode="lin" valueType="num">
                                      <p:cBhvr>
                                        <p:cTn id="97" dur="500" fill="hold"/>
                                        <p:tgtEl>
                                          <p:spTgt spid="168"/>
                                        </p:tgtEl>
                                        <p:attrNameLst>
                                          <p:attrName>ppt_w</p:attrName>
                                        </p:attrNameLst>
                                      </p:cBhvr>
                                      <p:tavLst>
                                        <p:tav tm="0">
                                          <p:val>
                                            <p:fltVal val="0"/>
                                          </p:val>
                                        </p:tav>
                                        <p:tav tm="100000">
                                          <p:val>
                                            <p:strVal val="#ppt_w"/>
                                          </p:val>
                                        </p:tav>
                                      </p:tavLst>
                                    </p:anim>
                                    <p:anim calcmode="lin" valueType="num">
                                      <p:cBhvr>
                                        <p:cTn id="98" dur="500" fill="hold"/>
                                        <p:tgtEl>
                                          <p:spTgt spid="168"/>
                                        </p:tgtEl>
                                        <p:attrNameLst>
                                          <p:attrName>ppt_h</p:attrName>
                                        </p:attrNameLst>
                                      </p:cBhvr>
                                      <p:tavLst>
                                        <p:tav tm="0">
                                          <p:val>
                                            <p:fltVal val="0"/>
                                          </p:val>
                                        </p:tav>
                                        <p:tav tm="100000">
                                          <p:val>
                                            <p:strVal val="#ppt_h"/>
                                          </p:val>
                                        </p:tav>
                                      </p:tavLst>
                                    </p:anim>
                                  </p:childTnLst>
                                </p:cTn>
                              </p:par>
                              <p:par>
                                <p:cTn id="99" presetID="6" presetClass="emph" presetSubtype="0" autoRev="1" fill="hold" nodeType="withEffect">
                                  <p:stCondLst>
                                    <p:cond delay="2250"/>
                                  </p:stCondLst>
                                  <p:childTnLst>
                                    <p:animScale>
                                      <p:cBhvr>
                                        <p:cTn id="100" dur="100" fill="hold"/>
                                        <p:tgtEl>
                                          <p:spTgt spid="168"/>
                                        </p:tgtEl>
                                      </p:cBhvr>
                                      <p:by x="130000" y="130000"/>
                                    </p:animScale>
                                  </p:childTnLst>
                                </p:cTn>
                              </p:par>
                              <p:par>
                                <p:cTn id="101" presetID="23" presetClass="entr" presetSubtype="16" fill="hold" nodeType="withEffect">
                                  <p:stCondLst>
                                    <p:cond delay="1250"/>
                                  </p:stCondLst>
                                  <p:childTnLst>
                                    <p:set>
                                      <p:cBhvr>
                                        <p:cTn id="102" dur="1" fill="hold">
                                          <p:stCondLst>
                                            <p:cond delay="0"/>
                                          </p:stCondLst>
                                        </p:cTn>
                                        <p:tgtEl>
                                          <p:spTgt spid="167"/>
                                        </p:tgtEl>
                                        <p:attrNameLst>
                                          <p:attrName>style.visibility</p:attrName>
                                        </p:attrNameLst>
                                      </p:cBhvr>
                                      <p:to>
                                        <p:strVal val="visible"/>
                                      </p:to>
                                    </p:set>
                                    <p:anim calcmode="lin" valueType="num">
                                      <p:cBhvr>
                                        <p:cTn id="103" dur="500" fill="hold"/>
                                        <p:tgtEl>
                                          <p:spTgt spid="167"/>
                                        </p:tgtEl>
                                        <p:attrNameLst>
                                          <p:attrName>ppt_w</p:attrName>
                                        </p:attrNameLst>
                                      </p:cBhvr>
                                      <p:tavLst>
                                        <p:tav tm="0">
                                          <p:val>
                                            <p:fltVal val="0"/>
                                          </p:val>
                                        </p:tav>
                                        <p:tav tm="100000">
                                          <p:val>
                                            <p:strVal val="#ppt_w"/>
                                          </p:val>
                                        </p:tav>
                                      </p:tavLst>
                                    </p:anim>
                                    <p:anim calcmode="lin" valueType="num">
                                      <p:cBhvr>
                                        <p:cTn id="104" dur="500" fill="hold"/>
                                        <p:tgtEl>
                                          <p:spTgt spid="167"/>
                                        </p:tgtEl>
                                        <p:attrNameLst>
                                          <p:attrName>ppt_h</p:attrName>
                                        </p:attrNameLst>
                                      </p:cBhvr>
                                      <p:tavLst>
                                        <p:tav tm="0">
                                          <p:val>
                                            <p:fltVal val="0"/>
                                          </p:val>
                                        </p:tav>
                                        <p:tav tm="100000">
                                          <p:val>
                                            <p:strVal val="#ppt_h"/>
                                          </p:val>
                                        </p:tav>
                                      </p:tavLst>
                                    </p:anim>
                                  </p:childTnLst>
                                </p:cTn>
                              </p:par>
                              <p:par>
                                <p:cTn id="105" presetID="6" presetClass="emph" presetSubtype="0" autoRev="1" fill="hold" nodeType="withEffect">
                                  <p:stCondLst>
                                    <p:cond delay="1750"/>
                                  </p:stCondLst>
                                  <p:childTnLst>
                                    <p:animScale>
                                      <p:cBhvr>
                                        <p:cTn id="106" dur="100" fill="hold"/>
                                        <p:tgtEl>
                                          <p:spTgt spid="167"/>
                                        </p:tgtEl>
                                      </p:cBhvr>
                                      <p:by x="130000" y="130000"/>
                                    </p:animScale>
                                  </p:childTnLst>
                                </p:cTn>
                              </p:par>
                              <p:par>
                                <p:cTn id="107" presetID="23" presetClass="entr" presetSubtype="16" fill="hold" nodeType="withEffect">
                                  <p:stCondLst>
                                    <p:cond delay="2000"/>
                                  </p:stCondLst>
                                  <p:childTnLst>
                                    <p:set>
                                      <p:cBhvr>
                                        <p:cTn id="108" dur="1" fill="hold">
                                          <p:stCondLst>
                                            <p:cond delay="0"/>
                                          </p:stCondLst>
                                        </p:cTn>
                                        <p:tgtEl>
                                          <p:spTgt spid="166"/>
                                        </p:tgtEl>
                                        <p:attrNameLst>
                                          <p:attrName>style.visibility</p:attrName>
                                        </p:attrNameLst>
                                      </p:cBhvr>
                                      <p:to>
                                        <p:strVal val="visible"/>
                                      </p:to>
                                    </p:set>
                                    <p:anim calcmode="lin" valueType="num">
                                      <p:cBhvr>
                                        <p:cTn id="109" dur="500" fill="hold"/>
                                        <p:tgtEl>
                                          <p:spTgt spid="166"/>
                                        </p:tgtEl>
                                        <p:attrNameLst>
                                          <p:attrName>ppt_w</p:attrName>
                                        </p:attrNameLst>
                                      </p:cBhvr>
                                      <p:tavLst>
                                        <p:tav tm="0">
                                          <p:val>
                                            <p:fltVal val="0"/>
                                          </p:val>
                                        </p:tav>
                                        <p:tav tm="100000">
                                          <p:val>
                                            <p:strVal val="#ppt_w"/>
                                          </p:val>
                                        </p:tav>
                                      </p:tavLst>
                                    </p:anim>
                                    <p:anim calcmode="lin" valueType="num">
                                      <p:cBhvr>
                                        <p:cTn id="110" dur="500" fill="hold"/>
                                        <p:tgtEl>
                                          <p:spTgt spid="166"/>
                                        </p:tgtEl>
                                        <p:attrNameLst>
                                          <p:attrName>ppt_h</p:attrName>
                                        </p:attrNameLst>
                                      </p:cBhvr>
                                      <p:tavLst>
                                        <p:tav tm="0">
                                          <p:val>
                                            <p:fltVal val="0"/>
                                          </p:val>
                                        </p:tav>
                                        <p:tav tm="100000">
                                          <p:val>
                                            <p:strVal val="#ppt_h"/>
                                          </p:val>
                                        </p:tav>
                                      </p:tavLst>
                                    </p:anim>
                                  </p:childTnLst>
                                </p:cTn>
                              </p:par>
                              <p:par>
                                <p:cTn id="111" presetID="6" presetClass="emph" presetSubtype="0" autoRev="1" fill="hold" nodeType="withEffect">
                                  <p:stCondLst>
                                    <p:cond delay="2500"/>
                                  </p:stCondLst>
                                  <p:childTnLst>
                                    <p:animScale>
                                      <p:cBhvr>
                                        <p:cTn id="112" dur="100" fill="hold"/>
                                        <p:tgtEl>
                                          <p:spTgt spid="166"/>
                                        </p:tgtEl>
                                      </p:cBhvr>
                                      <p:by x="130000" y="130000"/>
                                    </p:animScale>
                                  </p:childTnLst>
                                </p:cTn>
                              </p:par>
                              <p:par>
                                <p:cTn id="113" presetID="23" presetClass="entr" presetSubtype="16" fill="hold" nodeType="withEffect">
                                  <p:stCondLst>
                                    <p:cond delay="2000"/>
                                  </p:stCondLst>
                                  <p:childTnLst>
                                    <p:set>
                                      <p:cBhvr>
                                        <p:cTn id="114" dur="1" fill="hold">
                                          <p:stCondLst>
                                            <p:cond delay="0"/>
                                          </p:stCondLst>
                                        </p:cTn>
                                        <p:tgtEl>
                                          <p:spTgt spid="172"/>
                                        </p:tgtEl>
                                        <p:attrNameLst>
                                          <p:attrName>style.visibility</p:attrName>
                                        </p:attrNameLst>
                                      </p:cBhvr>
                                      <p:to>
                                        <p:strVal val="visible"/>
                                      </p:to>
                                    </p:set>
                                    <p:anim calcmode="lin" valueType="num">
                                      <p:cBhvr>
                                        <p:cTn id="115" dur="500" fill="hold"/>
                                        <p:tgtEl>
                                          <p:spTgt spid="172"/>
                                        </p:tgtEl>
                                        <p:attrNameLst>
                                          <p:attrName>ppt_w</p:attrName>
                                        </p:attrNameLst>
                                      </p:cBhvr>
                                      <p:tavLst>
                                        <p:tav tm="0">
                                          <p:val>
                                            <p:fltVal val="0"/>
                                          </p:val>
                                        </p:tav>
                                        <p:tav tm="100000">
                                          <p:val>
                                            <p:strVal val="#ppt_w"/>
                                          </p:val>
                                        </p:tav>
                                      </p:tavLst>
                                    </p:anim>
                                    <p:anim calcmode="lin" valueType="num">
                                      <p:cBhvr>
                                        <p:cTn id="116" dur="500" fill="hold"/>
                                        <p:tgtEl>
                                          <p:spTgt spid="172"/>
                                        </p:tgtEl>
                                        <p:attrNameLst>
                                          <p:attrName>ppt_h</p:attrName>
                                        </p:attrNameLst>
                                      </p:cBhvr>
                                      <p:tavLst>
                                        <p:tav tm="0">
                                          <p:val>
                                            <p:fltVal val="0"/>
                                          </p:val>
                                        </p:tav>
                                        <p:tav tm="100000">
                                          <p:val>
                                            <p:strVal val="#ppt_h"/>
                                          </p:val>
                                        </p:tav>
                                      </p:tavLst>
                                    </p:anim>
                                  </p:childTnLst>
                                </p:cTn>
                              </p:par>
                              <p:par>
                                <p:cTn id="117" presetID="6" presetClass="emph" presetSubtype="0" autoRev="1" fill="hold" nodeType="withEffect">
                                  <p:stCondLst>
                                    <p:cond delay="2500"/>
                                  </p:stCondLst>
                                  <p:childTnLst>
                                    <p:animScale>
                                      <p:cBhvr>
                                        <p:cTn id="118" dur="100" fill="hold"/>
                                        <p:tgtEl>
                                          <p:spTgt spid="172"/>
                                        </p:tgtEl>
                                      </p:cBhvr>
                                      <p:by x="130000" y="130000"/>
                                    </p:animScale>
                                  </p:childTnLst>
                                </p:cTn>
                              </p:par>
                              <p:par>
                                <p:cTn id="119" presetID="10" presetClass="entr" presetSubtype="0" fill="hold" grpId="0" nodeType="withEffect">
                                  <p:stCondLst>
                                    <p:cond delay="2000"/>
                                  </p:stCondLst>
                                  <p:childTnLst>
                                    <p:set>
                                      <p:cBhvr>
                                        <p:cTn id="120" dur="1" fill="hold">
                                          <p:stCondLst>
                                            <p:cond delay="0"/>
                                          </p:stCondLst>
                                        </p:cTn>
                                        <p:tgtEl>
                                          <p:spTgt spid="190"/>
                                        </p:tgtEl>
                                        <p:attrNameLst>
                                          <p:attrName>style.visibility</p:attrName>
                                        </p:attrNameLst>
                                      </p:cBhvr>
                                      <p:to>
                                        <p:strVal val="visible"/>
                                      </p:to>
                                    </p:set>
                                    <p:animEffect transition="in" filter="fade">
                                      <p:cBhvr>
                                        <p:cTn id="121" dur="1000"/>
                                        <p:tgtEl>
                                          <p:spTgt spid="190"/>
                                        </p:tgtEl>
                                      </p:cBhvr>
                                    </p:animEffect>
                                  </p:childTnLst>
                                </p:cTn>
                              </p:par>
                              <p:par>
                                <p:cTn id="122" presetID="2" presetClass="entr" presetSubtype="8" decel="100000" fill="hold" grpId="0" nodeType="withEffect">
                                  <p:stCondLst>
                                    <p:cond delay="2500"/>
                                  </p:stCondLst>
                                  <p:childTnLst>
                                    <p:set>
                                      <p:cBhvr>
                                        <p:cTn id="123" dur="1" fill="hold">
                                          <p:stCondLst>
                                            <p:cond delay="0"/>
                                          </p:stCondLst>
                                        </p:cTn>
                                        <p:tgtEl>
                                          <p:spTgt spid="192"/>
                                        </p:tgtEl>
                                        <p:attrNameLst>
                                          <p:attrName>style.visibility</p:attrName>
                                        </p:attrNameLst>
                                      </p:cBhvr>
                                      <p:to>
                                        <p:strVal val="visible"/>
                                      </p:to>
                                    </p:set>
                                    <p:anim calcmode="lin" valueType="num">
                                      <p:cBhvr additive="base">
                                        <p:cTn id="124" dur="1000" fill="hold"/>
                                        <p:tgtEl>
                                          <p:spTgt spid="192"/>
                                        </p:tgtEl>
                                        <p:attrNameLst>
                                          <p:attrName>ppt_x</p:attrName>
                                        </p:attrNameLst>
                                      </p:cBhvr>
                                      <p:tavLst>
                                        <p:tav tm="0">
                                          <p:val>
                                            <p:strVal val="0-#ppt_w/2"/>
                                          </p:val>
                                        </p:tav>
                                        <p:tav tm="100000">
                                          <p:val>
                                            <p:strVal val="#ppt_x"/>
                                          </p:val>
                                        </p:tav>
                                      </p:tavLst>
                                    </p:anim>
                                    <p:anim calcmode="lin" valueType="num">
                                      <p:cBhvr additive="base">
                                        <p:cTn id="125" dur="1000" fill="hold"/>
                                        <p:tgtEl>
                                          <p:spTgt spid="192"/>
                                        </p:tgtEl>
                                        <p:attrNameLst>
                                          <p:attrName>ppt_y</p:attrName>
                                        </p:attrNameLst>
                                      </p:cBhvr>
                                      <p:tavLst>
                                        <p:tav tm="0">
                                          <p:val>
                                            <p:strVal val="#ppt_y"/>
                                          </p:val>
                                        </p:tav>
                                        <p:tav tm="100000">
                                          <p:val>
                                            <p:strVal val="#ppt_y"/>
                                          </p:val>
                                        </p:tav>
                                      </p:tavLst>
                                    </p:anim>
                                  </p:childTnLst>
                                </p:cTn>
                              </p:par>
                              <p:par>
                                <p:cTn id="126" presetID="2" presetClass="entr" presetSubtype="8" decel="100000" fill="hold" grpId="0" nodeType="withEffect">
                                  <p:stCondLst>
                                    <p:cond delay="2650"/>
                                  </p:stCondLst>
                                  <p:childTnLst>
                                    <p:set>
                                      <p:cBhvr>
                                        <p:cTn id="127" dur="1" fill="hold">
                                          <p:stCondLst>
                                            <p:cond delay="0"/>
                                          </p:stCondLst>
                                        </p:cTn>
                                        <p:tgtEl>
                                          <p:spTgt spid="203"/>
                                        </p:tgtEl>
                                        <p:attrNameLst>
                                          <p:attrName>style.visibility</p:attrName>
                                        </p:attrNameLst>
                                      </p:cBhvr>
                                      <p:to>
                                        <p:strVal val="visible"/>
                                      </p:to>
                                    </p:set>
                                    <p:anim calcmode="lin" valueType="num">
                                      <p:cBhvr additive="base">
                                        <p:cTn id="128" dur="1000" fill="hold"/>
                                        <p:tgtEl>
                                          <p:spTgt spid="203"/>
                                        </p:tgtEl>
                                        <p:attrNameLst>
                                          <p:attrName>ppt_x</p:attrName>
                                        </p:attrNameLst>
                                      </p:cBhvr>
                                      <p:tavLst>
                                        <p:tav tm="0">
                                          <p:val>
                                            <p:strVal val="0-#ppt_w/2"/>
                                          </p:val>
                                        </p:tav>
                                        <p:tav tm="100000">
                                          <p:val>
                                            <p:strVal val="#ppt_x"/>
                                          </p:val>
                                        </p:tav>
                                      </p:tavLst>
                                    </p:anim>
                                    <p:anim calcmode="lin" valueType="num">
                                      <p:cBhvr additive="base">
                                        <p:cTn id="129" dur="1000" fill="hold"/>
                                        <p:tgtEl>
                                          <p:spTgt spid="203"/>
                                        </p:tgtEl>
                                        <p:attrNameLst>
                                          <p:attrName>ppt_y</p:attrName>
                                        </p:attrNameLst>
                                      </p:cBhvr>
                                      <p:tavLst>
                                        <p:tav tm="0">
                                          <p:val>
                                            <p:strVal val="#ppt_y"/>
                                          </p:val>
                                        </p:tav>
                                        <p:tav tm="100000">
                                          <p:val>
                                            <p:strVal val="#ppt_y"/>
                                          </p:val>
                                        </p:tav>
                                      </p:tavLst>
                                    </p:anim>
                                  </p:childTnLst>
                                </p:cTn>
                              </p:par>
                              <p:par>
                                <p:cTn id="130" presetID="2" presetClass="entr" presetSubtype="8" decel="100000" fill="hold" grpId="0" nodeType="withEffect">
                                  <p:stCondLst>
                                    <p:cond delay="2600"/>
                                  </p:stCondLst>
                                  <p:childTnLst>
                                    <p:set>
                                      <p:cBhvr>
                                        <p:cTn id="131" dur="1" fill="hold">
                                          <p:stCondLst>
                                            <p:cond delay="0"/>
                                          </p:stCondLst>
                                        </p:cTn>
                                        <p:tgtEl>
                                          <p:spTgt spid="198"/>
                                        </p:tgtEl>
                                        <p:attrNameLst>
                                          <p:attrName>style.visibility</p:attrName>
                                        </p:attrNameLst>
                                      </p:cBhvr>
                                      <p:to>
                                        <p:strVal val="visible"/>
                                      </p:to>
                                    </p:set>
                                    <p:anim calcmode="lin" valueType="num">
                                      <p:cBhvr additive="base">
                                        <p:cTn id="132" dur="1000" fill="hold"/>
                                        <p:tgtEl>
                                          <p:spTgt spid="198"/>
                                        </p:tgtEl>
                                        <p:attrNameLst>
                                          <p:attrName>ppt_x</p:attrName>
                                        </p:attrNameLst>
                                      </p:cBhvr>
                                      <p:tavLst>
                                        <p:tav tm="0">
                                          <p:val>
                                            <p:strVal val="0-#ppt_w/2"/>
                                          </p:val>
                                        </p:tav>
                                        <p:tav tm="100000">
                                          <p:val>
                                            <p:strVal val="#ppt_x"/>
                                          </p:val>
                                        </p:tav>
                                      </p:tavLst>
                                    </p:anim>
                                    <p:anim calcmode="lin" valueType="num">
                                      <p:cBhvr additive="base">
                                        <p:cTn id="133" dur="1000" fill="hold"/>
                                        <p:tgtEl>
                                          <p:spTgt spid="198"/>
                                        </p:tgtEl>
                                        <p:attrNameLst>
                                          <p:attrName>ppt_y</p:attrName>
                                        </p:attrNameLst>
                                      </p:cBhvr>
                                      <p:tavLst>
                                        <p:tav tm="0">
                                          <p:val>
                                            <p:strVal val="#ppt_y"/>
                                          </p:val>
                                        </p:tav>
                                        <p:tav tm="100000">
                                          <p:val>
                                            <p:strVal val="#ppt_y"/>
                                          </p:val>
                                        </p:tav>
                                      </p:tavLst>
                                    </p:anim>
                                  </p:childTnLst>
                                </p:cTn>
                              </p:par>
                              <p:par>
                                <p:cTn id="134" presetID="22" presetClass="entr" presetSubtype="1" fill="hold" grpId="0" nodeType="withEffect">
                                  <p:stCondLst>
                                    <p:cond delay="750"/>
                                  </p:stCondLst>
                                  <p:childTnLst>
                                    <p:set>
                                      <p:cBhvr>
                                        <p:cTn id="135" dur="1" fill="hold">
                                          <p:stCondLst>
                                            <p:cond delay="0"/>
                                          </p:stCondLst>
                                        </p:cTn>
                                        <p:tgtEl>
                                          <p:spTgt spid="8"/>
                                        </p:tgtEl>
                                        <p:attrNameLst>
                                          <p:attrName>style.visibility</p:attrName>
                                        </p:attrNameLst>
                                      </p:cBhvr>
                                      <p:to>
                                        <p:strVal val="visible"/>
                                      </p:to>
                                    </p:set>
                                    <p:animEffect transition="in" filter="wipe(up)">
                                      <p:cBhvr>
                                        <p:cTn id="136" dur="500"/>
                                        <p:tgtEl>
                                          <p:spTgt spid="8"/>
                                        </p:tgtEl>
                                      </p:cBhvr>
                                    </p:animEffect>
                                  </p:childTnLst>
                                </p:cTn>
                              </p:par>
                              <p:par>
                                <p:cTn id="137" presetID="22" presetClass="entr" presetSubtype="4" fill="hold" grpId="0" nodeType="withEffect">
                                  <p:stCondLst>
                                    <p:cond delay="750"/>
                                  </p:stCondLst>
                                  <p:childTnLst>
                                    <p:set>
                                      <p:cBhvr>
                                        <p:cTn id="138" dur="1" fill="hold">
                                          <p:stCondLst>
                                            <p:cond delay="0"/>
                                          </p:stCondLst>
                                        </p:cTn>
                                        <p:tgtEl>
                                          <p:spTgt spid="14"/>
                                        </p:tgtEl>
                                        <p:attrNameLst>
                                          <p:attrName>style.visibility</p:attrName>
                                        </p:attrNameLst>
                                      </p:cBhvr>
                                      <p:to>
                                        <p:strVal val="visible"/>
                                      </p:to>
                                    </p:set>
                                    <p:animEffect transition="in" filter="wipe(down)">
                                      <p:cBhvr>
                                        <p:cTn id="139" dur="750"/>
                                        <p:tgtEl>
                                          <p:spTgt spid="14"/>
                                        </p:tgtEl>
                                      </p:cBhvr>
                                    </p:animEffect>
                                  </p:childTnLst>
                                </p:cTn>
                              </p:par>
                              <p:par>
                                <p:cTn id="140" presetID="22" presetClass="entr" presetSubtype="1" fill="hold" grpId="0" nodeType="withEffect">
                                  <p:stCondLst>
                                    <p:cond delay="1250"/>
                                  </p:stCondLst>
                                  <p:childTnLst>
                                    <p:set>
                                      <p:cBhvr>
                                        <p:cTn id="141" dur="1" fill="hold">
                                          <p:stCondLst>
                                            <p:cond delay="0"/>
                                          </p:stCondLst>
                                        </p:cTn>
                                        <p:tgtEl>
                                          <p:spTgt spid="19"/>
                                        </p:tgtEl>
                                        <p:attrNameLst>
                                          <p:attrName>style.visibility</p:attrName>
                                        </p:attrNameLst>
                                      </p:cBhvr>
                                      <p:to>
                                        <p:strVal val="visible"/>
                                      </p:to>
                                    </p:set>
                                    <p:animEffect transition="in" filter="wipe(up)">
                                      <p:cBhvr>
                                        <p:cTn id="142" dur="750"/>
                                        <p:tgtEl>
                                          <p:spTgt spid="19"/>
                                        </p:tgtEl>
                                      </p:cBhvr>
                                    </p:animEffect>
                                  </p:childTnLst>
                                </p:cTn>
                              </p:par>
                              <p:par>
                                <p:cTn id="143" presetID="22" presetClass="entr" presetSubtype="2" fill="hold" grpId="0" nodeType="withEffect">
                                  <p:stCondLst>
                                    <p:cond delay="1250"/>
                                  </p:stCondLst>
                                  <p:childTnLst>
                                    <p:set>
                                      <p:cBhvr>
                                        <p:cTn id="144" dur="1" fill="hold">
                                          <p:stCondLst>
                                            <p:cond delay="0"/>
                                          </p:stCondLst>
                                        </p:cTn>
                                        <p:tgtEl>
                                          <p:spTgt spid="6"/>
                                        </p:tgtEl>
                                        <p:attrNameLst>
                                          <p:attrName>style.visibility</p:attrName>
                                        </p:attrNameLst>
                                      </p:cBhvr>
                                      <p:to>
                                        <p:strVal val="visible"/>
                                      </p:to>
                                    </p:set>
                                    <p:animEffect transition="in" filter="wipe(right)">
                                      <p:cBhvr>
                                        <p:cTn id="145" dur="500"/>
                                        <p:tgtEl>
                                          <p:spTgt spid="6"/>
                                        </p:tgtEl>
                                      </p:cBhvr>
                                    </p:animEffect>
                                  </p:childTnLst>
                                </p:cTn>
                              </p:par>
                              <p:par>
                                <p:cTn id="146" presetID="22" presetClass="entr" presetSubtype="4" fill="hold" grpId="0" nodeType="withEffect">
                                  <p:stCondLst>
                                    <p:cond delay="1750"/>
                                  </p:stCondLst>
                                  <p:childTnLst>
                                    <p:set>
                                      <p:cBhvr>
                                        <p:cTn id="147" dur="1" fill="hold">
                                          <p:stCondLst>
                                            <p:cond delay="0"/>
                                          </p:stCondLst>
                                        </p:cTn>
                                        <p:tgtEl>
                                          <p:spTgt spid="20"/>
                                        </p:tgtEl>
                                        <p:attrNameLst>
                                          <p:attrName>style.visibility</p:attrName>
                                        </p:attrNameLst>
                                      </p:cBhvr>
                                      <p:to>
                                        <p:strVal val="visible"/>
                                      </p:to>
                                    </p:set>
                                    <p:animEffect transition="in" filter="wipe(down)">
                                      <p:cBhvr>
                                        <p:cTn id="148" dur="750"/>
                                        <p:tgtEl>
                                          <p:spTgt spid="20"/>
                                        </p:tgtEl>
                                      </p:cBhvr>
                                    </p:animEffect>
                                  </p:childTnLst>
                                </p:cTn>
                              </p:par>
                              <p:par>
                                <p:cTn id="149" presetID="22" presetClass="entr" presetSubtype="1" fill="hold" grpId="0" nodeType="withEffect">
                                  <p:stCondLst>
                                    <p:cond delay="2500"/>
                                  </p:stCondLst>
                                  <p:childTnLst>
                                    <p:set>
                                      <p:cBhvr>
                                        <p:cTn id="150" dur="1" fill="hold">
                                          <p:stCondLst>
                                            <p:cond delay="0"/>
                                          </p:stCondLst>
                                        </p:cTn>
                                        <p:tgtEl>
                                          <p:spTgt spid="13"/>
                                        </p:tgtEl>
                                        <p:attrNameLst>
                                          <p:attrName>style.visibility</p:attrName>
                                        </p:attrNameLst>
                                      </p:cBhvr>
                                      <p:to>
                                        <p:strVal val="visible"/>
                                      </p:to>
                                    </p:set>
                                    <p:animEffect transition="in" filter="wipe(up)">
                                      <p:cBhvr>
                                        <p:cTn id="151" dur="500"/>
                                        <p:tgtEl>
                                          <p:spTgt spid="13"/>
                                        </p:tgtEl>
                                      </p:cBhvr>
                                    </p:animEffect>
                                  </p:childTnLst>
                                </p:cTn>
                              </p:par>
                              <p:par>
                                <p:cTn id="152" presetID="22" presetClass="entr" presetSubtype="4" fill="hold" grpId="0" nodeType="withEffect">
                                  <p:stCondLst>
                                    <p:cond delay="1750"/>
                                  </p:stCondLst>
                                  <p:childTnLst>
                                    <p:set>
                                      <p:cBhvr>
                                        <p:cTn id="153" dur="1" fill="hold">
                                          <p:stCondLst>
                                            <p:cond delay="0"/>
                                          </p:stCondLst>
                                        </p:cTn>
                                        <p:tgtEl>
                                          <p:spTgt spid="100"/>
                                        </p:tgtEl>
                                        <p:attrNameLst>
                                          <p:attrName>style.visibility</p:attrName>
                                        </p:attrNameLst>
                                      </p:cBhvr>
                                      <p:to>
                                        <p:strVal val="visible"/>
                                      </p:to>
                                    </p:set>
                                    <p:animEffect transition="in" filter="wipe(down)">
                                      <p:cBhvr>
                                        <p:cTn id="154" dur="750"/>
                                        <p:tgtEl>
                                          <p:spTgt spid="100"/>
                                        </p:tgtEl>
                                      </p:cBhvr>
                                    </p:animEffect>
                                  </p:childTnLst>
                                </p:cTn>
                              </p:par>
                              <p:par>
                                <p:cTn id="155" presetID="22" presetClass="entr" presetSubtype="8" fill="hold" grpId="0" nodeType="withEffect">
                                  <p:stCondLst>
                                    <p:cond delay="1750"/>
                                  </p:stCondLst>
                                  <p:childTnLst>
                                    <p:set>
                                      <p:cBhvr>
                                        <p:cTn id="156" dur="1" fill="hold">
                                          <p:stCondLst>
                                            <p:cond delay="0"/>
                                          </p:stCondLst>
                                        </p:cTn>
                                        <p:tgtEl>
                                          <p:spTgt spid="98"/>
                                        </p:tgtEl>
                                        <p:attrNameLst>
                                          <p:attrName>style.visibility</p:attrName>
                                        </p:attrNameLst>
                                      </p:cBhvr>
                                      <p:to>
                                        <p:strVal val="visible"/>
                                      </p:to>
                                    </p:set>
                                    <p:animEffect transition="in" filter="wipe(left)">
                                      <p:cBhvr>
                                        <p:cTn id="157" dur="750"/>
                                        <p:tgtEl>
                                          <p:spTgt spid="98"/>
                                        </p:tgtEl>
                                      </p:cBhvr>
                                    </p:animEffect>
                                  </p:childTnLst>
                                </p:cTn>
                              </p:par>
                              <p:par>
                                <p:cTn id="158" presetID="22" presetClass="entr" presetSubtype="2" fill="hold" grpId="0" nodeType="withEffect">
                                  <p:stCondLst>
                                    <p:cond delay="1750"/>
                                  </p:stCondLst>
                                  <p:childTnLst>
                                    <p:set>
                                      <p:cBhvr>
                                        <p:cTn id="159" dur="1" fill="hold">
                                          <p:stCondLst>
                                            <p:cond delay="0"/>
                                          </p:stCondLst>
                                        </p:cTn>
                                        <p:tgtEl>
                                          <p:spTgt spid="99"/>
                                        </p:tgtEl>
                                        <p:attrNameLst>
                                          <p:attrName>style.visibility</p:attrName>
                                        </p:attrNameLst>
                                      </p:cBhvr>
                                      <p:to>
                                        <p:strVal val="visible"/>
                                      </p:to>
                                    </p:set>
                                    <p:animEffect transition="in" filter="wipe(right)">
                                      <p:cBhvr>
                                        <p:cTn id="160" dur="500"/>
                                        <p:tgtEl>
                                          <p:spTgt spid="99"/>
                                        </p:tgtEl>
                                      </p:cBhvr>
                                    </p:animEffect>
                                  </p:childTnLst>
                                </p:cTn>
                              </p:par>
                              <p:par>
                                <p:cTn id="161" presetID="23" presetClass="entr" presetSubtype="16" fill="hold" grpId="0" nodeType="withEffect">
                                  <p:stCondLst>
                                    <p:cond delay="1750"/>
                                  </p:stCondLst>
                                  <p:childTnLst>
                                    <p:set>
                                      <p:cBhvr>
                                        <p:cTn id="162" dur="1" fill="hold">
                                          <p:stCondLst>
                                            <p:cond delay="0"/>
                                          </p:stCondLst>
                                        </p:cTn>
                                        <p:tgtEl>
                                          <p:spTgt spid="133"/>
                                        </p:tgtEl>
                                        <p:attrNameLst>
                                          <p:attrName>style.visibility</p:attrName>
                                        </p:attrNameLst>
                                      </p:cBhvr>
                                      <p:to>
                                        <p:strVal val="visible"/>
                                      </p:to>
                                    </p:set>
                                    <p:anim calcmode="lin" valueType="num">
                                      <p:cBhvr>
                                        <p:cTn id="163" dur="500" fill="hold"/>
                                        <p:tgtEl>
                                          <p:spTgt spid="133"/>
                                        </p:tgtEl>
                                        <p:attrNameLst>
                                          <p:attrName>ppt_w</p:attrName>
                                        </p:attrNameLst>
                                      </p:cBhvr>
                                      <p:tavLst>
                                        <p:tav tm="0">
                                          <p:val>
                                            <p:fltVal val="0"/>
                                          </p:val>
                                        </p:tav>
                                        <p:tav tm="100000">
                                          <p:val>
                                            <p:strVal val="#ppt_w"/>
                                          </p:val>
                                        </p:tav>
                                      </p:tavLst>
                                    </p:anim>
                                    <p:anim calcmode="lin" valueType="num">
                                      <p:cBhvr>
                                        <p:cTn id="164" dur="500" fill="hold"/>
                                        <p:tgtEl>
                                          <p:spTgt spid="133"/>
                                        </p:tgtEl>
                                        <p:attrNameLst>
                                          <p:attrName>ppt_h</p:attrName>
                                        </p:attrNameLst>
                                      </p:cBhvr>
                                      <p:tavLst>
                                        <p:tav tm="0">
                                          <p:val>
                                            <p:fltVal val="0"/>
                                          </p:val>
                                        </p:tav>
                                        <p:tav tm="100000">
                                          <p:val>
                                            <p:strVal val="#ppt_h"/>
                                          </p:val>
                                        </p:tav>
                                      </p:tavLst>
                                    </p:anim>
                                  </p:childTnLst>
                                </p:cTn>
                              </p:par>
                              <p:par>
                                <p:cTn id="165" presetID="6" presetClass="emph" presetSubtype="0" autoRev="1" fill="hold" grpId="1" nodeType="withEffect">
                                  <p:stCondLst>
                                    <p:cond delay="2250"/>
                                  </p:stCondLst>
                                  <p:childTnLst>
                                    <p:animScale>
                                      <p:cBhvr>
                                        <p:cTn id="166" dur="100" fill="hold"/>
                                        <p:tgtEl>
                                          <p:spTgt spid="133"/>
                                        </p:tgtEl>
                                      </p:cBhvr>
                                      <p:by x="130000" y="130000"/>
                                    </p:animScale>
                                  </p:childTnLst>
                                </p:cTn>
                              </p:par>
                              <p:par>
                                <p:cTn id="167" presetID="23" presetClass="entr" presetSubtype="16" fill="hold" grpId="0" nodeType="withEffect">
                                  <p:stCondLst>
                                    <p:cond delay="1250"/>
                                  </p:stCondLst>
                                  <p:childTnLst>
                                    <p:set>
                                      <p:cBhvr>
                                        <p:cTn id="168" dur="1" fill="hold">
                                          <p:stCondLst>
                                            <p:cond delay="0"/>
                                          </p:stCondLst>
                                        </p:cTn>
                                        <p:tgtEl>
                                          <p:spTgt spid="185"/>
                                        </p:tgtEl>
                                        <p:attrNameLst>
                                          <p:attrName>style.visibility</p:attrName>
                                        </p:attrNameLst>
                                      </p:cBhvr>
                                      <p:to>
                                        <p:strVal val="visible"/>
                                      </p:to>
                                    </p:set>
                                    <p:anim calcmode="lin" valueType="num">
                                      <p:cBhvr>
                                        <p:cTn id="169" dur="500" fill="hold"/>
                                        <p:tgtEl>
                                          <p:spTgt spid="185"/>
                                        </p:tgtEl>
                                        <p:attrNameLst>
                                          <p:attrName>ppt_w</p:attrName>
                                        </p:attrNameLst>
                                      </p:cBhvr>
                                      <p:tavLst>
                                        <p:tav tm="0">
                                          <p:val>
                                            <p:fltVal val="0"/>
                                          </p:val>
                                        </p:tav>
                                        <p:tav tm="100000">
                                          <p:val>
                                            <p:strVal val="#ppt_w"/>
                                          </p:val>
                                        </p:tav>
                                      </p:tavLst>
                                    </p:anim>
                                    <p:anim calcmode="lin" valueType="num">
                                      <p:cBhvr>
                                        <p:cTn id="170" dur="500" fill="hold"/>
                                        <p:tgtEl>
                                          <p:spTgt spid="185"/>
                                        </p:tgtEl>
                                        <p:attrNameLst>
                                          <p:attrName>ppt_h</p:attrName>
                                        </p:attrNameLst>
                                      </p:cBhvr>
                                      <p:tavLst>
                                        <p:tav tm="0">
                                          <p:val>
                                            <p:fltVal val="0"/>
                                          </p:val>
                                        </p:tav>
                                        <p:tav tm="100000">
                                          <p:val>
                                            <p:strVal val="#ppt_h"/>
                                          </p:val>
                                        </p:tav>
                                      </p:tavLst>
                                    </p:anim>
                                  </p:childTnLst>
                                </p:cTn>
                              </p:par>
                              <p:par>
                                <p:cTn id="171" presetID="6" presetClass="emph" presetSubtype="0" autoRev="1" fill="hold" grpId="1" nodeType="withEffect">
                                  <p:stCondLst>
                                    <p:cond delay="1750"/>
                                  </p:stCondLst>
                                  <p:childTnLst>
                                    <p:animScale>
                                      <p:cBhvr>
                                        <p:cTn id="172" dur="100" fill="hold"/>
                                        <p:tgtEl>
                                          <p:spTgt spid="185"/>
                                        </p:tgtEl>
                                      </p:cBhvr>
                                      <p:by x="130000" y="130000"/>
                                    </p:animScale>
                                  </p:childTnLst>
                                </p:cTn>
                              </p:par>
                              <p:par>
                                <p:cTn id="173" presetID="23" presetClass="entr" presetSubtype="16" fill="hold" grpId="0" nodeType="withEffect">
                                  <p:stCondLst>
                                    <p:cond delay="500"/>
                                  </p:stCondLst>
                                  <p:childTnLst>
                                    <p:set>
                                      <p:cBhvr>
                                        <p:cTn id="174" dur="1" fill="hold">
                                          <p:stCondLst>
                                            <p:cond delay="0"/>
                                          </p:stCondLst>
                                        </p:cTn>
                                        <p:tgtEl>
                                          <p:spTgt spid="149"/>
                                        </p:tgtEl>
                                        <p:attrNameLst>
                                          <p:attrName>style.visibility</p:attrName>
                                        </p:attrNameLst>
                                      </p:cBhvr>
                                      <p:to>
                                        <p:strVal val="visible"/>
                                      </p:to>
                                    </p:set>
                                    <p:anim calcmode="lin" valueType="num">
                                      <p:cBhvr>
                                        <p:cTn id="175" dur="500" fill="hold"/>
                                        <p:tgtEl>
                                          <p:spTgt spid="149"/>
                                        </p:tgtEl>
                                        <p:attrNameLst>
                                          <p:attrName>ppt_w</p:attrName>
                                        </p:attrNameLst>
                                      </p:cBhvr>
                                      <p:tavLst>
                                        <p:tav tm="0">
                                          <p:val>
                                            <p:fltVal val="0"/>
                                          </p:val>
                                        </p:tav>
                                        <p:tav tm="100000">
                                          <p:val>
                                            <p:strVal val="#ppt_w"/>
                                          </p:val>
                                        </p:tav>
                                      </p:tavLst>
                                    </p:anim>
                                    <p:anim calcmode="lin" valueType="num">
                                      <p:cBhvr>
                                        <p:cTn id="176" dur="500" fill="hold"/>
                                        <p:tgtEl>
                                          <p:spTgt spid="149"/>
                                        </p:tgtEl>
                                        <p:attrNameLst>
                                          <p:attrName>ppt_h</p:attrName>
                                        </p:attrNameLst>
                                      </p:cBhvr>
                                      <p:tavLst>
                                        <p:tav tm="0">
                                          <p:val>
                                            <p:fltVal val="0"/>
                                          </p:val>
                                        </p:tav>
                                        <p:tav tm="100000">
                                          <p:val>
                                            <p:strVal val="#ppt_h"/>
                                          </p:val>
                                        </p:tav>
                                      </p:tavLst>
                                    </p:anim>
                                  </p:childTnLst>
                                </p:cTn>
                              </p:par>
                              <p:par>
                                <p:cTn id="177" presetID="6" presetClass="emph" presetSubtype="0" autoRev="1" fill="hold" grpId="1" nodeType="withEffect">
                                  <p:stCondLst>
                                    <p:cond delay="1000"/>
                                  </p:stCondLst>
                                  <p:childTnLst>
                                    <p:animScale>
                                      <p:cBhvr>
                                        <p:cTn id="178" dur="100" fill="hold"/>
                                        <p:tgtEl>
                                          <p:spTgt spid="149"/>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animBg="1"/>
      <p:bldP spid="192" grpId="0" animBg="1"/>
      <p:bldP spid="203" grpId="0" animBg="1"/>
      <p:bldP spid="6" grpId="0" animBg="1"/>
      <p:bldP spid="8" grpId="0" animBg="1"/>
      <p:bldP spid="13" grpId="0" animBg="1"/>
      <p:bldP spid="14" grpId="0" animBg="1"/>
      <p:bldP spid="19" grpId="0" animBg="1"/>
      <p:bldP spid="20" grpId="0" animBg="1"/>
      <p:bldP spid="133" grpId="0" animBg="1"/>
      <p:bldP spid="133" grpId="1" animBg="1"/>
      <p:bldP spid="149" grpId="0" animBg="1"/>
      <p:bldP spid="149" grpId="1" animBg="1"/>
      <p:bldP spid="185" grpId="0" animBg="1"/>
      <p:bldP spid="185" grpId="1" animBg="1"/>
      <p:bldP spid="190" grpId="0" animBg="1"/>
      <p:bldP spid="98" grpId="0" animBg="1"/>
      <p:bldP spid="99" grpId="0" animBg="1"/>
      <p:bldP spid="100" grpId="0" animBg="1"/>
    </p:bldLst>
  </p:timing>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endParaRPr lang="en-GB" noProof="0"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endParaRPr lang="en-GB" noProof="0"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a:t>
            </a:fld>
            <a:endParaRPr lang="en-GB" noProof="0" dirty="0"/>
          </a:p>
        </p:txBody>
      </p:sp>
      <p:sp>
        <p:nvSpPr>
          <p:cNvPr id="3" name="Tijdelijke aanduiding voor tekst 8">
            <a:extLst>
              <a:ext uri="{FF2B5EF4-FFF2-40B4-BE49-F238E27FC236}">
                <a16:creationId xmlns:a16="http://schemas.microsoft.com/office/drawing/2014/main" id="{AE49F394-F2E9-26F3-E25B-F91975F27824}"/>
              </a:ext>
            </a:extLst>
          </p:cNvPr>
          <p:cNvSpPr>
            <a:spLocks noGrp="1"/>
          </p:cNvSpPr>
          <p:nvPr>
            <p:ph type="body" sz="quarter" idx="14" hasCustomPrompt="1"/>
          </p:nvPr>
        </p:nvSpPr>
        <p:spPr>
          <a:xfrm>
            <a:off x="719138" y="322475"/>
            <a:ext cx="991792" cy="261725"/>
          </a:xfrm>
          <a:solidFill>
            <a:schemeClr val="accent3"/>
          </a:solidFill>
        </p:spPr>
        <p:txBody>
          <a:bodyPr wrap="none" lIns="72000" tIns="72000" rIns="72000" bIns="36000" anchor="b">
            <a:spAutoFit/>
          </a:bodyPr>
          <a:lstStyle>
            <a:lvl1pPr marL="0" indent="0">
              <a:buFont typeface="Arial" panose="020B0604020202020204" pitchFamily="34" charset="0"/>
              <a:buNone/>
              <a:defRPr sz="1100" b="1">
                <a:solidFill>
                  <a:schemeClr val="tx1"/>
                </a:solidFill>
                <a:latin typeface="+mn-lt"/>
              </a:defRPr>
            </a:lvl1pPr>
          </a:lstStyle>
          <a:p>
            <a:pPr lvl="0"/>
            <a:r>
              <a:rPr lang="en-GB" dirty="0"/>
              <a:t>Theme name</a:t>
            </a:r>
          </a:p>
        </p:txBody>
      </p:sp>
      <p:sp>
        <p:nvSpPr>
          <p:cNvPr id="7" name="Tijdelijke aanduiding voor tekst 8">
            <a:extLst>
              <a:ext uri="{FF2B5EF4-FFF2-40B4-BE49-F238E27FC236}">
                <a16:creationId xmlns:a16="http://schemas.microsoft.com/office/drawing/2014/main" id="{8BB42D31-0B3E-E2AB-C714-09DB12F3F1B8}"/>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1">
                <a:solidFill>
                  <a:schemeClr val="tx1"/>
                </a:solidFill>
                <a:latin typeface="+mn-lt"/>
              </a:defRPr>
            </a:lvl1pPr>
          </a:lstStyle>
          <a:p>
            <a:pPr lvl="0"/>
            <a:r>
              <a:rPr lang="en-GB" dirty="0"/>
              <a:t>Place text here</a:t>
            </a:r>
          </a:p>
        </p:txBody>
      </p:sp>
    </p:spTree>
    <p:extLst>
      <p:ext uri="{BB962C8B-B14F-4D97-AF65-F5344CB8AC3E}">
        <p14:creationId xmlns:p14="http://schemas.microsoft.com/office/powerpoint/2010/main" val="2062858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endParaRPr lang="en-GB" noProof="0"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endParaRPr lang="en-GB" noProof="0"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a:t>
            </a:fld>
            <a:endParaRPr lang="en-GB" noProof="0" dirty="0"/>
          </a:p>
        </p:txBody>
      </p:sp>
      <p:pic>
        <p:nvPicPr>
          <p:cNvPr id="130" name="Graphic 129">
            <a:extLst>
              <a:ext uri="{FF2B5EF4-FFF2-40B4-BE49-F238E27FC236}">
                <a16:creationId xmlns:a16="http://schemas.microsoft.com/office/drawing/2014/main" id="{C6C35B67-49EB-9D63-74BD-2420B53B6D4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453752" y="6342684"/>
            <a:ext cx="4015740" cy="162631"/>
          </a:xfrm>
          <a:prstGeom prst="rect">
            <a:avLst/>
          </a:prstGeom>
        </p:spPr>
      </p:pic>
      <p:sp>
        <p:nvSpPr>
          <p:cNvPr id="3" name="Tekstvak 2">
            <a:extLst>
              <a:ext uri="{FF2B5EF4-FFF2-40B4-BE49-F238E27FC236}">
                <a16:creationId xmlns:a16="http://schemas.microsoft.com/office/drawing/2014/main" id="{A62A7221-6870-6B34-CF9E-AA33993F2BB8}"/>
              </a:ext>
            </a:extLst>
          </p:cNvPr>
          <p:cNvSpPr txBox="1"/>
          <p:nvPr userDrawn="1"/>
        </p:nvSpPr>
        <p:spPr>
          <a:xfrm>
            <a:off x="719138" y="720000"/>
            <a:ext cx="10750354" cy="369025"/>
          </a:xfrm>
          <a:prstGeom prst="rect">
            <a:avLst/>
          </a:prstGeom>
        </p:spPr>
        <p:txBody>
          <a:bodyPr vert="horz" lIns="0" tIns="0" rIns="0" bIns="0" rtlCol="0" anchor="t">
            <a:noAutofit/>
          </a:bodyPr>
          <a:lstStyle>
            <a:lvl1pPr>
              <a:lnSpc>
                <a:spcPct val="90000"/>
              </a:lnSpc>
              <a:spcBef>
                <a:spcPct val="0"/>
              </a:spcBef>
              <a:buNone/>
              <a:defRPr sz="3200" b="1">
                <a:latin typeface="+mj-lt"/>
                <a:ea typeface="+mj-ea"/>
                <a:cs typeface="+mj-cs"/>
              </a:defRPr>
            </a:lvl1pPr>
          </a:lstStyle>
          <a:p>
            <a:pPr lvl="0"/>
            <a:r>
              <a:rPr lang="en-GB" dirty="0"/>
              <a:t>Instructions</a:t>
            </a:r>
          </a:p>
        </p:txBody>
      </p:sp>
      <p:sp>
        <p:nvSpPr>
          <p:cNvPr id="7" name="Tekstvak 6">
            <a:extLst>
              <a:ext uri="{FF2B5EF4-FFF2-40B4-BE49-F238E27FC236}">
                <a16:creationId xmlns:a16="http://schemas.microsoft.com/office/drawing/2014/main" id="{94A65637-C87F-4F7E-63DF-230269992771}"/>
              </a:ext>
            </a:extLst>
          </p:cNvPr>
          <p:cNvSpPr txBox="1"/>
          <p:nvPr userDrawn="1"/>
        </p:nvSpPr>
        <p:spPr>
          <a:xfrm>
            <a:off x="719139" y="1412875"/>
            <a:ext cx="2969923" cy="4392613"/>
          </a:xfrm>
          <a:prstGeom prst="rect">
            <a:avLst/>
          </a:prstGeom>
          <a:noFill/>
        </p:spPr>
        <p:txBody>
          <a:bodyPr wrap="square" lIns="0" tIns="0" rIns="0" bIns="0" rtlCol="0">
            <a:noAutofit/>
          </a:bodyPr>
          <a:lstStyle/>
          <a:p>
            <a:pPr algn="l">
              <a:lnSpc>
                <a:spcPct val="90000"/>
              </a:lnSpc>
              <a:spcBef>
                <a:spcPts val="600"/>
              </a:spcBef>
              <a:spcAft>
                <a:spcPts val="600"/>
              </a:spcAft>
            </a:pPr>
            <a:r>
              <a:rPr lang="en-GB" sz="1200" b="1" dirty="0">
                <a:solidFill>
                  <a:schemeClr val="accent1"/>
                </a:solidFill>
              </a:rPr>
              <a:t>Add a new slide</a:t>
            </a:r>
          </a:p>
          <a:p>
            <a:pPr algn="l">
              <a:lnSpc>
                <a:spcPct val="90000"/>
              </a:lnSpc>
              <a:spcBef>
                <a:spcPts val="600"/>
              </a:spcBef>
              <a:spcAft>
                <a:spcPts val="600"/>
              </a:spcAft>
            </a:pPr>
            <a:r>
              <a:rPr lang="en-GB" sz="1200" dirty="0"/>
              <a:t>Go to the tab ‘</a:t>
            </a:r>
            <a:r>
              <a:rPr lang="en-GB" sz="1200" b="1" dirty="0"/>
              <a:t>Insert</a:t>
            </a:r>
            <a:r>
              <a:rPr lang="en-GB" sz="1200" dirty="0"/>
              <a:t>’ and click </a:t>
            </a:r>
            <a:br>
              <a:rPr lang="en-GB" sz="1200" dirty="0"/>
            </a:br>
            <a:r>
              <a:rPr lang="en-GB" sz="1200" dirty="0"/>
              <a:t>on the button ‘</a:t>
            </a:r>
            <a:r>
              <a:rPr lang="en-GB" sz="1200" b="1" dirty="0"/>
              <a:t>New slide</a:t>
            </a:r>
            <a:r>
              <a:rPr lang="en-GB" sz="1200" dirty="0"/>
              <a:t>’ to add a new template layout to the presentation.</a:t>
            </a:r>
          </a:p>
          <a:p>
            <a:pPr algn="l">
              <a:lnSpc>
                <a:spcPct val="90000"/>
              </a:lnSpc>
              <a:spcBef>
                <a:spcPts val="600"/>
              </a:spcBef>
              <a:spcAft>
                <a:spcPts val="600"/>
              </a:spcAft>
            </a:pPr>
            <a:r>
              <a:rPr lang="en-GB" sz="1200" dirty="0"/>
              <a:t>Attention: It’s not possible </a:t>
            </a:r>
            <a:br>
              <a:rPr lang="en-GB" sz="1200" dirty="0"/>
            </a:br>
            <a:r>
              <a:rPr lang="en-GB" sz="1200" dirty="0"/>
              <a:t>to paste a slide from another presentation. Text and other objects can be copied one-by-one from the original slide</a:t>
            </a:r>
            <a:br>
              <a:rPr lang="en-GB" sz="1200" dirty="0"/>
            </a:br>
            <a:r>
              <a:rPr lang="en-GB" sz="1200" dirty="0"/>
              <a:t>to the new slide.</a:t>
            </a:r>
          </a:p>
          <a:p>
            <a:pPr algn="l">
              <a:lnSpc>
                <a:spcPct val="90000"/>
              </a:lnSpc>
              <a:spcBef>
                <a:spcPts val="600"/>
              </a:spcBef>
              <a:spcAft>
                <a:spcPts val="600"/>
              </a:spcAft>
            </a:pPr>
            <a:r>
              <a:rPr lang="en-GB" sz="1200" dirty="0"/>
              <a:t>Click with the right mouse button on the thumbnail display of the slide, on the left side of the screen. Then click on ‘</a:t>
            </a:r>
            <a:r>
              <a:rPr lang="en-GB" sz="1200" b="1" dirty="0"/>
              <a:t>Reset slide</a:t>
            </a:r>
            <a:r>
              <a:rPr lang="en-GB" sz="1200" dirty="0"/>
              <a:t>’ to reset the layout.</a:t>
            </a:r>
          </a:p>
          <a:p>
            <a:pPr algn="l">
              <a:lnSpc>
                <a:spcPct val="90000"/>
              </a:lnSpc>
              <a:spcBef>
                <a:spcPts val="600"/>
              </a:spcBef>
              <a:spcAft>
                <a:spcPts val="600"/>
              </a:spcAft>
            </a:pPr>
            <a:endParaRPr lang="en-GB" sz="1200" dirty="0"/>
          </a:p>
          <a:p>
            <a:pPr algn="l">
              <a:lnSpc>
                <a:spcPct val="90000"/>
              </a:lnSpc>
              <a:spcBef>
                <a:spcPts val="600"/>
              </a:spcBef>
              <a:spcAft>
                <a:spcPts val="600"/>
              </a:spcAft>
            </a:pPr>
            <a:endParaRPr lang="en-GB" sz="1200" dirty="0"/>
          </a:p>
          <a:p>
            <a:pPr algn="l">
              <a:lnSpc>
                <a:spcPct val="90000"/>
              </a:lnSpc>
              <a:spcBef>
                <a:spcPts val="600"/>
              </a:spcBef>
              <a:spcAft>
                <a:spcPts val="600"/>
              </a:spcAft>
            </a:pPr>
            <a:endParaRPr lang="en-GB" sz="1200" dirty="0"/>
          </a:p>
        </p:txBody>
      </p:sp>
      <p:sp>
        <p:nvSpPr>
          <p:cNvPr id="8" name="Tekstvak 7">
            <a:extLst>
              <a:ext uri="{FF2B5EF4-FFF2-40B4-BE49-F238E27FC236}">
                <a16:creationId xmlns:a16="http://schemas.microsoft.com/office/drawing/2014/main" id="{2296FE71-9D09-ECEC-C9A1-F4FE7BF50A32}"/>
              </a:ext>
            </a:extLst>
          </p:cNvPr>
          <p:cNvSpPr txBox="1"/>
          <p:nvPr userDrawn="1"/>
        </p:nvSpPr>
        <p:spPr>
          <a:xfrm>
            <a:off x="719138" y="4524526"/>
            <a:ext cx="2647049" cy="674495"/>
          </a:xfrm>
          <a:prstGeom prst="rect">
            <a:avLst/>
          </a:prstGeom>
          <a:noFill/>
        </p:spPr>
        <p:txBody>
          <a:bodyPr wrap="square" lIns="0" tIns="0" rIns="0" bIns="0" rtlCol="0">
            <a:noAutofit/>
          </a:bodyPr>
          <a:lstStyle/>
          <a:p>
            <a:pPr algn="l">
              <a:lnSpc>
                <a:spcPct val="90000"/>
              </a:lnSpc>
              <a:spcBef>
                <a:spcPts val="600"/>
              </a:spcBef>
              <a:spcAft>
                <a:spcPts val="600"/>
              </a:spcAft>
            </a:pPr>
            <a:r>
              <a:rPr lang="en-GB" sz="1200" b="1" dirty="0">
                <a:solidFill>
                  <a:schemeClr val="accent1"/>
                </a:solidFill>
              </a:rPr>
              <a:t>Text levels</a:t>
            </a:r>
          </a:p>
          <a:p>
            <a:pPr algn="l">
              <a:lnSpc>
                <a:spcPct val="90000"/>
              </a:lnSpc>
              <a:spcBef>
                <a:spcPts val="600"/>
              </a:spcBef>
              <a:spcAft>
                <a:spcPts val="600"/>
              </a:spcAft>
            </a:pPr>
            <a:r>
              <a:rPr lang="en-GB" sz="1200"/>
              <a:t>Under the tab ‘Home’, use the list level-buttons to choose a text level. </a:t>
            </a:r>
            <a:endParaRPr lang="en-GB" sz="1200" dirty="0"/>
          </a:p>
          <a:p>
            <a:pPr algn="l">
              <a:lnSpc>
                <a:spcPct val="90000"/>
              </a:lnSpc>
              <a:spcBef>
                <a:spcPts val="600"/>
              </a:spcBef>
              <a:spcAft>
                <a:spcPts val="600"/>
              </a:spcAft>
            </a:pPr>
            <a:endParaRPr lang="en-GB" sz="1200" dirty="0"/>
          </a:p>
          <a:p>
            <a:pPr algn="l">
              <a:lnSpc>
                <a:spcPct val="90000"/>
              </a:lnSpc>
              <a:spcBef>
                <a:spcPts val="600"/>
              </a:spcBef>
              <a:spcAft>
                <a:spcPts val="600"/>
              </a:spcAft>
            </a:pPr>
            <a:endParaRPr lang="en-GB" sz="1200" dirty="0"/>
          </a:p>
        </p:txBody>
      </p:sp>
      <p:grpSp>
        <p:nvGrpSpPr>
          <p:cNvPr id="9" name="VOORBEELD">
            <a:extLst>
              <a:ext uri="{FF2B5EF4-FFF2-40B4-BE49-F238E27FC236}">
                <a16:creationId xmlns:a16="http://schemas.microsoft.com/office/drawing/2014/main" id="{223B22F1-A9C7-DC72-FEB9-25221978ACC5}"/>
              </a:ext>
            </a:extLst>
          </p:cNvPr>
          <p:cNvGrpSpPr/>
          <p:nvPr userDrawn="1"/>
        </p:nvGrpSpPr>
        <p:grpSpPr>
          <a:xfrm>
            <a:off x="719138" y="5248070"/>
            <a:ext cx="3234311" cy="558875"/>
            <a:chOff x="-3605171" y="458674"/>
            <a:chExt cx="3234311" cy="558875"/>
          </a:xfrm>
        </p:grpSpPr>
        <p:sp>
          <p:nvSpPr>
            <p:cNvPr id="10" name="Rechthoek 9">
              <a:extLst>
                <a:ext uri="{FF2B5EF4-FFF2-40B4-BE49-F238E27FC236}">
                  <a16:creationId xmlns:a16="http://schemas.microsoft.com/office/drawing/2014/main" id="{03338E5F-3D14-16EC-91FC-B295CB54EB77}"/>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900" b="1" noProof="0" dirty="0">
                  <a:solidFill>
                    <a:srgbClr val="211F26"/>
                  </a:solidFill>
                  <a:latin typeface="Calibri" panose="020F0502020204030204" pitchFamily="34" charset="0"/>
                  <a:cs typeface="Calibri" panose="020F0502020204030204" pitchFamily="34" charset="0"/>
                </a:rPr>
                <a:t>Home</a:t>
              </a:r>
            </a:p>
          </p:txBody>
        </p:sp>
        <p:sp>
          <p:nvSpPr>
            <p:cNvPr id="11" name="Rechthoek 10">
              <a:extLst>
                <a:ext uri="{FF2B5EF4-FFF2-40B4-BE49-F238E27FC236}">
                  <a16:creationId xmlns:a16="http://schemas.microsoft.com/office/drawing/2014/main" id="{699885E4-D926-810F-013C-9017ADDD04FC}"/>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12" name="Groep 11">
              <a:extLst>
                <a:ext uri="{FF2B5EF4-FFF2-40B4-BE49-F238E27FC236}">
                  <a16:creationId xmlns:a16="http://schemas.microsoft.com/office/drawing/2014/main" id="{84196B60-EE68-4CD2-CA76-8EC51038F1FA}"/>
                </a:ext>
              </a:extLst>
            </p:cNvPr>
            <p:cNvGrpSpPr/>
            <p:nvPr userDrawn="1"/>
          </p:nvGrpSpPr>
          <p:grpSpPr>
            <a:xfrm>
              <a:off x="-3386247" y="830871"/>
              <a:ext cx="139423" cy="109566"/>
              <a:chOff x="-2866744" y="827071"/>
              <a:chExt cx="168701" cy="132575"/>
            </a:xfrm>
          </p:grpSpPr>
          <p:grpSp>
            <p:nvGrpSpPr>
              <p:cNvPr id="45" name="Groep 44">
                <a:extLst>
                  <a:ext uri="{FF2B5EF4-FFF2-40B4-BE49-F238E27FC236}">
                    <a16:creationId xmlns:a16="http://schemas.microsoft.com/office/drawing/2014/main" id="{6094382F-98EF-2A94-0781-35798ABD8BE5}"/>
                  </a:ext>
                </a:extLst>
              </p:cNvPr>
              <p:cNvGrpSpPr/>
              <p:nvPr userDrawn="1"/>
            </p:nvGrpSpPr>
            <p:grpSpPr>
              <a:xfrm>
                <a:off x="-2866744" y="827071"/>
                <a:ext cx="168701" cy="132575"/>
                <a:chOff x="-2866744" y="827071"/>
                <a:chExt cx="168701" cy="132575"/>
              </a:xfrm>
            </p:grpSpPr>
            <p:cxnSp>
              <p:nvCxnSpPr>
                <p:cNvPr id="47" name="Rechte verbindingslijn 46">
                  <a:extLst>
                    <a:ext uri="{FF2B5EF4-FFF2-40B4-BE49-F238E27FC236}">
                      <a16:creationId xmlns:a16="http://schemas.microsoft.com/office/drawing/2014/main" id="{F5CA69CD-2477-4235-84D1-D35A5A007C43}"/>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48" name="Rechte verbindingslijn 47">
                  <a:extLst>
                    <a:ext uri="{FF2B5EF4-FFF2-40B4-BE49-F238E27FC236}">
                      <a16:creationId xmlns:a16="http://schemas.microsoft.com/office/drawing/2014/main" id="{45E49CD4-89C9-4DC6-41D8-DB1BA2748912}"/>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49" name="Rechte verbindingslijn 48">
                  <a:extLst>
                    <a:ext uri="{FF2B5EF4-FFF2-40B4-BE49-F238E27FC236}">
                      <a16:creationId xmlns:a16="http://schemas.microsoft.com/office/drawing/2014/main" id="{B7BA8F3B-3873-F4DA-A238-E4621F0E38A9}"/>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50" name="Rechte verbindingslijn 49">
                  <a:extLst>
                    <a:ext uri="{FF2B5EF4-FFF2-40B4-BE49-F238E27FC236}">
                      <a16:creationId xmlns:a16="http://schemas.microsoft.com/office/drawing/2014/main" id="{A4B7DD81-96C8-F7CF-09B4-A1740E5D8B1C}"/>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51" name="Rechte verbindingslijn 50">
                  <a:extLst>
                    <a:ext uri="{FF2B5EF4-FFF2-40B4-BE49-F238E27FC236}">
                      <a16:creationId xmlns:a16="http://schemas.microsoft.com/office/drawing/2014/main" id="{933309FA-1A4B-B500-1BAC-FF39BB0C9421}"/>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46" name="Pijl: rechts 45">
                <a:extLst>
                  <a:ext uri="{FF2B5EF4-FFF2-40B4-BE49-F238E27FC236}">
                    <a16:creationId xmlns:a16="http://schemas.microsoft.com/office/drawing/2014/main" id="{AAAC0B97-2BD3-E311-13D4-BED22B49F32C}"/>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3" name="Groep 12">
              <a:extLst>
                <a:ext uri="{FF2B5EF4-FFF2-40B4-BE49-F238E27FC236}">
                  <a16:creationId xmlns:a16="http://schemas.microsoft.com/office/drawing/2014/main" id="{2658B9E6-EEE8-12FE-A37B-B7241C37DC23}"/>
                </a:ext>
              </a:extLst>
            </p:cNvPr>
            <p:cNvGrpSpPr/>
            <p:nvPr userDrawn="1"/>
          </p:nvGrpSpPr>
          <p:grpSpPr>
            <a:xfrm>
              <a:off x="-3605171" y="830871"/>
              <a:ext cx="139423" cy="109566"/>
              <a:chOff x="-2866744" y="518074"/>
              <a:chExt cx="168701" cy="132575"/>
            </a:xfrm>
          </p:grpSpPr>
          <p:grpSp>
            <p:nvGrpSpPr>
              <p:cNvPr id="38" name="Groep 37">
                <a:extLst>
                  <a:ext uri="{FF2B5EF4-FFF2-40B4-BE49-F238E27FC236}">
                    <a16:creationId xmlns:a16="http://schemas.microsoft.com/office/drawing/2014/main" id="{FA72CF74-DCC7-1AB6-B4FA-32797D5ADE95}"/>
                  </a:ext>
                </a:extLst>
              </p:cNvPr>
              <p:cNvGrpSpPr/>
              <p:nvPr userDrawn="1"/>
            </p:nvGrpSpPr>
            <p:grpSpPr>
              <a:xfrm>
                <a:off x="-2866744" y="518074"/>
                <a:ext cx="168701" cy="132575"/>
                <a:chOff x="-2866744" y="518074"/>
                <a:chExt cx="168701" cy="132575"/>
              </a:xfrm>
            </p:grpSpPr>
            <p:cxnSp>
              <p:nvCxnSpPr>
                <p:cNvPr id="40" name="Rechte verbindingslijn 39">
                  <a:extLst>
                    <a:ext uri="{FF2B5EF4-FFF2-40B4-BE49-F238E27FC236}">
                      <a16:creationId xmlns:a16="http://schemas.microsoft.com/office/drawing/2014/main" id="{C086FFA1-B90D-2CD4-D7EA-A2CAD97040D6}"/>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41" name="Rechte verbindingslijn 40">
                  <a:extLst>
                    <a:ext uri="{FF2B5EF4-FFF2-40B4-BE49-F238E27FC236}">
                      <a16:creationId xmlns:a16="http://schemas.microsoft.com/office/drawing/2014/main" id="{9E276A6C-91E2-3C05-E592-003E1F2696C8}"/>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42" name="Rechte verbindingslijn 41">
                  <a:extLst>
                    <a:ext uri="{FF2B5EF4-FFF2-40B4-BE49-F238E27FC236}">
                      <a16:creationId xmlns:a16="http://schemas.microsoft.com/office/drawing/2014/main" id="{03CE44D5-1258-012B-E8BE-E2E51334B05D}"/>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43" name="Rechte verbindingslijn 42">
                  <a:extLst>
                    <a:ext uri="{FF2B5EF4-FFF2-40B4-BE49-F238E27FC236}">
                      <a16:creationId xmlns:a16="http://schemas.microsoft.com/office/drawing/2014/main" id="{DF78297C-3B96-36F4-4AAC-59378707CA9D}"/>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44" name="Rechte verbindingslijn 43">
                  <a:extLst>
                    <a:ext uri="{FF2B5EF4-FFF2-40B4-BE49-F238E27FC236}">
                      <a16:creationId xmlns:a16="http://schemas.microsoft.com/office/drawing/2014/main" id="{38209EFC-30B9-E6FB-BBFB-E16C5D453432}"/>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39" name="Pijl: rechts 38">
                <a:extLst>
                  <a:ext uri="{FF2B5EF4-FFF2-40B4-BE49-F238E27FC236}">
                    <a16:creationId xmlns:a16="http://schemas.microsoft.com/office/drawing/2014/main" id="{D3F08921-5722-DEB9-31A9-5448AE95E511}"/>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cxnSp>
          <p:nvCxnSpPr>
            <p:cNvPr id="14" name="Rechte verbindingslijn 13">
              <a:extLst>
                <a:ext uri="{FF2B5EF4-FFF2-40B4-BE49-F238E27FC236}">
                  <a16:creationId xmlns:a16="http://schemas.microsoft.com/office/drawing/2014/main" id="{8D003063-AECB-9525-A3E0-8ECE6DEF4528}"/>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15" name="Rechte verbindingslijn 14">
              <a:extLst>
                <a:ext uri="{FF2B5EF4-FFF2-40B4-BE49-F238E27FC236}">
                  <a16:creationId xmlns:a16="http://schemas.microsoft.com/office/drawing/2014/main" id="{E20D2959-A3E8-6980-6C60-265615921D45}"/>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18" name="Rechthoek 17">
              <a:extLst>
                <a:ext uri="{FF2B5EF4-FFF2-40B4-BE49-F238E27FC236}">
                  <a16:creationId xmlns:a16="http://schemas.microsoft.com/office/drawing/2014/main" id="{AD89004A-B4D5-E5FC-4BD4-26CC43E92A95}"/>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mn-lt"/>
                  <a:cs typeface="Calibri" panose="020F0502020204030204" pitchFamily="34" charset="0"/>
                </a:rPr>
                <a:t>Text level down</a:t>
              </a:r>
            </a:p>
          </p:txBody>
        </p:sp>
        <p:sp>
          <p:nvSpPr>
            <p:cNvPr id="19" name="Rechthoek 18">
              <a:extLst>
                <a:ext uri="{FF2B5EF4-FFF2-40B4-BE49-F238E27FC236}">
                  <a16:creationId xmlns:a16="http://schemas.microsoft.com/office/drawing/2014/main" id="{32022233-BAF6-0FBC-FC7C-1941779D63F7}"/>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mn-lt"/>
                  <a:cs typeface="Calibri" panose="020F0502020204030204" pitchFamily="34" charset="0"/>
                </a:rPr>
                <a:t>Text level up</a:t>
              </a:r>
            </a:p>
          </p:txBody>
        </p:sp>
        <p:grpSp>
          <p:nvGrpSpPr>
            <p:cNvPr id="20" name="Groep 19">
              <a:extLst>
                <a:ext uri="{FF2B5EF4-FFF2-40B4-BE49-F238E27FC236}">
                  <a16:creationId xmlns:a16="http://schemas.microsoft.com/office/drawing/2014/main" id="{152F55C1-F1E9-6B05-D83D-81507DE567AA}"/>
                </a:ext>
              </a:extLst>
            </p:cNvPr>
            <p:cNvGrpSpPr/>
            <p:nvPr userDrawn="1"/>
          </p:nvGrpSpPr>
          <p:grpSpPr>
            <a:xfrm>
              <a:off x="-2916763" y="769168"/>
              <a:ext cx="268738" cy="248381"/>
              <a:chOff x="-2916763" y="769168"/>
              <a:chExt cx="268738" cy="248381"/>
            </a:xfrm>
          </p:grpSpPr>
          <p:sp>
            <p:nvSpPr>
              <p:cNvPr id="30" name="Rechthoek 29">
                <a:extLst>
                  <a:ext uri="{FF2B5EF4-FFF2-40B4-BE49-F238E27FC236}">
                    <a16:creationId xmlns:a16="http://schemas.microsoft.com/office/drawing/2014/main" id="{B5E1FED9-7683-8A4F-1591-27730327B1D1}"/>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31" name="Groep 30">
                <a:extLst>
                  <a:ext uri="{FF2B5EF4-FFF2-40B4-BE49-F238E27FC236}">
                    <a16:creationId xmlns:a16="http://schemas.microsoft.com/office/drawing/2014/main" id="{BE48EAC4-A151-EAD5-FD57-6D5EF7CCC352}"/>
                  </a:ext>
                </a:extLst>
              </p:cNvPr>
              <p:cNvGrpSpPr/>
              <p:nvPr userDrawn="1"/>
            </p:nvGrpSpPr>
            <p:grpSpPr>
              <a:xfrm>
                <a:off x="-2866744" y="827071"/>
                <a:ext cx="168701" cy="132575"/>
                <a:chOff x="-2866744" y="827071"/>
                <a:chExt cx="168701" cy="132575"/>
              </a:xfrm>
            </p:grpSpPr>
            <p:cxnSp>
              <p:nvCxnSpPr>
                <p:cNvPr id="33" name="Rechte verbindingslijn 32">
                  <a:extLst>
                    <a:ext uri="{FF2B5EF4-FFF2-40B4-BE49-F238E27FC236}">
                      <a16:creationId xmlns:a16="http://schemas.microsoft.com/office/drawing/2014/main" id="{55ABF10F-CF91-B9AF-6688-67DA47271CCA}"/>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34" name="Rechte verbindingslijn 33">
                  <a:extLst>
                    <a:ext uri="{FF2B5EF4-FFF2-40B4-BE49-F238E27FC236}">
                      <a16:creationId xmlns:a16="http://schemas.microsoft.com/office/drawing/2014/main" id="{1367BCBE-3206-50C6-F7F1-FBFF13AFA23E}"/>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35" name="Rechte verbindingslijn 34">
                  <a:extLst>
                    <a:ext uri="{FF2B5EF4-FFF2-40B4-BE49-F238E27FC236}">
                      <a16:creationId xmlns:a16="http://schemas.microsoft.com/office/drawing/2014/main" id="{1887FE1A-DEDB-1C17-7A06-9CEF4073D49E}"/>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36" name="Rechte verbindingslijn 35">
                  <a:extLst>
                    <a:ext uri="{FF2B5EF4-FFF2-40B4-BE49-F238E27FC236}">
                      <a16:creationId xmlns:a16="http://schemas.microsoft.com/office/drawing/2014/main" id="{9BB9AD66-42B5-5052-D1FB-0E4C1372D8C7}"/>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37" name="Rechte verbindingslijn 36">
                  <a:extLst>
                    <a:ext uri="{FF2B5EF4-FFF2-40B4-BE49-F238E27FC236}">
                      <a16:creationId xmlns:a16="http://schemas.microsoft.com/office/drawing/2014/main" id="{9DB1E250-1A25-2F8A-B33E-34D8269DA44E}"/>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32" name="Pijl: rechts 31">
                <a:extLst>
                  <a:ext uri="{FF2B5EF4-FFF2-40B4-BE49-F238E27FC236}">
                    <a16:creationId xmlns:a16="http://schemas.microsoft.com/office/drawing/2014/main" id="{254B755B-11BF-B6B8-A495-3097582DC4DE}"/>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21" name="Groep 20">
              <a:extLst>
                <a:ext uri="{FF2B5EF4-FFF2-40B4-BE49-F238E27FC236}">
                  <a16:creationId xmlns:a16="http://schemas.microsoft.com/office/drawing/2014/main" id="{540E0342-3F00-BB73-74C4-18810003E098}"/>
                </a:ext>
              </a:extLst>
            </p:cNvPr>
            <p:cNvGrpSpPr/>
            <p:nvPr userDrawn="1"/>
          </p:nvGrpSpPr>
          <p:grpSpPr>
            <a:xfrm>
              <a:off x="-2916763" y="460171"/>
              <a:ext cx="268738" cy="248381"/>
              <a:chOff x="-2916763" y="460171"/>
              <a:chExt cx="268738" cy="248381"/>
            </a:xfrm>
          </p:grpSpPr>
          <p:sp>
            <p:nvSpPr>
              <p:cNvPr id="22" name="Rechthoek 21">
                <a:extLst>
                  <a:ext uri="{FF2B5EF4-FFF2-40B4-BE49-F238E27FC236}">
                    <a16:creationId xmlns:a16="http://schemas.microsoft.com/office/drawing/2014/main" id="{CD51B86B-78F5-7AD1-6D46-DF7D9A6C27D5}"/>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23" name="Groep 22">
                <a:extLst>
                  <a:ext uri="{FF2B5EF4-FFF2-40B4-BE49-F238E27FC236}">
                    <a16:creationId xmlns:a16="http://schemas.microsoft.com/office/drawing/2014/main" id="{B1F516D8-3879-66A2-55AB-CB304D412756}"/>
                  </a:ext>
                </a:extLst>
              </p:cNvPr>
              <p:cNvGrpSpPr/>
              <p:nvPr userDrawn="1"/>
            </p:nvGrpSpPr>
            <p:grpSpPr>
              <a:xfrm>
                <a:off x="-2866744" y="518074"/>
                <a:ext cx="168701" cy="132575"/>
                <a:chOff x="-2866744" y="518074"/>
                <a:chExt cx="168701" cy="132575"/>
              </a:xfrm>
            </p:grpSpPr>
            <p:cxnSp>
              <p:nvCxnSpPr>
                <p:cNvPr id="25" name="Rechte verbindingslijn 24">
                  <a:extLst>
                    <a:ext uri="{FF2B5EF4-FFF2-40B4-BE49-F238E27FC236}">
                      <a16:creationId xmlns:a16="http://schemas.microsoft.com/office/drawing/2014/main" id="{55313D63-62F6-4ED8-4CE1-DEC8F077FF15}"/>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26" name="Rechte verbindingslijn 25">
                  <a:extLst>
                    <a:ext uri="{FF2B5EF4-FFF2-40B4-BE49-F238E27FC236}">
                      <a16:creationId xmlns:a16="http://schemas.microsoft.com/office/drawing/2014/main" id="{0A93B689-D16A-5584-AD77-DB98BD596320}"/>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27" name="Rechte verbindingslijn 26">
                  <a:extLst>
                    <a:ext uri="{FF2B5EF4-FFF2-40B4-BE49-F238E27FC236}">
                      <a16:creationId xmlns:a16="http://schemas.microsoft.com/office/drawing/2014/main" id="{67AB20C9-B1F9-EC8B-808E-BF87470483B3}"/>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28" name="Rechte verbindingslijn 27">
                  <a:extLst>
                    <a:ext uri="{FF2B5EF4-FFF2-40B4-BE49-F238E27FC236}">
                      <a16:creationId xmlns:a16="http://schemas.microsoft.com/office/drawing/2014/main" id="{ED653223-7AC2-4C9F-B934-7D03C7BD4456}"/>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29" name="Rechte verbindingslijn 28">
                  <a:extLst>
                    <a:ext uri="{FF2B5EF4-FFF2-40B4-BE49-F238E27FC236}">
                      <a16:creationId xmlns:a16="http://schemas.microsoft.com/office/drawing/2014/main" id="{8266471F-0EC6-1AB1-014F-9A470724C50E}"/>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24" name="Pijl: rechts 23">
                <a:extLst>
                  <a:ext uri="{FF2B5EF4-FFF2-40B4-BE49-F238E27FC236}">
                    <a16:creationId xmlns:a16="http://schemas.microsoft.com/office/drawing/2014/main" id="{232832F5-EBD0-CB62-BB0A-CBA8AFB8E06E}"/>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52" name="Tekstvak 51">
            <a:extLst>
              <a:ext uri="{FF2B5EF4-FFF2-40B4-BE49-F238E27FC236}">
                <a16:creationId xmlns:a16="http://schemas.microsoft.com/office/drawing/2014/main" id="{942B21D1-FB28-45F6-C505-8F60BF07ABDC}"/>
              </a:ext>
            </a:extLst>
          </p:cNvPr>
          <p:cNvSpPr txBox="1"/>
          <p:nvPr userDrawn="1"/>
        </p:nvSpPr>
        <p:spPr>
          <a:xfrm>
            <a:off x="4524770" y="1405342"/>
            <a:ext cx="3142461" cy="2338679"/>
          </a:xfrm>
          <a:prstGeom prst="rect">
            <a:avLst/>
          </a:prstGeom>
          <a:noFill/>
        </p:spPr>
        <p:txBody>
          <a:bodyPr wrap="square" lIns="0" tIns="0" rIns="0" bIns="0" rtlCol="0">
            <a:noAutofit/>
          </a:bodyPr>
          <a:lstStyle/>
          <a:p>
            <a:pPr algn="l">
              <a:lnSpc>
                <a:spcPct val="90000"/>
              </a:lnSpc>
              <a:spcBef>
                <a:spcPts val="600"/>
              </a:spcBef>
              <a:spcAft>
                <a:spcPts val="600"/>
              </a:spcAft>
            </a:pPr>
            <a:r>
              <a:rPr lang="en-GB" sz="1200" b="1" dirty="0">
                <a:solidFill>
                  <a:schemeClr val="accent1"/>
                </a:solidFill>
              </a:rPr>
              <a:t>Insert / edit an image</a:t>
            </a:r>
          </a:p>
          <a:p>
            <a:pPr algn="l">
              <a:lnSpc>
                <a:spcPct val="90000"/>
              </a:lnSpc>
              <a:spcBef>
                <a:spcPts val="600"/>
              </a:spcBef>
              <a:spcAft>
                <a:spcPts val="600"/>
              </a:spcAft>
            </a:pPr>
            <a:r>
              <a:rPr lang="en-GB" sz="1200"/>
              <a:t>If necessary, delete the existing image</a:t>
            </a:r>
            <a:br>
              <a:rPr lang="en-GB" sz="1200"/>
            </a:br>
            <a:r>
              <a:rPr lang="en-GB" sz="1200"/>
              <a:t>by using the ‘</a:t>
            </a:r>
            <a:r>
              <a:rPr lang="en-GB" sz="1200" b="1"/>
              <a:t>Backspace key</a:t>
            </a:r>
            <a:r>
              <a:rPr lang="en-GB" sz="1200"/>
              <a:t>’. </a:t>
            </a:r>
            <a:br>
              <a:rPr lang="en-GB" sz="1200"/>
            </a:br>
            <a:r>
              <a:rPr lang="en-GB" sz="1200"/>
              <a:t>Click on the pictogram to insert a new image. </a:t>
            </a:r>
          </a:p>
          <a:p>
            <a:pPr algn="l">
              <a:lnSpc>
                <a:spcPct val="90000"/>
              </a:lnSpc>
              <a:spcBef>
                <a:spcPts val="600"/>
              </a:spcBef>
              <a:spcAft>
                <a:spcPts val="600"/>
              </a:spcAft>
            </a:pPr>
            <a:r>
              <a:rPr lang="en-GB" sz="1200"/>
              <a:t>Select the image and click on ‘</a:t>
            </a:r>
            <a:r>
              <a:rPr lang="en-GB" sz="1200" b="1"/>
              <a:t>Insert</a:t>
            </a:r>
            <a:r>
              <a:rPr lang="en-GB" sz="1200"/>
              <a:t>’. To scale or drag the image, go to the tab ‘</a:t>
            </a:r>
            <a:r>
              <a:rPr lang="en-GB" sz="1200" b="1"/>
              <a:t>Picture Tools - Format</a:t>
            </a:r>
            <a:r>
              <a:rPr lang="en-GB" sz="1200"/>
              <a:t>’ and click on</a:t>
            </a:r>
            <a:br>
              <a:rPr lang="en-GB" sz="1200"/>
            </a:br>
            <a:r>
              <a:rPr lang="en-GB" sz="1200"/>
              <a:t>the button ‘</a:t>
            </a:r>
            <a:r>
              <a:rPr lang="en-GB" sz="1200" b="1"/>
              <a:t>Crop</a:t>
            </a:r>
            <a:r>
              <a:rPr lang="en-GB" sz="1200"/>
              <a:t>’. Scale the image itself with</a:t>
            </a:r>
            <a:br>
              <a:rPr lang="en-GB" sz="1200"/>
            </a:br>
            <a:r>
              <a:rPr lang="en-GB" sz="1200"/>
              <a:t>the spheres and scale the image frame with the brackets.</a:t>
            </a:r>
            <a:br>
              <a:rPr lang="en-GB" sz="1200"/>
            </a:br>
            <a:r>
              <a:rPr lang="en-GB" sz="1200"/>
              <a:t>Click with the right mouse button on the image and choose ‘</a:t>
            </a:r>
            <a:r>
              <a:rPr lang="en-GB" sz="1200" b="1"/>
              <a:t>Send to back</a:t>
            </a:r>
            <a:r>
              <a:rPr lang="en-GB" sz="1200"/>
              <a:t>’.</a:t>
            </a:r>
          </a:p>
          <a:p>
            <a:pPr algn="l">
              <a:lnSpc>
                <a:spcPct val="90000"/>
              </a:lnSpc>
              <a:spcBef>
                <a:spcPts val="600"/>
              </a:spcBef>
              <a:spcAft>
                <a:spcPts val="600"/>
              </a:spcAft>
            </a:pPr>
            <a:endParaRPr lang="en-GB" sz="1200"/>
          </a:p>
          <a:p>
            <a:pPr algn="l">
              <a:lnSpc>
                <a:spcPct val="90000"/>
              </a:lnSpc>
              <a:spcBef>
                <a:spcPts val="600"/>
              </a:spcBef>
              <a:spcAft>
                <a:spcPts val="600"/>
              </a:spcAft>
            </a:pPr>
            <a:endParaRPr lang="en-GB" sz="1200"/>
          </a:p>
          <a:p>
            <a:pPr algn="l">
              <a:lnSpc>
                <a:spcPct val="90000"/>
              </a:lnSpc>
              <a:spcBef>
                <a:spcPts val="600"/>
              </a:spcBef>
              <a:spcAft>
                <a:spcPts val="600"/>
              </a:spcAft>
            </a:pPr>
            <a:endParaRPr lang="en-GB" sz="1200" dirty="0"/>
          </a:p>
          <a:p>
            <a:pPr algn="l">
              <a:lnSpc>
                <a:spcPct val="90000"/>
              </a:lnSpc>
              <a:spcBef>
                <a:spcPts val="600"/>
              </a:spcBef>
              <a:spcAft>
                <a:spcPts val="600"/>
              </a:spcAft>
            </a:pPr>
            <a:endParaRPr lang="en-GB" sz="1200" dirty="0"/>
          </a:p>
        </p:txBody>
      </p:sp>
      <p:sp>
        <p:nvSpPr>
          <p:cNvPr id="53" name="Tekstvak 52">
            <a:extLst>
              <a:ext uri="{FF2B5EF4-FFF2-40B4-BE49-F238E27FC236}">
                <a16:creationId xmlns:a16="http://schemas.microsoft.com/office/drawing/2014/main" id="{B35480EF-0AC9-79E8-E11C-5B38D9B49942}"/>
              </a:ext>
            </a:extLst>
          </p:cNvPr>
          <p:cNvSpPr txBox="1"/>
          <p:nvPr userDrawn="1"/>
        </p:nvSpPr>
        <p:spPr>
          <a:xfrm>
            <a:off x="4524770" y="3883994"/>
            <a:ext cx="3170051" cy="1955558"/>
          </a:xfrm>
          <a:prstGeom prst="rect">
            <a:avLst/>
          </a:prstGeom>
          <a:noFill/>
        </p:spPr>
        <p:txBody>
          <a:bodyPr wrap="square" lIns="0" tIns="0" rIns="0" bIns="0" rtlCol="0">
            <a:noAutofit/>
          </a:bodyPr>
          <a:lstStyle/>
          <a:p>
            <a:pPr algn="l">
              <a:lnSpc>
                <a:spcPct val="90000"/>
              </a:lnSpc>
              <a:spcBef>
                <a:spcPts val="600"/>
              </a:spcBef>
              <a:spcAft>
                <a:spcPts val="600"/>
              </a:spcAft>
            </a:pPr>
            <a:r>
              <a:rPr lang="en-GB" sz="1200" b="1" dirty="0">
                <a:solidFill>
                  <a:schemeClr val="accent1"/>
                </a:solidFill>
              </a:rPr>
              <a:t>Charts</a:t>
            </a:r>
          </a:p>
          <a:p>
            <a:pPr algn="l">
              <a:lnSpc>
                <a:spcPct val="90000"/>
              </a:lnSpc>
              <a:spcBef>
                <a:spcPts val="600"/>
              </a:spcBef>
              <a:spcAft>
                <a:spcPts val="600"/>
              </a:spcAft>
            </a:pPr>
            <a:r>
              <a:rPr lang="en-GB" sz="1200"/>
              <a:t>If necessary, delete the existing chart</a:t>
            </a:r>
            <a:br>
              <a:rPr lang="en-GB" sz="1200"/>
            </a:br>
            <a:r>
              <a:rPr lang="en-GB" sz="1200"/>
              <a:t>by using the ‘</a:t>
            </a:r>
            <a:r>
              <a:rPr lang="en-GB" sz="1200" b="1"/>
              <a:t>Backspace key</a:t>
            </a:r>
            <a:r>
              <a:rPr lang="en-GB" sz="1200"/>
              <a:t>’. Click on</a:t>
            </a:r>
            <a:br>
              <a:rPr lang="en-GB" sz="1200"/>
            </a:br>
            <a:r>
              <a:rPr lang="en-GB" sz="1200"/>
              <a:t>the pictogram to insert a new chart. Select the preferred chart</a:t>
            </a:r>
            <a:br>
              <a:rPr lang="en-GB" sz="1200"/>
            </a:br>
            <a:r>
              <a:rPr lang="en-GB" sz="1200"/>
              <a:t>and click on  ‘</a:t>
            </a:r>
            <a:r>
              <a:rPr lang="en-GB" sz="1200" b="1"/>
              <a:t>Insert</a:t>
            </a:r>
            <a:r>
              <a:rPr lang="en-GB" sz="1200"/>
              <a:t>’.</a:t>
            </a:r>
          </a:p>
          <a:p>
            <a:pPr algn="l">
              <a:lnSpc>
                <a:spcPct val="90000"/>
              </a:lnSpc>
              <a:spcBef>
                <a:spcPts val="600"/>
              </a:spcBef>
              <a:spcAft>
                <a:spcPts val="600"/>
              </a:spcAft>
            </a:pPr>
            <a:r>
              <a:rPr lang="en-GB" sz="1200"/>
              <a:t>When you want to change the lay-out of the chart, select the preferred part of the chart and go to the tab ‘</a:t>
            </a:r>
            <a:r>
              <a:rPr lang="en-GB" sz="1200" b="1"/>
              <a:t>Format</a:t>
            </a:r>
            <a:r>
              <a:rPr lang="en-GB" sz="1200"/>
              <a:t>’.</a:t>
            </a:r>
          </a:p>
          <a:p>
            <a:pPr algn="l">
              <a:lnSpc>
                <a:spcPct val="90000"/>
              </a:lnSpc>
              <a:spcBef>
                <a:spcPts val="600"/>
              </a:spcBef>
              <a:spcAft>
                <a:spcPts val="600"/>
              </a:spcAft>
            </a:pPr>
            <a:endParaRPr lang="en-GB" sz="1200" dirty="0"/>
          </a:p>
        </p:txBody>
      </p:sp>
      <p:sp>
        <p:nvSpPr>
          <p:cNvPr id="54" name="Tekstvak 53">
            <a:extLst>
              <a:ext uri="{FF2B5EF4-FFF2-40B4-BE49-F238E27FC236}">
                <a16:creationId xmlns:a16="http://schemas.microsoft.com/office/drawing/2014/main" id="{E94CC5A9-0BC0-8F16-4CAC-450228BFC2B3}"/>
              </a:ext>
            </a:extLst>
          </p:cNvPr>
          <p:cNvSpPr txBox="1"/>
          <p:nvPr userDrawn="1"/>
        </p:nvSpPr>
        <p:spPr>
          <a:xfrm>
            <a:off x="8636511" y="1405342"/>
            <a:ext cx="2740090" cy="528233"/>
          </a:xfrm>
          <a:prstGeom prst="rect">
            <a:avLst/>
          </a:prstGeom>
          <a:noFill/>
        </p:spPr>
        <p:txBody>
          <a:bodyPr wrap="square" lIns="0" tIns="0" rIns="0" bIns="0" rtlCol="0">
            <a:noAutofit/>
          </a:bodyPr>
          <a:lstStyle/>
          <a:p>
            <a:pPr algn="l">
              <a:lnSpc>
                <a:spcPct val="90000"/>
              </a:lnSpc>
              <a:spcBef>
                <a:spcPts val="600"/>
              </a:spcBef>
              <a:spcAft>
                <a:spcPts val="600"/>
              </a:spcAft>
            </a:pPr>
            <a:r>
              <a:rPr lang="en-GB" sz="1200" b="1">
                <a:solidFill>
                  <a:schemeClr val="accent1"/>
                </a:solidFill>
              </a:rPr>
              <a:t>To edit chart data</a:t>
            </a:r>
            <a:r>
              <a:rPr lang="en-GB" sz="1200"/>
              <a:t>, click with the right mouse button on the chart</a:t>
            </a:r>
            <a:br>
              <a:rPr lang="en-GB" sz="1200"/>
            </a:br>
            <a:r>
              <a:rPr lang="en-GB" sz="1200"/>
              <a:t>and choose ‘</a:t>
            </a:r>
            <a:r>
              <a:rPr lang="en-GB" sz="1200" b="1"/>
              <a:t>Edit data</a:t>
            </a:r>
            <a:r>
              <a:rPr lang="en-GB" sz="1200"/>
              <a:t>’.</a:t>
            </a:r>
            <a:endParaRPr lang="en-GB" sz="1200" dirty="0"/>
          </a:p>
        </p:txBody>
      </p:sp>
      <p:sp>
        <p:nvSpPr>
          <p:cNvPr id="55" name="Tekstvak 54">
            <a:extLst>
              <a:ext uri="{FF2B5EF4-FFF2-40B4-BE49-F238E27FC236}">
                <a16:creationId xmlns:a16="http://schemas.microsoft.com/office/drawing/2014/main" id="{69553521-5437-0636-15FE-B3B4EB7E34D5}"/>
              </a:ext>
            </a:extLst>
          </p:cNvPr>
          <p:cNvSpPr txBox="1"/>
          <p:nvPr userDrawn="1"/>
        </p:nvSpPr>
        <p:spPr>
          <a:xfrm>
            <a:off x="8636510" y="2060420"/>
            <a:ext cx="2647049" cy="2652982"/>
          </a:xfrm>
          <a:prstGeom prst="rect">
            <a:avLst/>
          </a:prstGeom>
          <a:noFill/>
        </p:spPr>
        <p:txBody>
          <a:bodyPr wrap="square" lIns="0" tIns="0" rIns="0" bIns="0" rtlCol="0">
            <a:noAutofit/>
          </a:bodyPr>
          <a:lstStyle/>
          <a:p>
            <a:pPr algn="l">
              <a:lnSpc>
                <a:spcPct val="90000"/>
              </a:lnSpc>
              <a:spcBef>
                <a:spcPts val="600"/>
              </a:spcBef>
              <a:spcAft>
                <a:spcPts val="600"/>
              </a:spcAft>
            </a:pPr>
            <a:r>
              <a:rPr lang="en-GB" sz="1200" b="1" dirty="0">
                <a:solidFill>
                  <a:schemeClr val="accent1"/>
                </a:solidFill>
              </a:rPr>
              <a:t>Insert / edit table</a:t>
            </a:r>
          </a:p>
          <a:p>
            <a:pPr algn="l">
              <a:lnSpc>
                <a:spcPct val="90000"/>
              </a:lnSpc>
              <a:spcBef>
                <a:spcPts val="600"/>
              </a:spcBef>
              <a:spcAft>
                <a:spcPts val="600"/>
              </a:spcAft>
            </a:pPr>
            <a:r>
              <a:rPr lang="en-GB" sz="1200"/>
              <a:t>If necessary, delete the existing table</a:t>
            </a:r>
            <a:br>
              <a:rPr lang="en-GB" sz="1200"/>
            </a:br>
            <a:r>
              <a:rPr lang="en-GB" sz="1200"/>
              <a:t>by using the ‘</a:t>
            </a:r>
            <a:r>
              <a:rPr lang="en-GB" sz="1200" b="1"/>
              <a:t>Backspace key</a:t>
            </a:r>
            <a:r>
              <a:rPr lang="en-GB" sz="1200"/>
              <a:t>’. Click on</a:t>
            </a:r>
            <a:br>
              <a:rPr lang="en-GB" sz="1200"/>
            </a:br>
            <a:r>
              <a:rPr lang="en-GB" sz="1200"/>
              <a:t>the pictogram to insert a new table. </a:t>
            </a:r>
          </a:p>
          <a:p>
            <a:pPr algn="l">
              <a:lnSpc>
                <a:spcPct val="90000"/>
              </a:lnSpc>
              <a:spcBef>
                <a:spcPts val="600"/>
              </a:spcBef>
              <a:spcAft>
                <a:spcPts val="600"/>
              </a:spcAft>
            </a:pPr>
            <a:r>
              <a:rPr lang="en-GB" sz="1200"/>
              <a:t>Select the preferred number of rows</a:t>
            </a:r>
            <a:br>
              <a:rPr lang="en-GB" sz="1200"/>
            </a:br>
            <a:r>
              <a:rPr lang="en-GB" sz="1200"/>
              <a:t>and columns and click on ‘</a:t>
            </a:r>
            <a:r>
              <a:rPr lang="en-GB" sz="1200" b="1"/>
              <a:t>OK</a:t>
            </a:r>
            <a:r>
              <a:rPr lang="en-GB" sz="1200"/>
              <a:t>’.</a:t>
            </a:r>
          </a:p>
          <a:p>
            <a:pPr algn="l">
              <a:lnSpc>
                <a:spcPct val="90000"/>
              </a:lnSpc>
              <a:spcBef>
                <a:spcPts val="600"/>
              </a:spcBef>
              <a:spcAft>
                <a:spcPts val="600"/>
              </a:spcAft>
            </a:pPr>
            <a:r>
              <a:rPr lang="en-GB" sz="1200"/>
              <a:t>To edit, select the preferred number of rows and/or columns of the table and go to the tab ‘</a:t>
            </a:r>
            <a:r>
              <a:rPr lang="en-GB" sz="1200" b="1"/>
              <a:t>Layout</a:t>
            </a:r>
            <a:r>
              <a:rPr lang="en-GB" sz="1200"/>
              <a:t>’.</a:t>
            </a:r>
          </a:p>
          <a:p>
            <a:pPr algn="l">
              <a:lnSpc>
                <a:spcPct val="90000"/>
              </a:lnSpc>
              <a:spcBef>
                <a:spcPts val="600"/>
              </a:spcBef>
              <a:spcAft>
                <a:spcPts val="600"/>
              </a:spcAft>
            </a:pPr>
            <a:r>
              <a:rPr lang="en-GB" sz="1200"/>
              <a:t>At the section ‘</a:t>
            </a:r>
            <a:r>
              <a:rPr lang="en-GB" sz="1200" b="1"/>
              <a:t>Rows and columns</a:t>
            </a:r>
            <a:r>
              <a:rPr lang="en-GB" sz="1200"/>
              <a:t>’ you can delete or add rows and columns. Choose from the variety of options:</a:t>
            </a:r>
            <a:endParaRPr lang="en-GB" sz="1200" dirty="0"/>
          </a:p>
        </p:txBody>
      </p:sp>
      <p:grpSp>
        <p:nvGrpSpPr>
          <p:cNvPr id="56" name="Groep 55">
            <a:extLst>
              <a:ext uri="{FF2B5EF4-FFF2-40B4-BE49-F238E27FC236}">
                <a16:creationId xmlns:a16="http://schemas.microsoft.com/office/drawing/2014/main" id="{69C90939-7884-FAF6-D1AA-896588063133}"/>
              </a:ext>
            </a:extLst>
          </p:cNvPr>
          <p:cNvGrpSpPr/>
          <p:nvPr userDrawn="1"/>
        </p:nvGrpSpPr>
        <p:grpSpPr>
          <a:xfrm>
            <a:off x="8453193" y="4996916"/>
            <a:ext cx="3013682" cy="673634"/>
            <a:chOff x="-3415313" y="4996916"/>
            <a:chExt cx="3013682" cy="673634"/>
          </a:xfrm>
        </p:grpSpPr>
        <p:grpSp>
          <p:nvGrpSpPr>
            <p:cNvPr id="57" name="Groep 56">
              <a:extLst>
                <a:ext uri="{FF2B5EF4-FFF2-40B4-BE49-F238E27FC236}">
                  <a16:creationId xmlns:a16="http://schemas.microsoft.com/office/drawing/2014/main" id="{2C3AAA81-5347-FE29-905D-2E640D361F0C}"/>
                </a:ext>
              </a:extLst>
            </p:cNvPr>
            <p:cNvGrpSpPr/>
            <p:nvPr userDrawn="1"/>
          </p:nvGrpSpPr>
          <p:grpSpPr>
            <a:xfrm>
              <a:off x="-3415313" y="5041534"/>
              <a:ext cx="761481" cy="529523"/>
              <a:chOff x="-3492543" y="5041534"/>
              <a:chExt cx="761481" cy="529523"/>
            </a:xfrm>
          </p:grpSpPr>
          <p:grpSp>
            <p:nvGrpSpPr>
              <p:cNvPr id="167" name="Groep 166">
                <a:extLst>
                  <a:ext uri="{FF2B5EF4-FFF2-40B4-BE49-F238E27FC236}">
                    <a16:creationId xmlns:a16="http://schemas.microsoft.com/office/drawing/2014/main" id="{F38DE36C-3B3F-2431-CA5F-533F3B2A71C3}"/>
                  </a:ext>
                </a:extLst>
              </p:cNvPr>
              <p:cNvGrpSpPr/>
              <p:nvPr userDrawn="1"/>
            </p:nvGrpSpPr>
            <p:grpSpPr>
              <a:xfrm>
                <a:off x="-3307743" y="5041534"/>
                <a:ext cx="485596" cy="437045"/>
                <a:chOff x="-3307743" y="4999319"/>
                <a:chExt cx="644991" cy="580504"/>
              </a:xfrm>
            </p:grpSpPr>
            <p:grpSp>
              <p:nvGrpSpPr>
                <p:cNvPr id="169" name="Groep 168">
                  <a:extLst>
                    <a:ext uri="{FF2B5EF4-FFF2-40B4-BE49-F238E27FC236}">
                      <a16:creationId xmlns:a16="http://schemas.microsoft.com/office/drawing/2014/main" id="{096B315A-6478-A585-4206-B024D10E537F}"/>
                    </a:ext>
                  </a:extLst>
                </p:cNvPr>
                <p:cNvGrpSpPr/>
                <p:nvPr userDrawn="1"/>
              </p:nvGrpSpPr>
              <p:grpSpPr>
                <a:xfrm>
                  <a:off x="-3307743" y="4999319"/>
                  <a:ext cx="516835" cy="439373"/>
                  <a:chOff x="-3307743" y="4999319"/>
                  <a:chExt cx="516835" cy="439373"/>
                </a:xfrm>
              </p:grpSpPr>
              <p:cxnSp>
                <p:nvCxnSpPr>
                  <p:cNvPr id="171" name="Rechte verbindingslijn 170">
                    <a:extLst>
                      <a:ext uri="{FF2B5EF4-FFF2-40B4-BE49-F238E27FC236}">
                        <a16:creationId xmlns:a16="http://schemas.microsoft.com/office/drawing/2014/main" id="{7B041ED1-09D0-0035-D14B-571379705442}"/>
                      </a:ext>
                    </a:extLst>
                  </p:cNvPr>
                  <p:cNvCxnSpPr>
                    <a:cxnSpLocks/>
                  </p:cNvCxnSpPr>
                  <p:nvPr userDrawn="1"/>
                </p:nvCxnSpPr>
                <p:spPr>
                  <a:xfrm>
                    <a:off x="-3307743" y="5141843"/>
                    <a:ext cx="51683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72" name="Rechte verbindingslijn 171">
                    <a:extLst>
                      <a:ext uri="{FF2B5EF4-FFF2-40B4-BE49-F238E27FC236}">
                        <a16:creationId xmlns:a16="http://schemas.microsoft.com/office/drawing/2014/main" id="{341A5237-EC1F-98D4-1B9F-EEB64B19FBFE}"/>
                      </a:ext>
                    </a:extLst>
                  </p:cNvPr>
                  <p:cNvCxnSpPr>
                    <a:cxnSpLocks/>
                  </p:cNvCxnSpPr>
                  <p:nvPr userDrawn="1"/>
                </p:nvCxnSpPr>
                <p:spPr>
                  <a:xfrm>
                    <a:off x="-3307743" y="5290267"/>
                    <a:ext cx="51683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73" name="Rechte verbindingslijn 172">
                    <a:extLst>
                      <a:ext uri="{FF2B5EF4-FFF2-40B4-BE49-F238E27FC236}">
                        <a16:creationId xmlns:a16="http://schemas.microsoft.com/office/drawing/2014/main" id="{38CBB927-1C98-975E-6399-8936F8AE5C0F}"/>
                      </a:ext>
                    </a:extLst>
                  </p:cNvPr>
                  <p:cNvCxnSpPr>
                    <a:cxnSpLocks/>
                  </p:cNvCxnSpPr>
                  <p:nvPr userDrawn="1"/>
                </p:nvCxnSpPr>
                <p:spPr>
                  <a:xfrm flipH="1">
                    <a:off x="-2969743" y="4999319"/>
                    <a:ext cx="1394" cy="439373"/>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74" name="Rechte verbindingslijn 173">
                    <a:extLst>
                      <a:ext uri="{FF2B5EF4-FFF2-40B4-BE49-F238E27FC236}">
                        <a16:creationId xmlns:a16="http://schemas.microsoft.com/office/drawing/2014/main" id="{CEA89868-DA2F-DA4F-B651-3FD03750563B}"/>
                      </a:ext>
                    </a:extLst>
                  </p:cNvPr>
                  <p:cNvCxnSpPr>
                    <a:cxnSpLocks/>
                  </p:cNvCxnSpPr>
                  <p:nvPr userDrawn="1"/>
                </p:nvCxnSpPr>
                <p:spPr>
                  <a:xfrm flipH="1">
                    <a:off x="-3142021" y="4999319"/>
                    <a:ext cx="1394" cy="439373"/>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sp>
                <p:nvSpPr>
                  <p:cNvPr id="175" name="Rechthoek 174">
                    <a:extLst>
                      <a:ext uri="{FF2B5EF4-FFF2-40B4-BE49-F238E27FC236}">
                        <a16:creationId xmlns:a16="http://schemas.microsoft.com/office/drawing/2014/main" id="{DEB15E1A-7D9E-D018-354A-C50CE49EAD7D}"/>
                      </a:ext>
                    </a:extLst>
                  </p:cNvPr>
                  <p:cNvSpPr/>
                  <p:nvPr userDrawn="1"/>
                </p:nvSpPr>
                <p:spPr>
                  <a:xfrm>
                    <a:off x="-3304719" y="4999319"/>
                    <a:ext cx="513811" cy="439373"/>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400" dirty="0">
                      <a:solidFill>
                        <a:schemeClr val="accent1"/>
                      </a:solidFill>
                      <a:latin typeface="Calibri" panose="020F0502020204030204" pitchFamily="34" charset="0"/>
                      <a:cs typeface="Calibri" panose="020F0502020204030204" pitchFamily="34" charset="0"/>
                    </a:endParaRPr>
                  </a:p>
                </p:txBody>
              </p:sp>
            </p:grpSp>
            <p:sp>
              <p:nvSpPr>
                <p:cNvPr id="170" name="Vrije vorm: vorm 169">
                  <a:extLst>
                    <a:ext uri="{FF2B5EF4-FFF2-40B4-BE49-F238E27FC236}">
                      <a16:creationId xmlns:a16="http://schemas.microsoft.com/office/drawing/2014/main" id="{91E19B82-47E6-2DCE-8E64-3B133B908D85}"/>
                    </a:ext>
                  </a:extLst>
                </p:cNvPr>
                <p:cNvSpPr/>
                <p:nvPr userDrawn="1"/>
              </p:nvSpPr>
              <p:spPr>
                <a:xfrm rot="2700000">
                  <a:off x="-3022752" y="5219823"/>
                  <a:ext cx="360000" cy="360000"/>
                </a:xfrm>
                <a:custGeom>
                  <a:avLst/>
                  <a:gdLst>
                    <a:gd name="connsiteX0" fmla="*/ 7908 w 360000"/>
                    <a:gd name="connsiteY0" fmla="*/ 160908 h 360000"/>
                    <a:gd name="connsiteX1" fmla="*/ 27000 w 360000"/>
                    <a:gd name="connsiteY1" fmla="*/ 153000 h 360000"/>
                    <a:gd name="connsiteX2" fmla="*/ 153000 w 360000"/>
                    <a:gd name="connsiteY2" fmla="*/ 153000 h 360000"/>
                    <a:gd name="connsiteX3" fmla="*/ 153000 w 360000"/>
                    <a:gd name="connsiteY3" fmla="*/ 27000 h 360000"/>
                    <a:gd name="connsiteX4" fmla="*/ 180000 w 360000"/>
                    <a:gd name="connsiteY4" fmla="*/ 0 h 360000"/>
                    <a:gd name="connsiteX5" fmla="*/ 207000 w 360000"/>
                    <a:gd name="connsiteY5" fmla="*/ 27000 h 360000"/>
                    <a:gd name="connsiteX6" fmla="*/ 207000 w 360000"/>
                    <a:gd name="connsiteY6" fmla="*/ 153000 h 360000"/>
                    <a:gd name="connsiteX7" fmla="*/ 333000 w 360000"/>
                    <a:gd name="connsiteY7" fmla="*/ 153000 h 360000"/>
                    <a:gd name="connsiteX8" fmla="*/ 360000 w 360000"/>
                    <a:gd name="connsiteY8" fmla="*/ 180000 h 360000"/>
                    <a:gd name="connsiteX9" fmla="*/ 333000 w 360000"/>
                    <a:gd name="connsiteY9" fmla="*/ 207000 h 360000"/>
                    <a:gd name="connsiteX10" fmla="*/ 207000 w 360000"/>
                    <a:gd name="connsiteY10" fmla="*/ 207000 h 360000"/>
                    <a:gd name="connsiteX11" fmla="*/ 207000 w 360000"/>
                    <a:gd name="connsiteY11" fmla="*/ 333000 h 360000"/>
                    <a:gd name="connsiteX12" fmla="*/ 180000 w 360000"/>
                    <a:gd name="connsiteY12" fmla="*/ 360000 h 360000"/>
                    <a:gd name="connsiteX13" fmla="*/ 153000 w 360000"/>
                    <a:gd name="connsiteY13" fmla="*/ 333000 h 360000"/>
                    <a:gd name="connsiteX14" fmla="*/ 153000 w 360000"/>
                    <a:gd name="connsiteY14" fmla="*/ 207000 h 360000"/>
                    <a:gd name="connsiteX15" fmla="*/ 27000 w 360000"/>
                    <a:gd name="connsiteY15" fmla="*/ 207000 h 360000"/>
                    <a:gd name="connsiteX16" fmla="*/ 0 w 360000"/>
                    <a:gd name="connsiteY16" fmla="*/ 180000 h 360000"/>
                    <a:gd name="connsiteX17" fmla="*/ 7908 w 360000"/>
                    <a:gd name="connsiteY17" fmla="*/ 160908 h 3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0000" h="360000">
                      <a:moveTo>
                        <a:pt x="7908" y="160908"/>
                      </a:moveTo>
                      <a:cubicBezTo>
                        <a:pt x="12794" y="156022"/>
                        <a:pt x="19544" y="153000"/>
                        <a:pt x="27000" y="153000"/>
                      </a:cubicBezTo>
                      <a:lnTo>
                        <a:pt x="153000" y="153000"/>
                      </a:lnTo>
                      <a:lnTo>
                        <a:pt x="153000" y="27000"/>
                      </a:lnTo>
                      <a:cubicBezTo>
                        <a:pt x="153000" y="12088"/>
                        <a:pt x="165088" y="0"/>
                        <a:pt x="180000" y="0"/>
                      </a:cubicBezTo>
                      <a:cubicBezTo>
                        <a:pt x="194912" y="0"/>
                        <a:pt x="207000" y="12088"/>
                        <a:pt x="207000" y="27000"/>
                      </a:cubicBezTo>
                      <a:lnTo>
                        <a:pt x="207000" y="153000"/>
                      </a:lnTo>
                      <a:lnTo>
                        <a:pt x="333000" y="153000"/>
                      </a:lnTo>
                      <a:cubicBezTo>
                        <a:pt x="347912" y="153000"/>
                        <a:pt x="360000" y="165088"/>
                        <a:pt x="360000" y="180000"/>
                      </a:cubicBezTo>
                      <a:cubicBezTo>
                        <a:pt x="360000" y="194912"/>
                        <a:pt x="347912" y="207000"/>
                        <a:pt x="333000" y="207000"/>
                      </a:cubicBezTo>
                      <a:lnTo>
                        <a:pt x="207000" y="207000"/>
                      </a:lnTo>
                      <a:lnTo>
                        <a:pt x="207000" y="333000"/>
                      </a:lnTo>
                      <a:cubicBezTo>
                        <a:pt x="207000" y="347912"/>
                        <a:pt x="194912" y="360000"/>
                        <a:pt x="180000" y="360000"/>
                      </a:cubicBezTo>
                      <a:cubicBezTo>
                        <a:pt x="165088" y="360000"/>
                        <a:pt x="153000" y="347912"/>
                        <a:pt x="153000" y="333000"/>
                      </a:cubicBezTo>
                      <a:lnTo>
                        <a:pt x="153000" y="207000"/>
                      </a:lnTo>
                      <a:lnTo>
                        <a:pt x="27000" y="207000"/>
                      </a:lnTo>
                      <a:cubicBezTo>
                        <a:pt x="12088" y="207000"/>
                        <a:pt x="0" y="194912"/>
                        <a:pt x="0" y="180000"/>
                      </a:cubicBezTo>
                      <a:cubicBezTo>
                        <a:pt x="0" y="172544"/>
                        <a:pt x="3022" y="165794"/>
                        <a:pt x="7908" y="160908"/>
                      </a:cubicBezTo>
                      <a:close/>
                    </a:path>
                  </a:pathLst>
                </a:custGeom>
                <a:solidFill>
                  <a:srgbClr val="F0615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dirty="0"/>
                </a:p>
              </p:txBody>
            </p:sp>
          </p:grpSp>
          <p:sp>
            <p:nvSpPr>
              <p:cNvPr id="168" name="Tekstvak 167">
                <a:extLst>
                  <a:ext uri="{FF2B5EF4-FFF2-40B4-BE49-F238E27FC236}">
                    <a16:creationId xmlns:a16="http://schemas.microsoft.com/office/drawing/2014/main" id="{A5E9D975-081C-2108-1608-500E5E2F45D3}"/>
                  </a:ext>
                </a:extLst>
              </p:cNvPr>
              <p:cNvSpPr txBox="1"/>
              <p:nvPr userDrawn="1"/>
            </p:nvSpPr>
            <p:spPr>
              <a:xfrm>
                <a:off x="-3492543" y="5440654"/>
                <a:ext cx="761481" cy="130403"/>
              </a:xfrm>
              <a:prstGeom prst="rect">
                <a:avLst/>
              </a:prstGeom>
              <a:noFill/>
            </p:spPr>
            <p:txBody>
              <a:bodyPr wrap="square" lIns="0" tIns="0" rIns="0" bIns="0" rtlCol="0" anchor="ctr">
                <a:noAutofit/>
              </a:bodyPr>
              <a:lstStyle/>
              <a:p>
                <a:pPr marL="0" algn="ctr"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Delete</a:t>
                </a:r>
              </a:p>
            </p:txBody>
          </p:sp>
        </p:grpSp>
        <p:grpSp>
          <p:nvGrpSpPr>
            <p:cNvPr id="58" name="Groep 57">
              <a:extLst>
                <a:ext uri="{FF2B5EF4-FFF2-40B4-BE49-F238E27FC236}">
                  <a16:creationId xmlns:a16="http://schemas.microsoft.com/office/drawing/2014/main" id="{D69922BA-1F12-4F83-3ADF-1E6282DA27B9}"/>
                </a:ext>
              </a:extLst>
            </p:cNvPr>
            <p:cNvGrpSpPr/>
            <p:nvPr userDrawn="1"/>
          </p:nvGrpSpPr>
          <p:grpSpPr>
            <a:xfrm>
              <a:off x="-2582156" y="4996916"/>
              <a:ext cx="572112" cy="673634"/>
              <a:chOff x="-2709168" y="4996916"/>
              <a:chExt cx="572112" cy="673634"/>
            </a:xfrm>
          </p:grpSpPr>
          <p:grpSp>
            <p:nvGrpSpPr>
              <p:cNvPr id="157" name="Groep 156">
                <a:extLst>
                  <a:ext uri="{FF2B5EF4-FFF2-40B4-BE49-F238E27FC236}">
                    <a16:creationId xmlns:a16="http://schemas.microsoft.com/office/drawing/2014/main" id="{E5341CC1-C9AA-93EA-2E46-BA7A6A5B2726}"/>
                  </a:ext>
                </a:extLst>
              </p:cNvPr>
              <p:cNvGrpSpPr/>
              <p:nvPr userDrawn="1"/>
            </p:nvGrpSpPr>
            <p:grpSpPr>
              <a:xfrm>
                <a:off x="-2609993" y="4996916"/>
                <a:ext cx="389111" cy="375410"/>
                <a:chOff x="-2542178" y="4940055"/>
                <a:chExt cx="516835" cy="498637"/>
              </a:xfrm>
            </p:grpSpPr>
            <p:sp>
              <p:nvSpPr>
                <p:cNvPr id="159" name="Rechthoek 158">
                  <a:extLst>
                    <a:ext uri="{FF2B5EF4-FFF2-40B4-BE49-F238E27FC236}">
                      <a16:creationId xmlns:a16="http://schemas.microsoft.com/office/drawing/2014/main" id="{83E8D790-B508-53FE-6A4D-B8EF2F714117}"/>
                    </a:ext>
                  </a:extLst>
                </p:cNvPr>
                <p:cNvSpPr/>
                <p:nvPr userDrawn="1"/>
              </p:nvSpPr>
              <p:spPr>
                <a:xfrm>
                  <a:off x="-2538526" y="5145278"/>
                  <a:ext cx="510738" cy="150388"/>
                </a:xfrm>
                <a:prstGeom prst="rect">
                  <a:avLst/>
                </a:prstGeom>
                <a:solidFill>
                  <a:srgbClr val="C3D6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dirty="0">
                    <a:latin typeface="+mj-lt"/>
                  </a:endParaRPr>
                </a:p>
              </p:txBody>
            </p:sp>
            <p:grpSp>
              <p:nvGrpSpPr>
                <p:cNvPr id="160" name="Groep 159">
                  <a:extLst>
                    <a:ext uri="{FF2B5EF4-FFF2-40B4-BE49-F238E27FC236}">
                      <a16:creationId xmlns:a16="http://schemas.microsoft.com/office/drawing/2014/main" id="{5BDDF1FC-F66D-4287-4D63-18A5C9B16A4A}"/>
                    </a:ext>
                  </a:extLst>
                </p:cNvPr>
                <p:cNvGrpSpPr/>
                <p:nvPr userDrawn="1"/>
              </p:nvGrpSpPr>
              <p:grpSpPr>
                <a:xfrm>
                  <a:off x="-2542178" y="4999319"/>
                  <a:ext cx="516835" cy="439373"/>
                  <a:chOff x="-3307743" y="4999319"/>
                  <a:chExt cx="516835" cy="439373"/>
                </a:xfrm>
              </p:grpSpPr>
              <p:cxnSp>
                <p:nvCxnSpPr>
                  <p:cNvPr id="162" name="Rechte verbindingslijn 161">
                    <a:extLst>
                      <a:ext uri="{FF2B5EF4-FFF2-40B4-BE49-F238E27FC236}">
                        <a16:creationId xmlns:a16="http://schemas.microsoft.com/office/drawing/2014/main" id="{48E1306A-F7C8-B970-3FDD-83179F783F2D}"/>
                      </a:ext>
                    </a:extLst>
                  </p:cNvPr>
                  <p:cNvCxnSpPr>
                    <a:cxnSpLocks/>
                  </p:cNvCxnSpPr>
                  <p:nvPr userDrawn="1"/>
                </p:nvCxnSpPr>
                <p:spPr>
                  <a:xfrm>
                    <a:off x="-3307743" y="5141843"/>
                    <a:ext cx="51683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63" name="Rechte verbindingslijn 162">
                    <a:extLst>
                      <a:ext uri="{FF2B5EF4-FFF2-40B4-BE49-F238E27FC236}">
                        <a16:creationId xmlns:a16="http://schemas.microsoft.com/office/drawing/2014/main" id="{BA90FAC9-F226-B190-633D-CC5417250DBA}"/>
                      </a:ext>
                    </a:extLst>
                  </p:cNvPr>
                  <p:cNvCxnSpPr>
                    <a:cxnSpLocks/>
                  </p:cNvCxnSpPr>
                  <p:nvPr userDrawn="1"/>
                </p:nvCxnSpPr>
                <p:spPr>
                  <a:xfrm>
                    <a:off x="-3307743" y="5290267"/>
                    <a:ext cx="51683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64" name="Rechte verbindingslijn 163">
                    <a:extLst>
                      <a:ext uri="{FF2B5EF4-FFF2-40B4-BE49-F238E27FC236}">
                        <a16:creationId xmlns:a16="http://schemas.microsoft.com/office/drawing/2014/main" id="{EA01A823-3F22-367C-726D-13BC8AFF5D63}"/>
                      </a:ext>
                    </a:extLst>
                  </p:cNvPr>
                  <p:cNvCxnSpPr>
                    <a:cxnSpLocks/>
                  </p:cNvCxnSpPr>
                  <p:nvPr userDrawn="1"/>
                </p:nvCxnSpPr>
                <p:spPr>
                  <a:xfrm>
                    <a:off x="-2969743" y="5295569"/>
                    <a:ext cx="0" cy="143123"/>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65" name="Rechte verbindingslijn 164">
                    <a:extLst>
                      <a:ext uri="{FF2B5EF4-FFF2-40B4-BE49-F238E27FC236}">
                        <a16:creationId xmlns:a16="http://schemas.microsoft.com/office/drawing/2014/main" id="{896016D0-B3A8-E434-6314-C35409228EA0}"/>
                      </a:ext>
                    </a:extLst>
                  </p:cNvPr>
                  <p:cNvCxnSpPr>
                    <a:cxnSpLocks/>
                  </p:cNvCxnSpPr>
                  <p:nvPr userDrawn="1"/>
                </p:nvCxnSpPr>
                <p:spPr>
                  <a:xfrm>
                    <a:off x="-3142021" y="5295569"/>
                    <a:ext cx="0" cy="143123"/>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sp>
                <p:nvSpPr>
                  <p:cNvPr id="166" name="Rechthoek 165">
                    <a:extLst>
                      <a:ext uri="{FF2B5EF4-FFF2-40B4-BE49-F238E27FC236}">
                        <a16:creationId xmlns:a16="http://schemas.microsoft.com/office/drawing/2014/main" id="{4297EFE0-C086-B558-6A8D-4ADBB44F2449}"/>
                      </a:ext>
                    </a:extLst>
                  </p:cNvPr>
                  <p:cNvSpPr/>
                  <p:nvPr userDrawn="1"/>
                </p:nvSpPr>
                <p:spPr>
                  <a:xfrm>
                    <a:off x="-3304719" y="4999319"/>
                    <a:ext cx="513811" cy="439373"/>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400" dirty="0">
                      <a:solidFill>
                        <a:schemeClr val="accent1"/>
                      </a:solidFill>
                      <a:latin typeface="Calibri" panose="020F0502020204030204" pitchFamily="34" charset="0"/>
                      <a:cs typeface="Calibri" panose="020F0502020204030204" pitchFamily="34" charset="0"/>
                    </a:endParaRPr>
                  </a:p>
                </p:txBody>
              </p:sp>
            </p:grpSp>
            <p:sp>
              <p:nvSpPr>
                <p:cNvPr id="161" name="Pijl: rechts 160">
                  <a:extLst>
                    <a:ext uri="{FF2B5EF4-FFF2-40B4-BE49-F238E27FC236}">
                      <a16:creationId xmlns:a16="http://schemas.microsoft.com/office/drawing/2014/main" id="{C3BC162B-728A-71BF-04E4-391E25AC4E87}"/>
                    </a:ext>
                  </a:extLst>
                </p:cNvPr>
                <p:cNvSpPr/>
                <p:nvPr userDrawn="1"/>
              </p:nvSpPr>
              <p:spPr>
                <a:xfrm rot="16200000">
                  <a:off x="-2415001" y="4945522"/>
                  <a:ext cx="278551" cy="267618"/>
                </a:xfrm>
                <a:prstGeom prst="rightArrow">
                  <a:avLst>
                    <a:gd name="adj1" fmla="val 25329"/>
                    <a:gd name="adj2" fmla="val 63628"/>
                  </a:avLst>
                </a:prstGeom>
                <a:solidFill>
                  <a:srgbClr val="4A7DB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158" name="Tekstvak 157">
                <a:extLst>
                  <a:ext uri="{FF2B5EF4-FFF2-40B4-BE49-F238E27FC236}">
                    <a16:creationId xmlns:a16="http://schemas.microsoft.com/office/drawing/2014/main" id="{B6F9D589-690F-8E4F-3FED-5FB1BD5A706C}"/>
                  </a:ext>
                </a:extLst>
              </p:cNvPr>
              <p:cNvSpPr txBox="1"/>
              <p:nvPr userDrawn="1"/>
            </p:nvSpPr>
            <p:spPr>
              <a:xfrm>
                <a:off x="-2709168" y="5460793"/>
                <a:ext cx="572112" cy="209757"/>
              </a:xfrm>
              <a:prstGeom prst="rect">
                <a:avLst/>
              </a:prstGeom>
              <a:noFill/>
            </p:spPr>
            <p:txBody>
              <a:bodyPr wrap="square" lIns="0" tIns="0" rIns="0" bIns="0" rtlCol="0" anchor="ctr">
                <a:noAutofit/>
              </a:bodyPr>
              <a:lstStyle/>
              <a:p>
                <a:pPr marL="0" algn="ctr"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Insert Above</a:t>
                </a:r>
              </a:p>
            </p:txBody>
          </p:sp>
        </p:grpSp>
        <p:grpSp>
          <p:nvGrpSpPr>
            <p:cNvPr id="59" name="Groep 58">
              <a:extLst>
                <a:ext uri="{FF2B5EF4-FFF2-40B4-BE49-F238E27FC236}">
                  <a16:creationId xmlns:a16="http://schemas.microsoft.com/office/drawing/2014/main" id="{21FB9B28-3525-0FB2-8947-6AD6FBF6B559}"/>
                </a:ext>
              </a:extLst>
            </p:cNvPr>
            <p:cNvGrpSpPr/>
            <p:nvPr userDrawn="1"/>
          </p:nvGrpSpPr>
          <p:grpSpPr>
            <a:xfrm>
              <a:off x="-2036147" y="5039725"/>
              <a:ext cx="572112" cy="630825"/>
              <a:chOff x="-2099568" y="5039725"/>
              <a:chExt cx="572112" cy="630825"/>
            </a:xfrm>
          </p:grpSpPr>
          <p:grpSp>
            <p:nvGrpSpPr>
              <p:cNvPr id="147" name="Groep 146">
                <a:extLst>
                  <a:ext uri="{FF2B5EF4-FFF2-40B4-BE49-F238E27FC236}">
                    <a16:creationId xmlns:a16="http://schemas.microsoft.com/office/drawing/2014/main" id="{563586E6-3C12-69A9-5B89-30C61930C77E}"/>
                  </a:ext>
                </a:extLst>
              </p:cNvPr>
              <p:cNvGrpSpPr/>
              <p:nvPr userDrawn="1"/>
            </p:nvGrpSpPr>
            <p:grpSpPr>
              <a:xfrm rot="10800000">
                <a:off x="-2004261" y="5039725"/>
                <a:ext cx="389111" cy="375410"/>
                <a:chOff x="-2542178" y="4940055"/>
                <a:chExt cx="516835" cy="498637"/>
              </a:xfrm>
            </p:grpSpPr>
            <p:sp>
              <p:nvSpPr>
                <p:cNvPr id="149" name="Rechthoek 148">
                  <a:extLst>
                    <a:ext uri="{FF2B5EF4-FFF2-40B4-BE49-F238E27FC236}">
                      <a16:creationId xmlns:a16="http://schemas.microsoft.com/office/drawing/2014/main" id="{F45CF6A0-5230-85A6-3D1C-0833B8D0E216}"/>
                    </a:ext>
                  </a:extLst>
                </p:cNvPr>
                <p:cNvSpPr/>
                <p:nvPr userDrawn="1"/>
              </p:nvSpPr>
              <p:spPr>
                <a:xfrm>
                  <a:off x="-2538526" y="5145278"/>
                  <a:ext cx="510738" cy="135578"/>
                </a:xfrm>
                <a:prstGeom prst="rect">
                  <a:avLst/>
                </a:prstGeom>
                <a:solidFill>
                  <a:srgbClr val="C3D6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dirty="0">
                    <a:latin typeface="+mj-lt"/>
                  </a:endParaRPr>
                </a:p>
              </p:txBody>
            </p:sp>
            <p:grpSp>
              <p:nvGrpSpPr>
                <p:cNvPr id="150" name="Groep 149">
                  <a:extLst>
                    <a:ext uri="{FF2B5EF4-FFF2-40B4-BE49-F238E27FC236}">
                      <a16:creationId xmlns:a16="http://schemas.microsoft.com/office/drawing/2014/main" id="{03C4BF03-8763-A4A8-8EF7-0E15C655588C}"/>
                    </a:ext>
                  </a:extLst>
                </p:cNvPr>
                <p:cNvGrpSpPr/>
                <p:nvPr userDrawn="1"/>
              </p:nvGrpSpPr>
              <p:grpSpPr>
                <a:xfrm>
                  <a:off x="-2542178" y="4999319"/>
                  <a:ext cx="516835" cy="439373"/>
                  <a:chOff x="-3307743" y="4999319"/>
                  <a:chExt cx="516835" cy="439373"/>
                </a:xfrm>
              </p:grpSpPr>
              <p:cxnSp>
                <p:nvCxnSpPr>
                  <p:cNvPr id="152" name="Rechte verbindingslijn 151">
                    <a:extLst>
                      <a:ext uri="{FF2B5EF4-FFF2-40B4-BE49-F238E27FC236}">
                        <a16:creationId xmlns:a16="http://schemas.microsoft.com/office/drawing/2014/main" id="{03A7258E-61B3-4B17-2645-165B61EDB330}"/>
                      </a:ext>
                    </a:extLst>
                  </p:cNvPr>
                  <p:cNvCxnSpPr>
                    <a:cxnSpLocks/>
                  </p:cNvCxnSpPr>
                  <p:nvPr userDrawn="1"/>
                </p:nvCxnSpPr>
                <p:spPr>
                  <a:xfrm>
                    <a:off x="-3307743" y="5141843"/>
                    <a:ext cx="51683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53" name="Rechte verbindingslijn 152">
                    <a:extLst>
                      <a:ext uri="{FF2B5EF4-FFF2-40B4-BE49-F238E27FC236}">
                        <a16:creationId xmlns:a16="http://schemas.microsoft.com/office/drawing/2014/main" id="{BE7BFAA0-7377-9E57-8AAC-265C4E16FE84}"/>
                      </a:ext>
                    </a:extLst>
                  </p:cNvPr>
                  <p:cNvCxnSpPr>
                    <a:cxnSpLocks/>
                  </p:cNvCxnSpPr>
                  <p:nvPr userDrawn="1"/>
                </p:nvCxnSpPr>
                <p:spPr>
                  <a:xfrm>
                    <a:off x="-3307743" y="5290267"/>
                    <a:ext cx="51683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54" name="Rechte verbindingslijn 153">
                    <a:extLst>
                      <a:ext uri="{FF2B5EF4-FFF2-40B4-BE49-F238E27FC236}">
                        <a16:creationId xmlns:a16="http://schemas.microsoft.com/office/drawing/2014/main" id="{ED6D1F70-A454-3E44-894A-AB82C1F8CEA9}"/>
                      </a:ext>
                    </a:extLst>
                  </p:cNvPr>
                  <p:cNvCxnSpPr>
                    <a:cxnSpLocks/>
                  </p:cNvCxnSpPr>
                  <p:nvPr userDrawn="1"/>
                </p:nvCxnSpPr>
                <p:spPr>
                  <a:xfrm>
                    <a:off x="-2969743" y="5295569"/>
                    <a:ext cx="0" cy="143123"/>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55" name="Rechte verbindingslijn 154">
                    <a:extLst>
                      <a:ext uri="{FF2B5EF4-FFF2-40B4-BE49-F238E27FC236}">
                        <a16:creationId xmlns:a16="http://schemas.microsoft.com/office/drawing/2014/main" id="{B55C00E0-175B-44CF-AFC4-BB0E636529F5}"/>
                      </a:ext>
                    </a:extLst>
                  </p:cNvPr>
                  <p:cNvCxnSpPr>
                    <a:cxnSpLocks/>
                  </p:cNvCxnSpPr>
                  <p:nvPr userDrawn="1"/>
                </p:nvCxnSpPr>
                <p:spPr>
                  <a:xfrm>
                    <a:off x="-3142021" y="5295569"/>
                    <a:ext cx="0" cy="143123"/>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sp>
                <p:nvSpPr>
                  <p:cNvPr id="156" name="Rechthoek 155">
                    <a:extLst>
                      <a:ext uri="{FF2B5EF4-FFF2-40B4-BE49-F238E27FC236}">
                        <a16:creationId xmlns:a16="http://schemas.microsoft.com/office/drawing/2014/main" id="{86EFD789-0714-78AF-B200-647E20E6AA03}"/>
                      </a:ext>
                    </a:extLst>
                  </p:cNvPr>
                  <p:cNvSpPr/>
                  <p:nvPr userDrawn="1"/>
                </p:nvSpPr>
                <p:spPr>
                  <a:xfrm>
                    <a:off x="-3304719" y="4999319"/>
                    <a:ext cx="513811" cy="439373"/>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400" dirty="0">
                      <a:solidFill>
                        <a:schemeClr val="accent1"/>
                      </a:solidFill>
                      <a:latin typeface="Calibri" panose="020F0502020204030204" pitchFamily="34" charset="0"/>
                      <a:cs typeface="Calibri" panose="020F0502020204030204" pitchFamily="34" charset="0"/>
                    </a:endParaRPr>
                  </a:p>
                </p:txBody>
              </p:sp>
            </p:grpSp>
            <p:sp>
              <p:nvSpPr>
                <p:cNvPr id="151" name="Pijl: rechts 150">
                  <a:extLst>
                    <a:ext uri="{FF2B5EF4-FFF2-40B4-BE49-F238E27FC236}">
                      <a16:creationId xmlns:a16="http://schemas.microsoft.com/office/drawing/2014/main" id="{D0A1FF93-E2C0-42B4-33B1-B184E6DD30A8}"/>
                    </a:ext>
                  </a:extLst>
                </p:cNvPr>
                <p:cNvSpPr/>
                <p:nvPr userDrawn="1"/>
              </p:nvSpPr>
              <p:spPr>
                <a:xfrm rot="16200000">
                  <a:off x="-2415001" y="4945522"/>
                  <a:ext cx="278551" cy="267618"/>
                </a:xfrm>
                <a:prstGeom prst="rightArrow">
                  <a:avLst>
                    <a:gd name="adj1" fmla="val 25329"/>
                    <a:gd name="adj2" fmla="val 63628"/>
                  </a:avLst>
                </a:prstGeom>
                <a:solidFill>
                  <a:srgbClr val="4A7DB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148" name="Tekstvak 147">
                <a:extLst>
                  <a:ext uri="{FF2B5EF4-FFF2-40B4-BE49-F238E27FC236}">
                    <a16:creationId xmlns:a16="http://schemas.microsoft.com/office/drawing/2014/main" id="{9BEAF6A4-1DD8-577B-7995-C7C7AEC01720}"/>
                  </a:ext>
                </a:extLst>
              </p:cNvPr>
              <p:cNvSpPr txBox="1"/>
              <p:nvPr userDrawn="1"/>
            </p:nvSpPr>
            <p:spPr>
              <a:xfrm>
                <a:off x="-2099568" y="5460793"/>
                <a:ext cx="572112" cy="209757"/>
              </a:xfrm>
              <a:prstGeom prst="rect">
                <a:avLst/>
              </a:prstGeom>
              <a:noFill/>
            </p:spPr>
            <p:txBody>
              <a:bodyPr wrap="square" lIns="0" tIns="0" rIns="0" bIns="0" rtlCol="0" anchor="ctr">
                <a:noAutofit/>
              </a:bodyPr>
              <a:lstStyle/>
              <a:p>
                <a:pPr marL="0" algn="ctr"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Insert Below</a:t>
                </a:r>
              </a:p>
            </p:txBody>
          </p:sp>
        </p:grpSp>
        <p:grpSp>
          <p:nvGrpSpPr>
            <p:cNvPr id="60" name="Groep 59">
              <a:extLst>
                <a:ext uri="{FF2B5EF4-FFF2-40B4-BE49-F238E27FC236}">
                  <a16:creationId xmlns:a16="http://schemas.microsoft.com/office/drawing/2014/main" id="{05C1E4EE-002A-2FD0-27D5-6F85B5879B13}"/>
                </a:ext>
              </a:extLst>
            </p:cNvPr>
            <p:cNvGrpSpPr/>
            <p:nvPr userDrawn="1"/>
          </p:nvGrpSpPr>
          <p:grpSpPr>
            <a:xfrm>
              <a:off x="-1497156" y="5039725"/>
              <a:ext cx="572112" cy="630825"/>
              <a:chOff x="-1501387" y="5039725"/>
              <a:chExt cx="572112" cy="630825"/>
            </a:xfrm>
          </p:grpSpPr>
          <p:grpSp>
            <p:nvGrpSpPr>
              <p:cNvPr id="137" name="Groep 136">
                <a:extLst>
                  <a:ext uri="{FF2B5EF4-FFF2-40B4-BE49-F238E27FC236}">
                    <a16:creationId xmlns:a16="http://schemas.microsoft.com/office/drawing/2014/main" id="{66F87FDD-C687-9655-2325-63E5662E7AE7}"/>
                  </a:ext>
                </a:extLst>
              </p:cNvPr>
              <p:cNvGrpSpPr/>
              <p:nvPr userDrawn="1"/>
            </p:nvGrpSpPr>
            <p:grpSpPr>
              <a:xfrm rot="10800000">
                <a:off x="-1453772" y="5039725"/>
                <a:ext cx="426738" cy="332849"/>
                <a:chOff x="-2542179" y="4996586"/>
                <a:chExt cx="566814" cy="442106"/>
              </a:xfrm>
            </p:grpSpPr>
            <p:sp>
              <p:nvSpPr>
                <p:cNvPr id="139" name="Rechthoek 138">
                  <a:extLst>
                    <a:ext uri="{FF2B5EF4-FFF2-40B4-BE49-F238E27FC236}">
                      <a16:creationId xmlns:a16="http://schemas.microsoft.com/office/drawing/2014/main" id="{E472691F-C948-C6A0-56B3-4E2C48681C45}"/>
                    </a:ext>
                  </a:extLst>
                </p:cNvPr>
                <p:cNvSpPr/>
                <p:nvPr userDrawn="1"/>
              </p:nvSpPr>
              <p:spPr>
                <a:xfrm>
                  <a:off x="-2375154" y="4996588"/>
                  <a:ext cx="165824" cy="435881"/>
                </a:xfrm>
                <a:prstGeom prst="rect">
                  <a:avLst/>
                </a:prstGeom>
                <a:solidFill>
                  <a:srgbClr val="C3D6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dirty="0">
                    <a:latin typeface="+mj-lt"/>
                  </a:endParaRPr>
                </a:p>
              </p:txBody>
            </p:sp>
            <p:grpSp>
              <p:nvGrpSpPr>
                <p:cNvPr id="140" name="Groep 139">
                  <a:extLst>
                    <a:ext uri="{FF2B5EF4-FFF2-40B4-BE49-F238E27FC236}">
                      <a16:creationId xmlns:a16="http://schemas.microsoft.com/office/drawing/2014/main" id="{C94921D4-3C33-A4E6-7013-48E2E8E896AE}"/>
                    </a:ext>
                  </a:extLst>
                </p:cNvPr>
                <p:cNvGrpSpPr/>
                <p:nvPr userDrawn="1"/>
              </p:nvGrpSpPr>
              <p:grpSpPr>
                <a:xfrm>
                  <a:off x="-2542179" y="4996586"/>
                  <a:ext cx="516836" cy="442106"/>
                  <a:chOff x="-3307744" y="4996586"/>
                  <a:chExt cx="516836" cy="442106"/>
                </a:xfrm>
              </p:grpSpPr>
              <p:cxnSp>
                <p:nvCxnSpPr>
                  <p:cNvPr id="142" name="Rechte verbindingslijn 141">
                    <a:extLst>
                      <a:ext uri="{FF2B5EF4-FFF2-40B4-BE49-F238E27FC236}">
                        <a16:creationId xmlns:a16="http://schemas.microsoft.com/office/drawing/2014/main" id="{848426C1-6BBC-E5B9-15B4-2FE8AE60E8B1}"/>
                      </a:ext>
                    </a:extLst>
                  </p:cNvPr>
                  <p:cNvCxnSpPr>
                    <a:cxnSpLocks/>
                  </p:cNvCxnSpPr>
                  <p:nvPr userDrawn="1"/>
                </p:nvCxnSpPr>
                <p:spPr>
                  <a:xfrm rot="10800000" flipH="1">
                    <a:off x="-3307744" y="5141843"/>
                    <a:ext cx="162288"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43" name="Rechte verbindingslijn 142">
                    <a:extLst>
                      <a:ext uri="{FF2B5EF4-FFF2-40B4-BE49-F238E27FC236}">
                        <a16:creationId xmlns:a16="http://schemas.microsoft.com/office/drawing/2014/main" id="{5CC19F89-3934-7D25-E0E4-41E1AB0F1142}"/>
                      </a:ext>
                    </a:extLst>
                  </p:cNvPr>
                  <p:cNvCxnSpPr>
                    <a:cxnSpLocks/>
                  </p:cNvCxnSpPr>
                  <p:nvPr userDrawn="1"/>
                </p:nvCxnSpPr>
                <p:spPr>
                  <a:xfrm rot="10800000" flipH="1">
                    <a:off x="-3307744" y="5290267"/>
                    <a:ext cx="16702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44" name="Rechte verbindingslijn 143">
                    <a:extLst>
                      <a:ext uri="{FF2B5EF4-FFF2-40B4-BE49-F238E27FC236}">
                        <a16:creationId xmlns:a16="http://schemas.microsoft.com/office/drawing/2014/main" id="{3B1E3273-EC7A-0D80-E334-0A2A393CC16A}"/>
                      </a:ext>
                    </a:extLst>
                  </p:cNvPr>
                  <p:cNvCxnSpPr>
                    <a:cxnSpLocks/>
                  </p:cNvCxnSpPr>
                  <p:nvPr userDrawn="1"/>
                </p:nvCxnSpPr>
                <p:spPr>
                  <a:xfrm rot="10800000" flipV="1">
                    <a:off x="-2969743" y="5001324"/>
                    <a:ext cx="0" cy="437367"/>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45" name="Rechte verbindingslijn 144">
                    <a:extLst>
                      <a:ext uri="{FF2B5EF4-FFF2-40B4-BE49-F238E27FC236}">
                        <a16:creationId xmlns:a16="http://schemas.microsoft.com/office/drawing/2014/main" id="{47F04FA1-B5A7-19B6-018F-EBD9C0BC0686}"/>
                      </a:ext>
                    </a:extLst>
                  </p:cNvPr>
                  <p:cNvCxnSpPr>
                    <a:cxnSpLocks/>
                  </p:cNvCxnSpPr>
                  <p:nvPr userDrawn="1"/>
                </p:nvCxnSpPr>
                <p:spPr>
                  <a:xfrm rot="10800000" flipV="1">
                    <a:off x="-3142021" y="4996586"/>
                    <a:ext cx="0" cy="442105"/>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sp>
                <p:nvSpPr>
                  <p:cNvPr id="146" name="Rechthoek 145">
                    <a:extLst>
                      <a:ext uri="{FF2B5EF4-FFF2-40B4-BE49-F238E27FC236}">
                        <a16:creationId xmlns:a16="http://schemas.microsoft.com/office/drawing/2014/main" id="{A8257DF3-E15A-E5A7-339C-FFE9FC27DD4F}"/>
                      </a:ext>
                    </a:extLst>
                  </p:cNvPr>
                  <p:cNvSpPr/>
                  <p:nvPr userDrawn="1"/>
                </p:nvSpPr>
                <p:spPr>
                  <a:xfrm>
                    <a:off x="-3304719" y="4999319"/>
                    <a:ext cx="513811" cy="439373"/>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400" dirty="0">
                      <a:solidFill>
                        <a:schemeClr val="accent1"/>
                      </a:solidFill>
                      <a:latin typeface="Calibri" panose="020F0502020204030204" pitchFamily="34" charset="0"/>
                      <a:cs typeface="Calibri" panose="020F0502020204030204" pitchFamily="34" charset="0"/>
                    </a:endParaRPr>
                  </a:p>
                </p:txBody>
              </p:sp>
            </p:grpSp>
            <p:sp>
              <p:nvSpPr>
                <p:cNvPr id="141" name="Pijl: rechts 140">
                  <a:extLst>
                    <a:ext uri="{FF2B5EF4-FFF2-40B4-BE49-F238E27FC236}">
                      <a16:creationId xmlns:a16="http://schemas.microsoft.com/office/drawing/2014/main" id="{09A3A0CF-8D84-FCFE-157B-4964FDB6FF26}"/>
                    </a:ext>
                  </a:extLst>
                </p:cNvPr>
                <p:cNvSpPr/>
                <p:nvPr userDrawn="1"/>
              </p:nvSpPr>
              <p:spPr>
                <a:xfrm>
                  <a:off x="-2253916" y="5077408"/>
                  <a:ext cx="278551" cy="267618"/>
                </a:xfrm>
                <a:prstGeom prst="rightArrow">
                  <a:avLst>
                    <a:gd name="adj1" fmla="val 25329"/>
                    <a:gd name="adj2" fmla="val 63628"/>
                  </a:avLst>
                </a:prstGeom>
                <a:solidFill>
                  <a:srgbClr val="4A7DB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138" name="Tekstvak 137">
                <a:extLst>
                  <a:ext uri="{FF2B5EF4-FFF2-40B4-BE49-F238E27FC236}">
                    <a16:creationId xmlns:a16="http://schemas.microsoft.com/office/drawing/2014/main" id="{E66E2574-B09E-33E3-0389-B3A378133B2E}"/>
                  </a:ext>
                </a:extLst>
              </p:cNvPr>
              <p:cNvSpPr txBox="1"/>
              <p:nvPr userDrawn="1"/>
            </p:nvSpPr>
            <p:spPr>
              <a:xfrm>
                <a:off x="-1501387" y="5460793"/>
                <a:ext cx="572112" cy="209757"/>
              </a:xfrm>
              <a:prstGeom prst="rect">
                <a:avLst/>
              </a:prstGeom>
              <a:noFill/>
            </p:spPr>
            <p:txBody>
              <a:bodyPr wrap="square" lIns="0" tIns="0" rIns="0" bIns="0" rtlCol="0" anchor="ctr">
                <a:noAutofit/>
              </a:bodyPr>
              <a:lstStyle/>
              <a:p>
                <a:pPr marL="0" algn="ctr"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Insert</a:t>
                </a:r>
                <a:br>
                  <a:rPr lang="en-GB" sz="900" b="0" kern="1200" noProof="0" dirty="0">
                    <a:solidFill>
                      <a:srgbClr val="211F26"/>
                    </a:solidFill>
                    <a:latin typeface="Calibri" panose="020F0502020204030204" pitchFamily="34" charset="0"/>
                    <a:ea typeface="+mn-ea"/>
                    <a:cs typeface="Calibri" panose="020F0502020204030204" pitchFamily="34" charset="0"/>
                  </a:rPr>
                </a:br>
                <a:r>
                  <a:rPr lang="en-GB" sz="900" b="0" kern="1200" noProof="0" dirty="0">
                    <a:solidFill>
                      <a:srgbClr val="211F26"/>
                    </a:solidFill>
                    <a:latin typeface="Calibri" panose="020F0502020204030204" pitchFamily="34" charset="0"/>
                    <a:ea typeface="+mn-ea"/>
                    <a:cs typeface="Calibri" panose="020F0502020204030204" pitchFamily="34" charset="0"/>
                  </a:rPr>
                  <a:t>Left</a:t>
                </a:r>
              </a:p>
            </p:txBody>
          </p:sp>
        </p:grpSp>
        <p:grpSp>
          <p:nvGrpSpPr>
            <p:cNvPr id="61" name="Groep 60">
              <a:extLst>
                <a:ext uri="{FF2B5EF4-FFF2-40B4-BE49-F238E27FC236}">
                  <a16:creationId xmlns:a16="http://schemas.microsoft.com/office/drawing/2014/main" id="{D88D62D3-F6A1-F2C1-1E6B-384A939E7950}"/>
                </a:ext>
              </a:extLst>
            </p:cNvPr>
            <p:cNvGrpSpPr/>
            <p:nvPr userDrawn="1"/>
          </p:nvGrpSpPr>
          <p:grpSpPr>
            <a:xfrm>
              <a:off x="-973743" y="5039725"/>
              <a:ext cx="572112" cy="630825"/>
              <a:chOff x="-961551" y="5039725"/>
              <a:chExt cx="572112" cy="630825"/>
            </a:xfrm>
          </p:grpSpPr>
          <p:grpSp>
            <p:nvGrpSpPr>
              <p:cNvPr id="62" name="Groep 61">
                <a:extLst>
                  <a:ext uri="{FF2B5EF4-FFF2-40B4-BE49-F238E27FC236}">
                    <a16:creationId xmlns:a16="http://schemas.microsoft.com/office/drawing/2014/main" id="{AFA55433-865D-ABAD-59CF-15EA466193FB}"/>
                  </a:ext>
                </a:extLst>
              </p:cNvPr>
              <p:cNvGrpSpPr/>
              <p:nvPr userDrawn="1"/>
            </p:nvGrpSpPr>
            <p:grpSpPr>
              <a:xfrm rot="10800000" flipH="1">
                <a:off x="-868825" y="5039725"/>
                <a:ext cx="426738" cy="332849"/>
                <a:chOff x="-2542179" y="4996586"/>
                <a:chExt cx="566814" cy="442106"/>
              </a:xfrm>
            </p:grpSpPr>
            <p:sp>
              <p:nvSpPr>
                <p:cNvPr id="128" name="Rechthoek 127">
                  <a:extLst>
                    <a:ext uri="{FF2B5EF4-FFF2-40B4-BE49-F238E27FC236}">
                      <a16:creationId xmlns:a16="http://schemas.microsoft.com/office/drawing/2014/main" id="{6FCC3DF9-7009-F78B-DC42-F1186B240BDC}"/>
                    </a:ext>
                  </a:extLst>
                </p:cNvPr>
                <p:cNvSpPr/>
                <p:nvPr userDrawn="1"/>
              </p:nvSpPr>
              <p:spPr>
                <a:xfrm>
                  <a:off x="-2375154" y="4996588"/>
                  <a:ext cx="165824" cy="435881"/>
                </a:xfrm>
                <a:prstGeom prst="rect">
                  <a:avLst/>
                </a:prstGeom>
                <a:solidFill>
                  <a:srgbClr val="C3D6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dirty="0">
                    <a:latin typeface="+mj-lt"/>
                  </a:endParaRPr>
                </a:p>
              </p:txBody>
            </p:sp>
            <p:grpSp>
              <p:nvGrpSpPr>
                <p:cNvPr id="129" name="Groep 128">
                  <a:extLst>
                    <a:ext uri="{FF2B5EF4-FFF2-40B4-BE49-F238E27FC236}">
                      <a16:creationId xmlns:a16="http://schemas.microsoft.com/office/drawing/2014/main" id="{A5752DBE-EDF9-203C-9155-3E3C3AF7C22E}"/>
                    </a:ext>
                  </a:extLst>
                </p:cNvPr>
                <p:cNvGrpSpPr/>
                <p:nvPr userDrawn="1"/>
              </p:nvGrpSpPr>
              <p:grpSpPr>
                <a:xfrm>
                  <a:off x="-2542179" y="4996586"/>
                  <a:ext cx="516836" cy="442106"/>
                  <a:chOff x="-3307744" y="4996586"/>
                  <a:chExt cx="516836" cy="442106"/>
                </a:xfrm>
              </p:grpSpPr>
              <p:cxnSp>
                <p:nvCxnSpPr>
                  <p:cNvPr id="132" name="Rechte verbindingslijn 131">
                    <a:extLst>
                      <a:ext uri="{FF2B5EF4-FFF2-40B4-BE49-F238E27FC236}">
                        <a16:creationId xmlns:a16="http://schemas.microsoft.com/office/drawing/2014/main" id="{BAF1B971-F63F-59CD-D192-8E2AEFB12D70}"/>
                      </a:ext>
                    </a:extLst>
                  </p:cNvPr>
                  <p:cNvCxnSpPr>
                    <a:cxnSpLocks/>
                  </p:cNvCxnSpPr>
                  <p:nvPr userDrawn="1"/>
                </p:nvCxnSpPr>
                <p:spPr>
                  <a:xfrm rot="10800000" flipH="1">
                    <a:off x="-3307744" y="5141843"/>
                    <a:ext cx="162288"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33" name="Rechte verbindingslijn 132">
                    <a:extLst>
                      <a:ext uri="{FF2B5EF4-FFF2-40B4-BE49-F238E27FC236}">
                        <a16:creationId xmlns:a16="http://schemas.microsoft.com/office/drawing/2014/main" id="{3C815745-3D7C-145E-0AF0-0C7E9CAE4CEC}"/>
                      </a:ext>
                    </a:extLst>
                  </p:cNvPr>
                  <p:cNvCxnSpPr>
                    <a:cxnSpLocks/>
                  </p:cNvCxnSpPr>
                  <p:nvPr userDrawn="1"/>
                </p:nvCxnSpPr>
                <p:spPr>
                  <a:xfrm rot="10800000" flipH="1">
                    <a:off x="-3307744" y="5290267"/>
                    <a:ext cx="16702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34" name="Rechte verbindingslijn 133">
                    <a:extLst>
                      <a:ext uri="{FF2B5EF4-FFF2-40B4-BE49-F238E27FC236}">
                        <a16:creationId xmlns:a16="http://schemas.microsoft.com/office/drawing/2014/main" id="{3B7D8012-5AE3-BD44-2111-132F086C419E}"/>
                      </a:ext>
                    </a:extLst>
                  </p:cNvPr>
                  <p:cNvCxnSpPr>
                    <a:cxnSpLocks/>
                  </p:cNvCxnSpPr>
                  <p:nvPr userDrawn="1"/>
                </p:nvCxnSpPr>
                <p:spPr>
                  <a:xfrm rot="10800000" flipV="1">
                    <a:off x="-2969743" y="5001324"/>
                    <a:ext cx="0" cy="437367"/>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35" name="Rechte verbindingslijn 134">
                    <a:extLst>
                      <a:ext uri="{FF2B5EF4-FFF2-40B4-BE49-F238E27FC236}">
                        <a16:creationId xmlns:a16="http://schemas.microsoft.com/office/drawing/2014/main" id="{87D738E5-D418-2D47-8C2B-BE3DA99A74C4}"/>
                      </a:ext>
                    </a:extLst>
                  </p:cNvPr>
                  <p:cNvCxnSpPr>
                    <a:cxnSpLocks/>
                  </p:cNvCxnSpPr>
                  <p:nvPr userDrawn="1"/>
                </p:nvCxnSpPr>
                <p:spPr>
                  <a:xfrm rot="10800000" flipV="1">
                    <a:off x="-3142021" y="4996586"/>
                    <a:ext cx="0" cy="442105"/>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sp>
                <p:nvSpPr>
                  <p:cNvPr id="136" name="Rechthoek 135">
                    <a:extLst>
                      <a:ext uri="{FF2B5EF4-FFF2-40B4-BE49-F238E27FC236}">
                        <a16:creationId xmlns:a16="http://schemas.microsoft.com/office/drawing/2014/main" id="{14FB0E6B-0F71-5335-4DA7-B521E125A15E}"/>
                      </a:ext>
                    </a:extLst>
                  </p:cNvPr>
                  <p:cNvSpPr/>
                  <p:nvPr userDrawn="1"/>
                </p:nvSpPr>
                <p:spPr>
                  <a:xfrm>
                    <a:off x="-3304719" y="4999319"/>
                    <a:ext cx="513811" cy="439373"/>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400" dirty="0">
                      <a:solidFill>
                        <a:schemeClr val="accent1"/>
                      </a:solidFill>
                      <a:latin typeface="Calibri" panose="020F0502020204030204" pitchFamily="34" charset="0"/>
                      <a:cs typeface="Calibri" panose="020F0502020204030204" pitchFamily="34" charset="0"/>
                    </a:endParaRPr>
                  </a:p>
                </p:txBody>
              </p:sp>
            </p:grpSp>
            <p:sp>
              <p:nvSpPr>
                <p:cNvPr id="131" name="Pijl: rechts 130">
                  <a:extLst>
                    <a:ext uri="{FF2B5EF4-FFF2-40B4-BE49-F238E27FC236}">
                      <a16:creationId xmlns:a16="http://schemas.microsoft.com/office/drawing/2014/main" id="{E491A3B0-BFDA-5BC4-27DE-B3530D11EB71}"/>
                    </a:ext>
                  </a:extLst>
                </p:cNvPr>
                <p:cNvSpPr/>
                <p:nvPr userDrawn="1"/>
              </p:nvSpPr>
              <p:spPr>
                <a:xfrm>
                  <a:off x="-2253916" y="5077408"/>
                  <a:ext cx="278551" cy="267618"/>
                </a:xfrm>
                <a:prstGeom prst="rightArrow">
                  <a:avLst>
                    <a:gd name="adj1" fmla="val 25329"/>
                    <a:gd name="adj2" fmla="val 63628"/>
                  </a:avLst>
                </a:prstGeom>
                <a:solidFill>
                  <a:srgbClr val="4A7DB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63" name="Tekstvak 62">
                <a:extLst>
                  <a:ext uri="{FF2B5EF4-FFF2-40B4-BE49-F238E27FC236}">
                    <a16:creationId xmlns:a16="http://schemas.microsoft.com/office/drawing/2014/main" id="{C49E5959-5875-0343-BB6A-25DF85468832}"/>
                  </a:ext>
                </a:extLst>
              </p:cNvPr>
              <p:cNvSpPr txBox="1"/>
              <p:nvPr userDrawn="1"/>
            </p:nvSpPr>
            <p:spPr>
              <a:xfrm>
                <a:off x="-961551" y="5460793"/>
                <a:ext cx="572112" cy="209757"/>
              </a:xfrm>
              <a:prstGeom prst="rect">
                <a:avLst/>
              </a:prstGeom>
              <a:noFill/>
            </p:spPr>
            <p:txBody>
              <a:bodyPr wrap="square" lIns="0" tIns="0" rIns="0" bIns="0" rtlCol="0" anchor="ctr">
                <a:noAutofit/>
              </a:bodyPr>
              <a:lstStyle/>
              <a:p>
                <a:pPr marL="0" algn="ctr"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Insert</a:t>
                </a:r>
                <a:br>
                  <a:rPr lang="en-GB" sz="900" b="0" kern="1200" noProof="0" dirty="0">
                    <a:solidFill>
                      <a:srgbClr val="211F26"/>
                    </a:solidFill>
                    <a:latin typeface="Calibri" panose="020F0502020204030204" pitchFamily="34" charset="0"/>
                    <a:ea typeface="+mn-ea"/>
                    <a:cs typeface="Calibri" panose="020F0502020204030204" pitchFamily="34" charset="0"/>
                  </a:rPr>
                </a:br>
                <a:r>
                  <a:rPr lang="en-GB" sz="900" b="0" kern="1200" noProof="0" dirty="0">
                    <a:solidFill>
                      <a:srgbClr val="211F26"/>
                    </a:solidFill>
                    <a:latin typeface="Calibri" panose="020F0502020204030204" pitchFamily="34" charset="0"/>
                    <a:ea typeface="+mn-ea"/>
                    <a:cs typeface="Calibri" panose="020F0502020204030204" pitchFamily="34" charset="0"/>
                  </a:rPr>
                  <a:t>Right</a:t>
                </a:r>
              </a:p>
            </p:txBody>
          </p:sp>
        </p:grpSp>
      </p:grpSp>
      <p:sp>
        <p:nvSpPr>
          <p:cNvPr id="176" name="Tekstvak 175">
            <a:extLst>
              <a:ext uri="{FF2B5EF4-FFF2-40B4-BE49-F238E27FC236}">
                <a16:creationId xmlns:a16="http://schemas.microsoft.com/office/drawing/2014/main" id="{C0D9FE13-FD3C-882B-D4A0-69CDCD448674}"/>
              </a:ext>
            </a:extLst>
          </p:cNvPr>
          <p:cNvSpPr txBox="1"/>
          <p:nvPr userDrawn="1"/>
        </p:nvSpPr>
        <p:spPr>
          <a:xfrm>
            <a:off x="733604" y="6193322"/>
            <a:ext cx="1825625" cy="55452"/>
          </a:xfrm>
          <a:prstGeom prst="rect">
            <a:avLst/>
          </a:prstGeom>
          <a:noFill/>
        </p:spPr>
        <p:txBody>
          <a:bodyPr wrap="none" lIns="0" tIns="0" rIns="0" bIns="0" rtlCol="0">
            <a:noAutofit/>
          </a:bodyPr>
          <a:lstStyle/>
          <a:p>
            <a:pPr algn="l">
              <a:lnSpc>
                <a:spcPct val="90000"/>
              </a:lnSpc>
              <a:spcBef>
                <a:spcPts val="600"/>
              </a:spcBef>
              <a:spcAft>
                <a:spcPts val="600"/>
              </a:spcAft>
            </a:pPr>
            <a:r>
              <a:rPr lang="en-GB" sz="1000" b="1" dirty="0">
                <a:solidFill>
                  <a:schemeClr val="accent1"/>
                </a:solidFill>
              </a:rPr>
              <a:t>To edit the footer</a:t>
            </a:r>
            <a:r>
              <a:rPr lang="en-GB" sz="1000" dirty="0"/>
              <a:t>, slide number and date: Go to the tab ‘Insert’ and click on ‘Header &amp; Footer’. Click on “Apply to all” to apply the changes to every slide. </a:t>
            </a:r>
          </a:p>
        </p:txBody>
      </p:sp>
    </p:spTree>
    <p:extLst>
      <p:ext uri="{BB962C8B-B14F-4D97-AF65-F5344CB8AC3E}">
        <p14:creationId xmlns:p14="http://schemas.microsoft.com/office/powerpoint/2010/main" val="420800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ideo instructions">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endParaRPr lang="en-GB" noProof="0"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endParaRPr lang="en-GB" noProof="0"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a:t>
            </a:fld>
            <a:endParaRPr lang="en-GB" noProof="0" dirty="0"/>
          </a:p>
        </p:txBody>
      </p:sp>
      <p:pic>
        <p:nvPicPr>
          <p:cNvPr id="130" name="Graphic 129">
            <a:extLst>
              <a:ext uri="{FF2B5EF4-FFF2-40B4-BE49-F238E27FC236}">
                <a16:creationId xmlns:a16="http://schemas.microsoft.com/office/drawing/2014/main" id="{C6C35B67-49EB-9D63-74BD-2420B53B6D4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453752" y="6342684"/>
            <a:ext cx="4015740" cy="162631"/>
          </a:xfrm>
          <a:prstGeom prst="rect">
            <a:avLst/>
          </a:prstGeom>
        </p:spPr>
      </p:pic>
      <p:sp>
        <p:nvSpPr>
          <p:cNvPr id="3" name="Tekstvak 2">
            <a:extLst>
              <a:ext uri="{FF2B5EF4-FFF2-40B4-BE49-F238E27FC236}">
                <a16:creationId xmlns:a16="http://schemas.microsoft.com/office/drawing/2014/main" id="{A62A7221-6870-6B34-CF9E-AA33993F2BB8}"/>
              </a:ext>
            </a:extLst>
          </p:cNvPr>
          <p:cNvSpPr txBox="1"/>
          <p:nvPr userDrawn="1"/>
        </p:nvSpPr>
        <p:spPr>
          <a:xfrm>
            <a:off x="719138" y="720000"/>
            <a:ext cx="10750354" cy="369025"/>
          </a:xfrm>
          <a:prstGeom prst="rect">
            <a:avLst/>
          </a:prstGeom>
        </p:spPr>
        <p:txBody>
          <a:bodyPr vert="horz" lIns="0" tIns="0" rIns="0" bIns="0" rtlCol="0" anchor="t">
            <a:noAutofit/>
          </a:bodyPr>
          <a:lstStyle>
            <a:lvl1pPr>
              <a:lnSpc>
                <a:spcPct val="90000"/>
              </a:lnSpc>
              <a:spcBef>
                <a:spcPct val="0"/>
              </a:spcBef>
              <a:buNone/>
              <a:defRPr sz="3200" b="1">
                <a:latin typeface="+mj-lt"/>
                <a:ea typeface="+mj-ea"/>
                <a:cs typeface="+mj-cs"/>
              </a:defRPr>
            </a:lvl1pPr>
          </a:lstStyle>
          <a:p>
            <a:pPr lvl="0"/>
            <a:r>
              <a:rPr lang="en-GB" dirty="0"/>
              <a:t>Video instructions</a:t>
            </a:r>
          </a:p>
        </p:txBody>
      </p:sp>
      <p:sp>
        <p:nvSpPr>
          <p:cNvPr id="302" name="Rechthoek 301">
            <a:extLst>
              <a:ext uri="{FF2B5EF4-FFF2-40B4-BE49-F238E27FC236}">
                <a16:creationId xmlns:a16="http://schemas.microsoft.com/office/drawing/2014/main" id="{6D9D396F-A278-48DD-2070-DD17DA6E7879}"/>
              </a:ext>
            </a:extLst>
          </p:cNvPr>
          <p:cNvSpPr>
            <a:spLocks/>
          </p:cNvSpPr>
          <p:nvPr userDrawn="1"/>
        </p:nvSpPr>
        <p:spPr>
          <a:xfrm>
            <a:off x="3429585" y="1412874"/>
            <a:ext cx="2619008" cy="21505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548000" rIns="144000" bIns="144000" rtlCol="0" anchor="t" anchorCtr="0"/>
          <a:lstStyle/>
          <a:p>
            <a:pPr algn="ctr">
              <a:lnSpc>
                <a:spcPct val="90000"/>
              </a:lnSpc>
              <a:spcBef>
                <a:spcPts val="200"/>
              </a:spcBef>
              <a:spcAft>
                <a:spcPts val="200"/>
              </a:spcAft>
            </a:pPr>
            <a:r>
              <a:rPr lang="en-GB" sz="1400" dirty="0"/>
              <a:t>Working with text levels</a:t>
            </a:r>
          </a:p>
        </p:txBody>
      </p:sp>
      <p:sp>
        <p:nvSpPr>
          <p:cNvPr id="303" name="Rechthoek 302">
            <a:extLst>
              <a:ext uri="{FF2B5EF4-FFF2-40B4-BE49-F238E27FC236}">
                <a16:creationId xmlns:a16="http://schemas.microsoft.com/office/drawing/2014/main" id="{696FE7B6-543E-94A8-3FAC-D2DCA1D9E282}"/>
              </a:ext>
            </a:extLst>
          </p:cNvPr>
          <p:cNvSpPr>
            <a:spLocks/>
          </p:cNvSpPr>
          <p:nvPr userDrawn="1"/>
        </p:nvSpPr>
        <p:spPr>
          <a:xfrm>
            <a:off x="6140033" y="1412874"/>
            <a:ext cx="2619008" cy="21505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548000" rIns="144000" bIns="144000" rtlCol="0" anchor="t" anchorCtr="0"/>
          <a:lstStyle/>
          <a:p>
            <a:pPr algn="ctr">
              <a:lnSpc>
                <a:spcPct val="90000"/>
              </a:lnSpc>
              <a:spcBef>
                <a:spcPts val="200"/>
              </a:spcBef>
              <a:spcAft>
                <a:spcPts val="200"/>
              </a:spcAft>
            </a:pPr>
            <a:r>
              <a:rPr lang="en-GB" sz="1400" dirty="0"/>
              <a:t>Working with images</a:t>
            </a:r>
          </a:p>
        </p:txBody>
      </p:sp>
      <p:sp>
        <p:nvSpPr>
          <p:cNvPr id="304" name="Rechthoek 303">
            <a:extLst>
              <a:ext uri="{FF2B5EF4-FFF2-40B4-BE49-F238E27FC236}">
                <a16:creationId xmlns:a16="http://schemas.microsoft.com/office/drawing/2014/main" id="{F877680A-0821-F7CD-C5DA-5CF6E3277E96}"/>
              </a:ext>
            </a:extLst>
          </p:cNvPr>
          <p:cNvSpPr>
            <a:spLocks/>
          </p:cNvSpPr>
          <p:nvPr userDrawn="1"/>
        </p:nvSpPr>
        <p:spPr>
          <a:xfrm>
            <a:off x="8850481" y="1412874"/>
            <a:ext cx="2619008" cy="21505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548000" rIns="144000" bIns="144000" rtlCol="0" anchor="t" anchorCtr="0"/>
          <a:lstStyle/>
          <a:p>
            <a:pPr algn="ctr">
              <a:lnSpc>
                <a:spcPct val="90000"/>
              </a:lnSpc>
              <a:spcBef>
                <a:spcPts val="200"/>
              </a:spcBef>
              <a:spcAft>
                <a:spcPts val="200"/>
              </a:spcAft>
            </a:pPr>
            <a:r>
              <a:rPr lang="en-GB" sz="1400" dirty="0"/>
              <a:t>Working with charts</a:t>
            </a:r>
          </a:p>
        </p:txBody>
      </p:sp>
      <p:sp>
        <p:nvSpPr>
          <p:cNvPr id="306" name="Rechthoek 305">
            <a:extLst>
              <a:ext uri="{FF2B5EF4-FFF2-40B4-BE49-F238E27FC236}">
                <a16:creationId xmlns:a16="http://schemas.microsoft.com/office/drawing/2014/main" id="{B8862407-02F8-AE51-72F8-659029B413CA}"/>
              </a:ext>
            </a:extLst>
          </p:cNvPr>
          <p:cNvSpPr>
            <a:spLocks/>
          </p:cNvSpPr>
          <p:nvPr userDrawn="1"/>
        </p:nvSpPr>
        <p:spPr>
          <a:xfrm>
            <a:off x="3429585" y="3654901"/>
            <a:ext cx="2619008" cy="21505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548000" rIns="144000" bIns="144000" rtlCol="0" anchor="t" anchorCtr="0"/>
          <a:lstStyle/>
          <a:p>
            <a:pPr algn="ctr">
              <a:lnSpc>
                <a:spcPct val="90000"/>
              </a:lnSpc>
              <a:spcBef>
                <a:spcPts val="200"/>
              </a:spcBef>
              <a:spcAft>
                <a:spcPts val="200"/>
              </a:spcAft>
            </a:pPr>
            <a:r>
              <a:rPr lang="en-GB" sz="1400" dirty="0"/>
              <a:t>Working with tables</a:t>
            </a:r>
          </a:p>
        </p:txBody>
      </p:sp>
      <p:sp>
        <p:nvSpPr>
          <p:cNvPr id="307" name="Rechthoek 306">
            <a:extLst>
              <a:ext uri="{FF2B5EF4-FFF2-40B4-BE49-F238E27FC236}">
                <a16:creationId xmlns:a16="http://schemas.microsoft.com/office/drawing/2014/main" id="{EF4A0575-2288-F002-2C4B-246848F802F8}"/>
              </a:ext>
            </a:extLst>
          </p:cNvPr>
          <p:cNvSpPr>
            <a:spLocks/>
          </p:cNvSpPr>
          <p:nvPr userDrawn="1"/>
        </p:nvSpPr>
        <p:spPr>
          <a:xfrm>
            <a:off x="6140033" y="3654901"/>
            <a:ext cx="2619008" cy="21505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548000" rIns="144000" bIns="144000" rtlCol="0" anchor="t" anchorCtr="0"/>
          <a:lstStyle/>
          <a:p>
            <a:pPr algn="ctr">
              <a:lnSpc>
                <a:spcPct val="90000"/>
              </a:lnSpc>
              <a:spcBef>
                <a:spcPts val="200"/>
              </a:spcBef>
              <a:spcAft>
                <a:spcPts val="200"/>
              </a:spcAft>
            </a:pPr>
            <a:r>
              <a:rPr lang="en-GB" sz="1400" dirty="0"/>
              <a:t>Working with videos</a:t>
            </a:r>
          </a:p>
        </p:txBody>
      </p:sp>
      <p:sp>
        <p:nvSpPr>
          <p:cNvPr id="308" name="Rechthoek 307">
            <a:extLst>
              <a:ext uri="{FF2B5EF4-FFF2-40B4-BE49-F238E27FC236}">
                <a16:creationId xmlns:a16="http://schemas.microsoft.com/office/drawing/2014/main" id="{5E753735-6A53-0001-0C4B-07F733411DB1}"/>
              </a:ext>
            </a:extLst>
          </p:cNvPr>
          <p:cNvSpPr>
            <a:spLocks/>
          </p:cNvSpPr>
          <p:nvPr userDrawn="1"/>
        </p:nvSpPr>
        <p:spPr>
          <a:xfrm>
            <a:off x="8850481" y="3654901"/>
            <a:ext cx="2619008" cy="21505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548000" rIns="144000" bIns="144000" rtlCol="0" anchor="t" anchorCtr="0"/>
          <a:lstStyle/>
          <a:p>
            <a:pPr algn="ctr">
              <a:lnSpc>
                <a:spcPct val="90000"/>
              </a:lnSpc>
              <a:spcBef>
                <a:spcPts val="200"/>
              </a:spcBef>
              <a:spcAft>
                <a:spcPts val="200"/>
              </a:spcAft>
            </a:pPr>
            <a:r>
              <a:rPr lang="en-GB" sz="1400" dirty="0"/>
              <a:t>Want to know more? </a:t>
            </a:r>
            <a:br>
              <a:rPr lang="en-GB" sz="1400" dirty="0"/>
            </a:br>
            <a:r>
              <a:rPr lang="en-GB" sz="1400" dirty="0"/>
              <a:t>Ask us! </a:t>
            </a:r>
          </a:p>
        </p:txBody>
      </p:sp>
      <p:sp>
        <p:nvSpPr>
          <p:cNvPr id="309" name="Tekstvak 308">
            <a:extLst>
              <a:ext uri="{FF2B5EF4-FFF2-40B4-BE49-F238E27FC236}">
                <a16:creationId xmlns:a16="http://schemas.microsoft.com/office/drawing/2014/main" id="{7699BE50-6295-0EE3-4CC4-BFEF1A217BDA}"/>
              </a:ext>
            </a:extLst>
          </p:cNvPr>
          <p:cNvSpPr txBox="1"/>
          <p:nvPr userDrawn="1"/>
        </p:nvSpPr>
        <p:spPr>
          <a:xfrm>
            <a:off x="1196101" y="2660995"/>
            <a:ext cx="1651820" cy="654823"/>
          </a:xfrm>
          <a:prstGeom prst="rect">
            <a:avLst/>
          </a:prstGeom>
          <a:noFill/>
        </p:spPr>
        <p:txBody>
          <a:bodyPr wrap="square" lIns="0" tIns="0" rIns="0" bIns="0" rtlCol="0">
            <a:noAutofit/>
          </a:bodyPr>
          <a:lstStyle/>
          <a:p>
            <a:pPr algn="ctr">
              <a:lnSpc>
                <a:spcPct val="90000"/>
              </a:lnSpc>
              <a:spcBef>
                <a:spcPts val="600"/>
              </a:spcBef>
              <a:spcAft>
                <a:spcPts val="600"/>
              </a:spcAft>
            </a:pPr>
            <a:r>
              <a:rPr lang="en-GB" sz="1400" dirty="0"/>
              <a:t>Open this slide </a:t>
            </a:r>
            <a:br>
              <a:rPr lang="en-GB" sz="1400" dirty="0"/>
            </a:br>
            <a:r>
              <a:rPr lang="en-GB" sz="1400" dirty="0"/>
              <a:t>in Slide Show </a:t>
            </a:r>
            <a:br>
              <a:rPr lang="en-GB" sz="1400" dirty="0"/>
            </a:br>
            <a:r>
              <a:rPr lang="en-GB" sz="1400" dirty="0"/>
              <a:t>(Shift + F5)</a:t>
            </a:r>
          </a:p>
        </p:txBody>
      </p:sp>
      <p:sp>
        <p:nvSpPr>
          <p:cNvPr id="310" name="Tekstvak 309">
            <a:extLst>
              <a:ext uri="{FF2B5EF4-FFF2-40B4-BE49-F238E27FC236}">
                <a16:creationId xmlns:a16="http://schemas.microsoft.com/office/drawing/2014/main" id="{C4F63576-9D52-6B16-9DC5-30C6B86AD780}"/>
              </a:ext>
            </a:extLst>
          </p:cNvPr>
          <p:cNvSpPr txBox="1"/>
          <p:nvPr userDrawn="1"/>
        </p:nvSpPr>
        <p:spPr>
          <a:xfrm>
            <a:off x="1196101" y="4630957"/>
            <a:ext cx="1651820" cy="771372"/>
          </a:xfrm>
          <a:prstGeom prst="rect">
            <a:avLst/>
          </a:prstGeom>
          <a:noFill/>
        </p:spPr>
        <p:txBody>
          <a:bodyPr wrap="square" lIns="0" tIns="0" rIns="0" bIns="0" rtlCol="0">
            <a:noAutofit/>
          </a:bodyPr>
          <a:lstStyle/>
          <a:p>
            <a:pPr algn="ctr">
              <a:lnSpc>
                <a:spcPct val="90000"/>
              </a:lnSpc>
              <a:spcBef>
                <a:spcPts val="600"/>
              </a:spcBef>
              <a:spcAft>
                <a:spcPts val="600"/>
              </a:spcAft>
            </a:pPr>
            <a:r>
              <a:rPr lang="en-GB" sz="1400"/>
              <a:t>Click on one </a:t>
            </a:r>
            <a:br>
              <a:rPr lang="en-GB" sz="1400"/>
            </a:br>
            <a:r>
              <a:rPr lang="en-GB" sz="1400"/>
              <a:t>of the buttons </a:t>
            </a:r>
            <a:br>
              <a:rPr lang="en-GB" sz="1400"/>
            </a:br>
            <a:r>
              <a:rPr lang="en-GB" sz="1400"/>
              <a:t>on the right using your mouse</a:t>
            </a:r>
            <a:endParaRPr lang="en-GB" sz="1400" dirty="0"/>
          </a:p>
        </p:txBody>
      </p:sp>
      <p:pic>
        <p:nvPicPr>
          <p:cNvPr id="312" name="Graphic 311">
            <a:extLst>
              <a:ext uri="{FF2B5EF4-FFF2-40B4-BE49-F238E27FC236}">
                <a16:creationId xmlns:a16="http://schemas.microsoft.com/office/drawing/2014/main" id="{83C9DDC6-C377-C01C-C12F-C39709887C7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10874" y="2065893"/>
            <a:ext cx="422274" cy="422274"/>
          </a:xfrm>
          <a:prstGeom prst="rect">
            <a:avLst/>
          </a:prstGeom>
        </p:spPr>
      </p:pic>
      <p:pic>
        <p:nvPicPr>
          <p:cNvPr id="314" name="Graphic 313">
            <a:extLst>
              <a:ext uri="{FF2B5EF4-FFF2-40B4-BE49-F238E27FC236}">
                <a16:creationId xmlns:a16="http://schemas.microsoft.com/office/drawing/2014/main" id="{F6264D98-DBA4-F096-3C64-82BBF7E7E739}"/>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04782" y="4056262"/>
            <a:ext cx="428366" cy="428366"/>
          </a:xfrm>
          <a:prstGeom prst="rect">
            <a:avLst/>
          </a:prstGeom>
        </p:spPr>
      </p:pic>
      <p:pic>
        <p:nvPicPr>
          <p:cNvPr id="316" name="Graphic 315">
            <a:extLst>
              <a:ext uri="{FF2B5EF4-FFF2-40B4-BE49-F238E27FC236}">
                <a16:creationId xmlns:a16="http://schemas.microsoft.com/office/drawing/2014/main" id="{BA02A4B4-D4BC-3A15-2F42-79B3B4900E14}"/>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410534" y="2003885"/>
            <a:ext cx="657110" cy="657110"/>
          </a:xfrm>
          <a:prstGeom prst="rect">
            <a:avLst/>
          </a:prstGeom>
        </p:spPr>
      </p:pic>
      <p:pic>
        <p:nvPicPr>
          <p:cNvPr id="318" name="Graphic 317">
            <a:extLst>
              <a:ext uri="{FF2B5EF4-FFF2-40B4-BE49-F238E27FC236}">
                <a16:creationId xmlns:a16="http://schemas.microsoft.com/office/drawing/2014/main" id="{FD6E28B3-2336-CB72-41CB-E4FB74577757}"/>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193838" y="2114219"/>
            <a:ext cx="511398" cy="511398"/>
          </a:xfrm>
          <a:prstGeom prst="rect">
            <a:avLst/>
          </a:prstGeom>
        </p:spPr>
      </p:pic>
      <p:pic>
        <p:nvPicPr>
          <p:cNvPr id="320" name="Graphic 319">
            <a:extLst>
              <a:ext uri="{FF2B5EF4-FFF2-40B4-BE49-F238E27FC236}">
                <a16:creationId xmlns:a16="http://schemas.microsoft.com/office/drawing/2014/main" id="{9AA0048A-094A-7B0B-9E95-1A991248E298}"/>
              </a:ext>
            </a:extLst>
          </p:cNvPr>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483390" y="4319130"/>
            <a:ext cx="511397" cy="511397"/>
          </a:xfrm>
          <a:prstGeom prst="rect">
            <a:avLst/>
          </a:prstGeom>
        </p:spPr>
      </p:pic>
      <p:pic>
        <p:nvPicPr>
          <p:cNvPr id="322" name="Graphic 321">
            <a:extLst>
              <a:ext uri="{FF2B5EF4-FFF2-40B4-BE49-F238E27FC236}">
                <a16:creationId xmlns:a16="http://schemas.microsoft.com/office/drawing/2014/main" id="{CD2337D8-F906-C37A-6F65-77EA6C4F8E89}"/>
              </a:ext>
            </a:extLst>
          </p:cNvPr>
          <p:cNvPicPr>
            <a:picLocks noChangeAspect="1"/>
          </p:cNvPicPr>
          <p:nvPr userDrawn="1"/>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163787" y="4264806"/>
            <a:ext cx="571500" cy="571500"/>
          </a:xfrm>
          <a:prstGeom prst="rect">
            <a:avLst/>
          </a:prstGeom>
        </p:spPr>
      </p:pic>
      <p:pic>
        <p:nvPicPr>
          <p:cNvPr id="324" name="Graphic 323">
            <a:extLst>
              <a:ext uri="{FF2B5EF4-FFF2-40B4-BE49-F238E27FC236}">
                <a16:creationId xmlns:a16="http://schemas.microsoft.com/office/drawing/2014/main" id="{951A37EA-A420-52FC-51B8-29442ECF61F6}"/>
              </a:ext>
            </a:extLst>
          </p:cNvPr>
          <p:cNvPicPr>
            <a:picLocks noChangeAspect="1"/>
          </p:cNvPicPr>
          <p:nvPr userDrawn="1"/>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901240" y="2108128"/>
            <a:ext cx="517489" cy="517489"/>
          </a:xfrm>
          <a:prstGeom prst="rect">
            <a:avLst/>
          </a:prstGeom>
        </p:spPr>
      </p:pic>
      <p:pic>
        <p:nvPicPr>
          <p:cNvPr id="326" name="Graphic 325">
            <a:extLst>
              <a:ext uri="{FF2B5EF4-FFF2-40B4-BE49-F238E27FC236}">
                <a16:creationId xmlns:a16="http://schemas.microsoft.com/office/drawing/2014/main" id="{FF573345-59DA-C6F8-0B46-3D1E28CFCE48}"/>
              </a:ext>
            </a:extLst>
          </p:cNvPr>
          <p:cNvPicPr>
            <a:picLocks noChangeAspect="1"/>
          </p:cNvPicPr>
          <p:nvPr userDrawn="1"/>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9846917" y="4258715"/>
            <a:ext cx="571812" cy="571812"/>
          </a:xfrm>
          <a:prstGeom prst="rect">
            <a:avLst/>
          </a:prstGeom>
        </p:spPr>
      </p:pic>
      <p:grpSp>
        <p:nvGrpSpPr>
          <p:cNvPr id="327" name="HYPERLINKS KNOPPEN">
            <a:extLst>
              <a:ext uri="{FF2B5EF4-FFF2-40B4-BE49-F238E27FC236}">
                <a16:creationId xmlns:a16="http://schemas.microsoft.com/office/drawing/2014/main" id="{DA73EF69-FD65-768D-9CAA-B6556C71610F}"/>
              </a:ext>
            </a:extLst>
          </p:cNvPr>
          <p:cNvGrpSpPr/>
          <p:nvPr userDrawn="1"/>
        </p:nvGrpSpPr>
        <p:grpSpPr>
          <a:xfrm>
            <a:off x="3427799" y="1423041"/>
            <a:ext cx="8043476" cy="4372276"/>
            <a:chOff x="4304436" y="1956567"/>
            <a:chExt cx="8043476" cy="4372276"/>
          </a:xfrm>
        </p:grpSpPr>
        <p:sp>
          <p:nvSpPr>
            <p:cNvPr id="328" name="HYPERLINK1">
              <a:hlinkClick r:id="rId20"/>
              <a:extLst>
                <a:ext uri="{FF2B5EF4-FFF2-40B4-BE49-F238E27FC236}">
                  <a16:creationId xmlns:a16="http://schemas.microsoft.com/office/drawing/2014/main" id="{975BD621-FDF0-4D76-D854-C2C08724D8D4}"/>
                </a:ext>
              </a:extLst>
            </p:cNvPr>
            <p:cNvSpPr/>
            <p:nvPr userDrawn="1"/>
          </p:nvSpPr>
          <p:spPr>
            <a:xfrm>
              <a:off x="4306220" y="1956567"/>
              <a:ext cx="2619010" cy="2130247"/>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Segoe UI" panose="020B0502040204020203" pitchFamily="34" charset="0"/>
                <a:cs typeface="Segoe UI" panose="020B0502040204020203" pitchFamily="34" charset="0"/>
              </a:endParaRPr>
            </a:p>
          </p:txBody>
        </p:sp>
        <p:sp>
          <p:nvSpPr>
            <p:cNvPr id="329" name="HYPERLINK2">
              <a:hlinkClick r:id="rId21"/>
              <a:extLst>
                <a:ext uri="{FF2B5EF4-FFF2-40B4-BE49-F238E27FC236}">
                  <a16:creationId xmlns:a16="http://schemas.microsoft.com/office/drawing/2014/main" id="{766828C0-0FDC-8248-2318-85E519DE78A6}"/>
                </a:ext>
              </a:extLst>
            </p:cNvPr>
            <p:cNvSpPr/>
            <p:nvPr userDrawn="1"/>
          </p:nvSpPr>
          <p:spPr>
            <a:xfrm>
              <a:off x="7016669" y="1956568"/>
              <a:ext cx="2619010" cy="2130247"/>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Segoe UI" panose="020B0502040204020203" pitchFamily="34" charset="0"/>
                <a:cs typeface="Segoe UI" panose="020B0502040204020203" pitchFamily="34" charset="0"/>
              </a:endParaRPr>
            </a:p>
          </p:txBody>
        </p:sp>
        <p:sp>
          <p:nvSpPr>
            <p:cNvPr id="330" name="HYPERLINK3">
              <a:hlinkClick r:id="rId22"/>
              <a:extLst>
                <a:ext uri="{FF2B5EF4-FFF2-40B4-BE49-F238E27FC236}">
                  <a16:creationId xmlns:a16="http://schemas.microsoft.com/office/drawing/2014/main" id="{E51061DE-B314-3BC9-4A9C-4CDBEDA15902}"/>
                </a:ext>
              </a:extLst>
            </p:cNvPr>
            <p:cNvSpPr/>
            <p:nvPr userDrawn="1"/>
          </p:nvSpPr>
          <p:spPr>
            <a:xfrm>
              <a:off x="9735690" y="1956569"/>
              <a:ext cx="2612222" cy="2130247"/>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Segoe UI" panose="020B0502040204020203" pitchFamily="34" charset="0"/>
                <a:cs typeface="Segoe UI" panose="020B0502040204020203" pitchFamily="34" charset="0"/>
              </a:endParaRPr>
            </a:p>
          </p:txBody>
        </p:sp>
        <p:sp>
          <p:nvSpPr>
            <p:cNvPr id="331" name="HYPERLINK4">
              <a:hlinkClick r:id="rId23"/>
              <a:extLst>
                <a:ext uri="{FF2B5EF4-FFF2-40B4-BE49-F238E27FC236}">
                  <a16:creationId xmlns:a16="http://schemas.microsoft.com/office/drawing/2014/main" id="{1883F9C2-8114-C0AE-A1AC-E1B31A53662D}"/>
                </a:ext>
              </a:extLst>
            </p:cNvPr>
            <p:cNvSpPr/>
            <p:nvPr userDrawn="1"/>
          </p:nvSpPr>
          <p:spPr>
            <a:xfrm>
              <a:off x="4304436" y="4178254"/>
              <a:ext cx="2619008" cy="2130247"/>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Segoe UI" panose="020B0502040204020203" pitchFamily="34" charset="0"/>
                <a:cs typeface="Segoe UI" panose="020B0502040204020203" pitchFamily="34" charset="0"/>
              </a:endParaRPr>
            </a:p>
          </p:txBody>
        </p:sp>
        <p:sp>
          <p:nvSpPr>
            <p:cNvPr id="332" name="HYPERLINK5">
              <a:hlinkClick r:id="rId24"/>
              <a:extLst>
                <a:ext uri="{FF2B5EF4-FFF2-40B4-BE49-F238E27FC236}">
                  <a16:creationId xmlns:a16="http://schemas.microsoft.com/office/drawing/2014/main" id="{076974EE-2E76-7E90-82AB-C972379814FF}"/>
                </a:ext>
              </a:extLst>
            </p:cNvPr>
            <p:cNvSpPr/>
            <p:nvPr userDrawn="1"/>
          </p:nvSpPr>
          <p:spPr>
            <a:xfrm>
              <a:off x="7016670" y="4198596"/>
              <a:ext cx="2619901" cy="2130247"/>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Segoe UI" panose="020B0502040204020203" pitchFamily="34" charset="0"/>
                <a:cs typeface="Segoe UI" panose="020B0502040204020203" pitchFamily="34" charset="0"/>
              </a:endParaRPr>
            </a:p>
          </p:txBody>
        </p:sp>
        <p:sp>
          <p:nvSpPr>
            <p:cNvPr id="333" name="HYPERLINK6">
              <a:hlinkClick r:id="rId25"/>
              <a:extLst>
                <a:ext uri="{FF2B5EF4-FFF2-40B4-BE49-F238E27FC236}">
                  <a16:creationId xmlns:a16="http://schemas.microsoft.com/office/drawing/2014/main" id="{C7552260-058A-EE6D-09A1-47E7CBF62AA2}"/>
                </a:ext>
              </a:extLst>
            </p:cNvPr>
            <p:cNvSpPr/>
            <p:nvPr userDrawn="1"/>
          </p:nvSpPr>
          <p:spPr>
            <a:xfrm>
              <a:off x="9727118" y="4189272"/>
              <a:ext cx="2620794" cy="2130247"/>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229062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TNO Sustainability">
    <p:bg>
      <p:bgPr>
        <a:solidFill>
          <a:schemeClr val="accent2"/>
        </a:solidFill>
        <a:effectLst/>
      </p:bgPr>
    </p:bg>
    <p:spTree>
      <p:nvGrpSpPr>
        <p:cNvPr id="1" name=""/>
        <p:cNvGrpSpPr/>
        <p:nvPr/>
      </p:nvGrpSpPr>
      <p:grpSpPr>
        <a:xfrm>
          <a:off x="0" y="0"/>
          <a:ext cx="0" cy="0"/>
          <a:chOff x="0" y="0"/>
          <a:chExt cx="0" cy="0"/>
        </a:xfrm>
      </p:grpSpPr>
      <p:sp>
        <p:nvSpPr>
          <p:cNvPr id="153" name="Rechthoek 152">
            <a:extLst>
              <a:ext uri="{FF2B5EF4-FFF2-40B4-BE49-F238E27FC236}">
                <a16:creationId xmlns:a16="http://schemas.microsoft.com/office/drawing/2014/main" id="{F50AF329-6F26-2310-D7F2-4EA5444F404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dirty="0"/>
          </a:p>
        </p:txBody>
      </p:sp>
      <p:sp>
        <p:nvSpPr>
          <p:cNvPr id="198" name="Vrije vorm: vorm 197">
            <a:extLst>
              <a:ext uri="{FF2B5EF4-FFF2-40B4-BE49-F238E27FC236}">
                <a16:creationId xmlns:a16="http://schemas.microsoft.com/office/drawing/2014/main" id="{857F210E-B01D-43E7-8688-7793F9C6BEF6}"/>
              </a:ext>
            </a:extLst>
          </p:cNvPr>
          <p:cNvSpPr/>
          <p:nvPr userDrawn="1"/>
        </p:nvSpPr>
        <p:spPr>
          <a:xfrm>
            <a:off x="8242567" y="3480414"/>
            <a:ext cx="612961" cy="331953"/>
          </a:xfrm>
          <a:custGeom>
            <a:avLst/>
            <a:gdLst>
              <a:gd name="connsiteX0" fmla="*/ 499893 w 612961"/>
              <a:gd name="connsiteY0" fmla="*/ 119555 h 331953"/>
              <a:gd name="connsiteX1" fmla="*/ 444083 w 612961"/>
              <a:gd name="connsiteY1" fmla="*/ 181422 h 331953"/>
              <a:gd name="connsiteX2" fmla="*/ 556725 w 612961"/>
              <a:gd name="connsiteY2" fmla="*/ 181422 h 331953"/>
              <a:gd name="connsiteX3" fmla="*/ 499893 w 612961"/>
              <a:gd name="connsiteY3" fmla="*/ 119555 h 331953"/>
              <a:gd name="connsiteX4" fmla="*/ 130391 w 612961"/>
              <a:gd name="connsiteY4" fmla="*/ 88237 h 331953"/>
              <a:gd name="connsiteX5" fmla="*/ 184323 w 612961"/>
              <a:gd name="connsiteY5" fmla="*/ 88237 h 331953"/>
              <a:gd name="connsiteX6" fmla="*/ 184323 w 612961"/>
              <a:gd name="connsiteY6" fmla="*/ 325383 h 331953"/>
              <a:gd name="connsiteX7" fmla="*/ 130391 w 612961"/>
              <a:gd name="connsiteY7" fmla="*/ 325383 h 331953"/>
              <a:gd name="connsiteX8" fmla="*/ 499893 w 612961"/>
              <a:gd name="connsiteY8" fmla="*/ 81836 h 331953"/>
              <a:gd name="connsiteX9" fmla="*/ 612961 w 612961"/>
              <a:gd name="connsiteY9" fmla="*/ 206340 h 331953"/>
              <a:gd name="connsiteX10" fmla="*/ 612961 w 612961"/>
              <a:gd name="connsiteY10" fmla="*/ 214617 h 331953"/>
              <a:gd name="connsiteX11" fmla="*/ 443142 w 612961"/>
              <a:gd name="connsiteY11" fmla="*/ 214617 h 331953"/>
              <a:gd name="connsiteX12" fmla="*/ 443142 w 612961"/>
              <a:gd name="connsiteY12" fmla="*/ 216069 h 331953"/>
              <a:gd name="connsiteX13" fmla="*/ 504074 w 612961"/>
              <a:gd name="connsiteY13" fmla="*/ 291847 h 331953"/>
              <a:gd name="connsiteX14" fmla="*/ 559455 w 612961"/>
              <a:gd name="connsiteY14" fmla="*/ 251653 h 331953"/>
              <a:gd name="connsiteX15" fmla="*/ 610656 w 612961"/>
              <a:gd name="connsiteY15" fmla="*/ 257200 h 331953"/>
              <a:gd name="connsiteX16" fmla="*/ 501342 w 612961"/>
              <a:gd name="connsiteY16" fmla="*/ 331953 h 331953"/>
              <a:gd name="connsiteX17" fmla="*/ 386396 w 612961"/>
              <a:gd name="connsiteY17" fmla="*/ 207365 h 331953"/>
              <a:gd name="connsiteX18" fmla="*/ 499893 w 612961"/>
              <a:gd name="connsiteY18" fmla="*/ 81836 h 331953"/>
              <a:gd name="connsiteX19" fmla="*/ 130391 w 612961"/>
              <a:gd name="connsiteY19" fmla="*/ 5205 h 331953"/>
              <a:gd name="connsiteX20" fmla="*/ 184323 w 612961"/>
              <a:gd name="connsiteY20" fmla="*/ 5205 h 331953"/>
              <a:gd name="connsiteX21" fmla="*/ 184323 w 612961"/>
              <a:gd name="connsiteY21" fmla="*/ 49409 h 331953"/>
              <a:gd name="connsiteX22" fmla="*/ 130391 w 612961"/>
              <a:gd name="connsiteY22" fmla="*/ 49409 h 331953"/>
              <a:gd name="connsiteX23" fmla="*/ 0 w 612961"/>
              <a:gd name="connsiteY23" fmla="*/ 5121 h 331953"/>
              <a:gd name="connsiteX24" fmla="*/ 53931 w 612961"/>
              <a:gd name="connsiteY24" fmla="*/ 5121 h 331953"/>
              <a:gd name="connsiteX25" fmla="*/ 53931 w 612961"/>
              <a:gd name="connsiteY25" fmla="*/ 325383 h 331953"/>
              <a:gd name="connsiteX26" fmla="*/ 0 w 612961"/>
              <a:gd name="connsiteY26" fmla="*/ 325383 h 331953"/>
              <a:gd name="connsiteX27" fmla="*/ 342535 w 612961"/>
              <a:gd name="connsiteY27" fmla="*/ 0 h 331953"/>
              <a:gd name="connsiteX28" fmla="*/ 388274 w 612961"/>
              <a:gd name="connsiteY28" fmla="*/ 4182 h 331953"/>
              <a:gd name="connsiteX29" fmla="*/ 388274 w 612961"/>
              <a:gd name="connsiteY29" fmla="*/ 42924 h 331953"/>
              <a:gd name="connsiteX30" fmla="*/ 356870 w 612961"/>
              <a:gd name="connsiteY30" fmla="*/ 39682 h 331953"/>
              <a:gd name="connsiteX31" fmla="*/ 317615 w 612961"/>
              <a:gd name="connsiteY31" fmla="*/ 81752 h 331953"/>
              <a:gd name="connsiteX32" fmla="*/ 317615 w 612961"/>
              <a:gd name="connsiteY32" fmla="*/ 88237 h 331953"/>
              <a:gd name="connsiteX33" fmla="*/ 375303 w 612961"/>
              <a:gd name="connsiteY33" fmla="*/ 88237 h 331953"/>
              <a:gd name="connsiteX34" fmla="*/ 375303 w 612961"/>
              <a:gd name="connsiteY34" fmla="*/ 124590 h 331953"/>
              <a:gd name="connsiteX35" fmla="*/ 318554 w 612961"/>
              <a:gd name="connsiteY35" fmla="*/ 124590 h 331953"/>
              <a:gd name="connsiteX36" fmla="*/ 318554 w 612961"/>
              <a:gd name="connsiteY36" fmla="*/ 325297 h 331953"/>
              <a:gd name="connsiteX37" fmla="*/ 266500 w 612961"/>
              <a:gd name="connsiteY37" fmla="*/ 325297 h 331953"/>
              <a:gd name="connsiteX38" fmla="*/ 266500 w 612961"/>
              <a:gd name="connsiteY38" fmla="*/ 124504 h 331953"/>
              <a:gd name="connsiteX39" fmla="*/ 227247 w 612961"/>
              <a:gd name="connsiteY39" fmla="*/ 124504 h 331953"/>
              <a:gd name="connsiteX40" fmla="*/ 227247 w 612961"/>
              <a:gd name="connsiteY40" fmla="*/ 88151 h 331953"/>
              <a:gd name="connsiteX41" fmla="*/ 266500 w 612961"/>
              <a:gd name="connsiteY41" fmla="*/ 88151 h 331953"/>
              <a:gd name="connsiteX42" fmla="*/ 266500 w 612961"/>
              <a:gd name="connsiteY42" fmla="*/ 83543 h 331953"/>
              <a:gd name="connsiteX43" fmla="*/ 342535 w 612961"/>
              <a:gd name="connsiteY43" fmla="*/ 0 h 331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12961" h="331953">
                <a:moveTo>
                  <a:pt x="499893" y="119555"/>
                </a:moveTo>
                <a:cubicBezTo>
                  <a:pt x="468999" y="119555"/>
                  <a:pt x="447326" y="141657"/>
                  <a:pt x="444083" y="181422"/>
                </a:cubicBezTo>
                <a:lnTo>
                  <a:pt x="556725" y="181422"/>
                </a:lnTo>
                <a:cubicBezTo>
                  <a:pt x="555359" y="140804"/>
                  <a:pt x="535048" y="119555"/>
                  <a:pt x="499893" y="119555"/>
                </a:cubicBezTo>
                <a:close/>
                <a:moveTo>
                  <a:pt x="130391" y="88237"/>
                </a:moveTo>
                <a:lnTo>
                  <a:pt x="184323" y="88237"/>
                </a:lnTo>
                <a:lnTo>
                  <a:pt x="184323" y="325383"/>
                </a:lnTo>
                <a:lnTo>
                  <a:pt x="130391" y="325383"/>
                </a:lnTo>
                <a:close/>
                <a:moveTo>
                  <a:pt x="499893" y="81836"/>
                </a:moveTo>
                <a:cubicBezTo>
                  <a:pt x="568757" y="81836"/>
                  <a:pt x="612961" y="129282"/>
                  <a:pt x="612961" y="206340"/>
                </a:cubicBezTo>
                <a:lnTo>
                  <a:pt x="612961" y="214617"/>
                </a:lnTo>
                <a:lnTo>
                  <a:pt x="443142" y="214617"/>
                </a:lnTo>
                <a:lnTo>
                  <a:pt x="443142" y="216069"/>
                </a:lnTo>
                <a:cubicBezTo>
                  <a:pt x="443142" y="264538"/>
                  <a:pt x="466696" y="291847"/>
                  <a:pt x="504074" y="291847"/>
                </a:cubicBezTo>
                <a:cubicBezTo>
                  <a:pt x="529929" y="291847"/>
                  <a:pt x="550751" y="277510"/>
                  <a:pt x="559455" y="251653"/>
                </a:cubicBezTo>
                <a:lnTo>
                  <a:pt x="610656" y="257200"/>
                </a:lnTo>
                <a:cubicBezTo>
                  <a:pt x="593589" y="305670"/>
                  <a:pt x="555359" y="331953"/>
                  <a:pt x="501342" y="331953"/>
                </a:cubicBezTo>
                <a:cubicBezTo>
                  <a:pt x="432051" y="331953"/>
                  <a:pt x="386396" y="282630"/>
                  <a:pt x="386396" y="207365"/>
                </a:cubicBezTo>
                <a:cubicBezTo>
                  <a:pt x="386396" y="132100"/>
                  <a:pt x="432476" y="81836"/>
                  <a:pt x="499893" y="81836"/>
                </a:cubicBezTo>
                <a:close/>
                <a:moveTo>
                  <a:pt x="130391" y="5205"/>
                </a:moveTo>
                <a:lnTo>
                  <a:pt x="184323" y="5205"/>
                </a:lnTo>
                <a:lnTo>
                  <a:pt x="184323" y="49409"/>
                </a:lnTo>
                <a:lnTo>
                  <a:pt x="130391" y="49409"/>
                </a:lnTo>
                <a:close/>
                <a:moveTo>
                  <a:pt x="0" y="5121"/>
                </a:moveTo>
                <a:lnTo>
                  <a:pt x="53931" y="5121"/>
                </a:lnTo>
                <a:lnTo>
                  <a:pt x="53931" y="325383"/>
                </a:lnTo>
                <a:lnTo>
                  <a:pt x="0" y="325383"/>
                </a:lnTo>
                <a:close/>
                <a:moveTo>
                  <a:pt x="342535" y="0"/>
                </a:moveTo>
                <a:cubicBezTo>
                  <a:pt x="358748" y="0"/>
                  <a:pt x="373937" y="939"/>
                  <a:pt x="388274" y="4182"/>
                </a:cubicBezTo>
                <a:lnTo>
                  <a:pt x="388274" y="42924"/>
                </a:lnTo>
                <a:cubicBezTo>
                  <a:pt x="374874" y="40619"/>
                  <a:pt x="364721" y="39682"/>
                  <a:pt x="356870" y="39682"/>
                </a:cubicBezTo>
                <a:cubicBezTo>
                  <a:pt x="329137" y="39682"/>
                  <a:pt x="317615" y="52651"/>
                  <a:pt x="317615" y="81752"/>
                </a:cubicBezTo>
                <a:lnTo>
                  <a:pt x="317615" y="88237"/>
                </a:lnTo>
                <a:lnTo>
                  <a:pt x="375303" y="88237"/>
                </a:lnTo>
                <a:lnTo>
                  <a:pt x="375303" y="124590"/>
                </a:lnTo>
                <a:lnTo>
                  <a:pt x="318554" y="124590"/>
                </a:lnTo>
                <a:lnTo>
                  <a:pt x="318554" y="325297"/>
                </a:lnTo>
                <a:lnTo>
                  <a:pt x="266500" y="325297"/>
                </a:lnTo>
                <a:lnTo>
                  <a:pt x="266500" y="124504"/>
                </a:lnTo>
                <a:lnTo>
                  <a:pt x="227247" y="124504"/>
                </a:lnTo>
                <a:lnTo>
                  <a:pt x="227247" y="88151"/>
                </a:lnTo>
                <a:lnTo>
                  <a:pt x="266500" y="88151"/>
                </a:lnTo>
                <a:lnTo>
                  <a:pt x="266500" y="83543"/>
                </a:lnTo>
                <a:cubicBezTo>
                  <a:pt x="266500" y="26710"/>
                  <a:pt x="290480" y="0"/>
                  <a:pt x="342535" y="0"/>
                </a:cubicBezTo>
                <a:close/>
              </a:path>
            </a:pathLst>
          </a:custGeom>
          <a:solidFill>
            <a:schemeClr val="bg1"/>
          </a:solidFill>
          <a:ln w="4777" cap="flat">
            <a:noFill/>
            <a:prstDash val="solid"/>
            <a:miter/>
          </a:ln>
        </p:spPr>
        <p:txBody>
          <a:bodyPr rtlCol="0" anchor="ctr"/>
          <a:lstStyle/>
          <a:p>
            <a:endParaRPr lang="en-GB" dirty="0"/>
          </a:p>
        </p:txBody>
      </p:sp>
      <p:sp>
        <p:nvSpPr>
          <p:cNvPr id="192" name="Vrije vorm: vorm 191">
            <a:extLst>
              <a:ext uri="{FF2B5EF4-FFF2-40B4-BE49-F238E27FC236}">
                <a16:creationId xmlns:a16="http://schemas.microsoft.com/office/drawing/2014/main" id="{9F123195-9A29-4656-E853-17AE6C8F6F1B}"/>
              </a:ext>
            </a:extLst>
          </p:cNvPr>
          <p:cNvSpPr/>
          <p:nvPr/>
        </p:nvSpPr>
        <p:spPr>
          <a:xfrm>
            <a:off x="7558010" y="3050751"/>
            <a:ext cx="2177659" cy="326577"/>
          </a:xfrm>
          <a:custGeom>
            <a:avLst/>
            <a:gdLst>
              <a:gd name="connsiteX0" fmla="*/ 1107982 w 1219677"/>
              <a:gd name="connsiteY0" fmla="*/ 46504 h 182911"/>
              <a:gd name="connsiteX1" fmla="*/ 1107982 w 1219677"/>
              <a:gd name="connsiteY1" fmla="*/ 179327 h 182911"/>
              <a:gd name="connsiteX2" fmla="*/ 1137184 w 1219677"/>
              <a:gd name="connsiteY2" fmla="*/ 179327 h 182911"/>
              <a:gd name="connsiteX3" fmla="*/ 1137184 w 1219677"/>
              <a:gd name="connsiteY3" fmla="*/ 103333 h 182911"/>
              <a:gd name="connsiteX4" fmla="*/ 1167964 w 1219677"/>
              <a:gd name="connsiteY4" fmla="*/ 65575 h 182911"/>
              <a:gd name="connsiteX5" fmla="*/ 1190476 w 1219677"/>
              <a:gd name="connsiteY5" fmla="*/ 94538 h 182911"/>
              <a:gd name="connsiteX6" fmla="*/ 1190476 w 1219677"/>
              <a:gd name="connsiteY6" fmla="*/ 179279 h 182911"/>
              <a:gd name="connsiteX7" fmla="*/ 1219678 w 1219677"/>
              <a:gd name="connsiteY7" fmla="*/ 179279 h 182911"/>
              <a:gd name="connsiteX8" fmla="*/ 1219678 w 1219677"/>
              <a:gd name="connsiteY8" fmla="*/ 94299 h 182911"/>
              <a:gd name="connsiteX9" fmla="*/ 1176519 w 1219677"/>
              <a:gd name="connsiteY9" fmla="*/ 42872 h 182911"/>
              <a:gd name="connsiteX10" fmla="*/ 1135416 w 1219677"/>
              <a:gd name="connsiteY10" fmla="*/ 69207 h 182911"/>
              <a:gd name="connsiteX11" fmla="*/ 1135368 w 1219677"/>
              <a:gd name="connsiteY11" fmla="*/ 46457 h 182911"/>
              <a:gd name="connsiteX12" fmla="*/ 1107982 w 1219677"/>
              <a:gd name="connsiteY12" fmla="*/ 46457 h 182911"/>
              <a:gd name="connsiteX13" fmla="*/ 1017171 w 1219677"/>
              <a:gd name="connsiteY13" fmla="*/ 64571 h 182911"/>
              <a:gd name="connsiteX14" fmla="*/ 1048954 w 1219677"/>
              <a:gd name="connsiteY14" fmla="*/ 112892 h 182911"/>
              <a:gd name="connsiteX15" fmla="*/ 1017171 w 1219677"/>
              <a:gd name="connsiteY15" fmla="*/ 160973 h 182911"/>
              <a:gd name="connsiteX16" fmla="*/ 985626 w 1219677"/>
              <a:gd name="connsiteY16" fmla="*/ 112892 h 182911"/>
              <a:gd name="connsiteX17" fmla="*/ 1017171 w 1219677"/>
              <a:gd name="connsiteY17" fmla="*/ 64571 h 182911"/>
              <a:gd name="connsiteX18" fmla="*/ 1017171 w 1219677"/>
              <a:gd name="connsiteY18" fmla="*/ 42872 h 182911"/>
              <a:gd name="connsiteX19" fmla="*/ 953843 w 1219677"/>
              <a:gd name="connsiteY19" fmla="*/ 112892 h 182911"/>
              <a:gd name="connsiteX20" fmla="*/ 1017171 w 1219677"/>
              <a:gd name="connsiteY20" fmla="*/ 182911 h 182911"/>
              <a:gd name="connsiteX21" fmla="*/ 1080739 w 1219677"/>
              <a:gd name="connsiteY21" fmla="*/ 112892 h 182911"/>
              <a:gd name="connsiteX22" fmla="*/ 1017171 w 1219677"/>
              <a:gd name="connsiteY22" fmla="*/ 42872 h 182911"/>
              <a:gd name="connsiteX23" fmla="*/ 896633 w 1219677"/>
              <a:gd name="connsiteY23" fmla="*/ 179327 h 182911"/>
              <a:gd name="connsiteX24" fmla="*/ 926838 w 1219677"/>
              <a:gd name="connsiteY24" fmla="*/ 179327 h 182911"/>
              <a:gd name="connsiteX25" fmla="*/ 926838 w 1219677"/>
              <a:gd name="connsiteY25" fmla="*/ 46504 h 182911"/>
              <a:gd name="connsiteX26" fmla="*/ 896633 w 1219677"/>
              <a:gd name="connsiteY26" fmla="*/ 46504 h 182911"/>
              <a:gd name="connsiteX27" fmla="*/ 896633 w 1219677"/>
              <a:gd name="connsiteY27" fmla="*/ 179327 h 182911"/>
              <a:gd name="connsiteX28" fmla="*/ 896633 w 1219677"/>
              <a:gd name="connsiteY28" fmla="*/ 24758 h 182911"/>
              <a:gd name="connsiteX29" fmla="*/ 926838 w 1219677"/>
              <a:gd name="connsiteY29" fmla="*/ 24758 h 182911"/>
              <a:gd name="connsiteX30" fmla="*/ 926838 w 1219677"/>
              <a:gd name="connsiteY30" fmla="*/ 0 h 182911"/>
              <a:gd name="connsiteX31" fmla="*/ 896633 w 1219677"/>
              <a:gd name="connsiteY31" fmla="*/ 0 h 182911"/>
              <a:gd name="connsiteX32" fmla="*/ 896633 w 1219677"/>
              <a:gd name="connsiteY32" fmla="*/ 24758 h 182911"/>
              <a:gd name="connsiteX33" fmla="*/ 831775 w 1219677"/>
              <a:gd name="connsiteY33" fmla="*/ 9798 h 182911"/>
              <a:gd name="connsiteX34" fmla="*/ 803862 w 1219677"/>
              <a:gd name="connsiteY34" fmla="*/ 12092 h 182911"/>
              <a:gd name="connsiteX35" fmla="*/ 802859 w 1219677"/>
              <a:gd name="connsiteY35" fmla="*/ 46457 h 182911"/>
              <a:gd name="connsiteX36" fmla="*/ 779821 w 1219677"/>
              <a:gd name="connsiteY36" fmla="*/ 46457 h 182911"/>
              <a:gd name="connsiteX37" fmla="*/ 779821 w 1219677"/>
              <a:gd name="connsiteY37" fmla="*/ 66865 h 182911"/>
              <a:gd name="connsiteX38" fmla="*/ 802046 w 1219677"/>
              <a:gd name="connsiteY38" fmla="*/ 66865 h 182911"/>
              <a:gd name="connsiteX39" fmla="*/ 802046 w 1219677"/>
              <a:gd name="connsiteY39" fmla="*/ 133300 h 182911"/>
              <a:gd name="connsiteX40" fmla="*/ 843867 w 1219677"/>
              <a:gd name="connsiteY40" fmla="*/ 182863 h 182911"/>
              <a:gd name="connsiteX41" fmla="*/ 865088 w 1219677"/>
              <a:gd name="connsiteY41" fmla="*/ 180283 h 182911"/>
              <a:gd name="connsiteX42" fmla="*/ 865088 w 1219677"/>
              <a:gd name="connsiteY42" fmla="*/ 157293 h 182911"/>
              <a:gd name="connsiteX43" fmla="*/ 850319 w 1219677"/>
              <a:gd name="connsiteY43" fmla="*/ 159109 h 182911"/>
              <a:gd name="connsiteX44" fmla="*/ 831727 w 1219677"/>
              <a:gd name="connsiteY44" fmla="*/ 131197 h 182911"/>
              <a:gd name="connsiteX45" fmla="*/ 831727 w 1219677"/>
              <a:gd name="connsiteY45" fmla="*/ 66913 h 182911"/>
              <a:gd name="connsiteX46" fmla="*/ 861407 w 1219677"/>
              <a:gd name="connsiteY46" fmla="*/ 66913 h 182911"/>
              <a:gd name="connsiteX47" fmla="*/ 861407 w 1219677"/>
              <a:gd name="connsiteY47" fmla="*/ 46504 h 182911"/>
              <a:gd name="connsiteX48" fmla="*/ 831727 w 1219677"/>
              <a:gd name="connsiteY48" fmla="*/ 46504 h 182911"/>
              <a:gd name="connsiteX49" fmla="*/ 831727 w 1219677"/>
              <a:gd name="connsiteY49" fmla="*/ 9798 h 182911"/>
              <a:gd name="connsiteX50" fmla="*/ 728681 w 1219677"/>
              <a:gd name="connsiteY50" fmla="*/ 113178 h 182911"/>
              <a:gd name="connsiteX51" fmla="*/ 728681 w 1219677"/>
              <a:gd name="connsiteY51" fmla="*/ 122737 h 182911"/>
              <a:gd name="connsiteX52" fmla="*/ 693790 w 1219677"/>
              <a:gd name="connsiteY52" fmla="*/ 161308 h 182911"/>
              <a:gd name="connsiteX53" fmla="*/ 669989 w 1219677"/>
              <a:gd name="connsiteY53" fmla="*/ 141377 h 182911"/>
              <a:gd name="connsiteX54" fmla="*/ 721990 w 1219677"/>
              <a:gd name="connsiteY54" fmla="*/ 113178 h 182911"/>
              <a:gd name="connsiteX55" fmla="*/ 728681 w 1219677"/>
              <a:gd name="connsiteY55" fmla="*/ 113178 h 182911"/>
              <a:gd name="connsiteX56" fmla="*/ 642125 w 1219677"/>
              <a:gd name="connsiteY56" fmla="*/ 80869 h 182911"/>
              <a:gd name="connsiteX57" fmla="*/ 670036 w 1219677"/>
              <a:gd name="connsiteY57" fmla="*/ 84262 h 182911"/>
              <a:gd name="connsiteX58" fmla="*/ 701055 w 1219677"/>
              <a:gd name="connsiteY58" fmla="*/ 63567 h 182911"/>
              <a:gd name="connsiteX59" fmla="*/ 728729 w 1219677"/>
              <a:gd name="connsiteY59" fmla="*/ 88373 h 182911"/>
              <a:gd name="connsiteX60" fmla="*/ 728729 w 1219677"/>
              <a:gd name="connsiteY60" fmla="*/ 95351 h 182911"/>
              <a:gd name="connsiteX61" fmla="*/ 725910 w 1219677"/>
              <a:gd name="connsiteY61" fmla="*/ 95351 h 182911"/>
              <a:gd name="connsiteX62" fmla="*/ 638540 w 1219677"/>
              <a:gd name="connsiteY62" fmla="*/ 142907 h 182911"/>
              <a:gd name="connsiteX63" fmla="*/ 684231 w 1219677"/>
              <a:gd name="connsiteY63" fmla="*/ 182672 h 182911"/>
              <a:gd name="connsiteX64" fmla="*/ 729255 w 1219677"/>
              <a:gd name="connsiteY64" fmla="*/ 156337 h 182911"/>
              <a:gd name="connsiteX65" fmla="*/ 732074 w 1219677"/>
              <a:gd name="connsiteY65" fmla="*/ 179327 h 182911"/>
              <a:gd name="connsiteX66" fmla="*/ 761804 w 1219677"/>
              <a:gd name="connsiteY66" fmla="*/ 179327 h 182911"/>
              <a:gd name="connsiteX67" fmla="*/ 757932 w 1219677"/>
              <a:gd name="connsiteY67" fmla="*/ 152992 h 182911"/>
              <a:gd name="connsiteX68" fmla="*/ 757932 w 1219677"/>
              <a:gd name="connsiteY68" fmla="*/ 95064 h 182911"/>
              <a:gd name="connsiteX69" fmla="*/ 704210 w 1219677"/>
              <a:gd name="connsiteY69" fmla="*/ 42872 h 182911"/>
              <a:gd name="connsiteX70" fmla="*/ 642125 w 1219677"/>
              <a:gd name="connsiteY70" fmla="*/ 80869 h 182911"/>
              <a:gd name="connsiteX71" fmla="*/ 549546 w 1219677"/>
              <a:gd name="connsiteY71" fmla="*/ 179327 h 182911"/>
              <a:gd name="connsiteX72" fmla="*/ 576693 w 1219677"/>
              <a:gd name="connsiteY72" fmla="*/ 179327 h 182911"/>
              <a:gd name="connsiteX73" fmla="*/ 623723 w 1219677"/>
              <a:gd name="connsiteY73" fmla="*/ 46504 h 182911"/>
              <a:gd name="connsiteX74" fmla="*/ 599157 w 1219677"/>
              <a:gd name="connsiteY74" fmla="*/ 46504 h 182911"/>
              <a:gd name="connsiteX75" fmla="*/ 566082 w 1219677"/>
              <a:gd name="connsiteY75" fmla="*/ 147591 h 182911"/>
              <a:gd name="connsiteX76" fmla="*/ 533248 w 1219677"/>
              <a:gd name="connsiteY76" fmla="*/ 46504 h 182911"/>
              <a:gd name="connsiteX77" fmla="*/ 502993 w 1219677"/>
              <a:gd name="connsiteY77" fmla="*/ 46504 h 182911"/>
              <a:gd name="connsiteX78" fmla="*/ 549546 w 1219677"/>
              <a:gd name="connsiteY78" fmla="*/ 179327 h 182911"/>
              <a:gd name="connsiteX79" fmla="*/ 426235 w 1219677"/>
              <a:gd name="connsiteY79" fmla="*/ 64571 h 182911"/>
              <a:gd name="connsiteX80" fmla="*/ 458067 w 1219677"/>
              <a:gd name="connsiteY80" fmla="*/ 112892 h 182911"/>
              <a:gd name="connsiteX81" fmla="*/ 426235 w 1219677"/>
              <a:gd name="connsiteY81" fmla="*/ 160973 h 182911"/>
              <a:gd name="connsiteX82" fmla="*/ 394691 w 1219677"/>
              <a:gd name="connsiteY82" fmla="*/ 112892 h 182911"/>
              <a:gd name="connsiteX83" fmla="*/ 426235 w 1219677"/>
              <a:gd name="connsiteY83" fmla="*/ 64571 h 182911"/>
              <a:gd name="connsiteX84" fmla="*/ 426235 w 1219677"/>
              <a:gd name="connsiteY84" fmla="*/ 42872 h 182911"/>
              <a:gd name="connsiteX85" fmla="*/ 362954 w 1219677"/>
              <a:gd name="connsiteY85" fmla="*/ 112892 h 182911"/>
              <a:gd name="connsiteX86" fmla="*/ 426235 w 1219677"/>
              <a:gd name="connsiteY86" fmla="*/ 182911 h 182911"/>
              <a:gd name="connsiteX87" fmla="*/ 489802 w 1219677"/>
              <a:gd name="connsiteY87" fmla="*/ 112892 h 182911"/>
              <a:gd name="connsiteX88" fmla="*/ 426235 w 1219677"/>
              <a:gd name="connsiteY88" fmla="*/ 42872 h 182911"/>
              <a:gd name="connsiteX89" fmla="*/ 224302 w 1219677"/>
              <a:gd name="connsiteY89" fmla="*/ 46504 h 182911"/>
              <a:gd name="connsiteX90" fmla="*/ 224302 w 1219677"/>
              <a:gd name="connsiteY90" fmla="*/ 179327 h 182911"/>
              <a:gd name="connsiteX91" fmla="*/ 253456 w 1219677"/>
              <a:gd name="connsiteY91" fmla="*/ 179327 h 182911"/>
              <a:gd name="connsiteX92" fmla="*/ 253456 w 1219677"/>
              <a:gd name="connsiteY92" fmla="*/ 103333 h 182911"/>
              <a:gd name="connsiteX93" fmla="*/ 284236 w 1219677"/>
              <a:gd name="connsiteY93" fmla="*/ 65575 h 182911"/>
              <a:gd name="connsiteX94" fmla="*/ 306699 w 1219677"/>
              <a:gd name="connsiteY94" fmla="*/ 94538 h 182911"/>
              <a:gd name="connsiteX95" fmla="*/ 306699 w 1219677"/>
              <a:gd name="connsiteY95" fmla="*/ 179279 h 182911"/>
              <a:gd name="connsiteX96" fmla="*/ 335903 w 1219677"/>
              <a:gd name="connsiteY96" fmla="*/ 179279 h 182911"/>
              <a:gd name="connsiteX97" fmla="*/ 335903 w 1219677"/>
              <a:gd name="connsiteY97" fmla="*/ 94299 h 182911"/>
              <a:gd name="connsiteX98" fmla="*/ 292792 w 1219677"/>
              <a:gd name="connsiteY98" fmla="*/ 42872 h 182911"/>
              <a:gd name="connsiteX99" fmla="*/ 251688 w 1219677"/>
              <a:gd name="connsiteY99" fmla="*/ 69207 h 182911"/>
              <a:gd name="connsiteX100" fmla="*/ 251640 w 1219677"/>
              <a:gd name="connsiteY100" fmla="*/ 46457 h 182911"/>
              <a:gd name="connsiteX101" fmla="*/ 224302 w 1219677"/>
              <a:gd name="connsiteY101" fmla="*/ 46457 h 182911"/>
              <a:gd name="connsiteX102" fmla="*/ 77189 w 1219677"/>
              <a:gd name="connsiteY102" fmla="*/ 46504 h 182911"/>
              <a:gd name="connsiteX103" fmla="*/ 77189 w 1219677"/>
              <a:gd name="connsiteY103" fmla="*/ 179327 h 182911"/>
              <a:gd name="connsiteX104" fmla="*/ 106391 w 1219677"/>
              <a:gd name="connsiteY104" fmla="*/ 179327 h 182911"/>
              <a:gd name="connsiteX105" fmla="*/ 106391 w 1219677"/>
              <a:gd name="connsiteY105" fmla="*/ 103333 h 182911"/>
              <a:gd name="connsiteX106" fmla="*/ 137172 w 1219677"/>
              <a:gd name="connsiteY106" fmla="*/ 65575 h 182911"/>
              <a:gd name="connsiteX107" fmla="*/ 159635 w 1219677"/>
              <a:gd name="connsiteY107" fmla="*/ 94538 h 182911"/>
              <a:gd name="connsiteX108" fmla="*/ 159635 w 1219677"/>
              <a:gd name="connsiteY108" fmla="*/ 179279 h 182911"/>
              <a:gd name="connsiteX109" fmla="*/ 188838 w 1219677"/>
              <a:gd name="connsiteY109" fmla="*/ 179279 h 182911"/>
              <a:gd name="connsiteX110" fmla="*/ 188838 w 1219677"/>
              <a:gd name="connsiteY110" fmla="*/ 94299 h 182911"/>
              <a:gd name="connsiteX111" fmla="*/ 145679 w 1219677"/>
              <a:gd name="connsiteY111" fmla="*/ 42872 h 182911"/>
              <a:gd name="connsiteX112" fmla="*/ 104623 w 1219677"/>
              <a:gd name="connsiteY112" fmla="*/ 69207 h 182911"/>
              <a:gd name="connsiteX113" fmla="*/ 104575 w 1219677"/>
              <a:gd name="connsiteY113" fmla="*/ 46457 h 182911"/>
              <a:gd name="connsiteX114" fmla="*/ 77189 w 1219677"/>
              <a:gd name="connsiteY114" fmla="*/ 46457 h 182911"/>
              <a:gd name="connsiteX115" fmla="*/ 0 w 1219677"/>
              <a:gd name="connsiteY115" fmla="*/ 179327 h 182911"/>
              <a:gd name="connsiteX116" fmla="*/ 30207 w 1219677"/>
              <a:gd name="connsiteY116" fmla="*/ 179327 h 182911"/>
              <a:gd name="connsiteX117" fmla="*/ 30207 w 1219677"/>
              <a:gd name="connsiteY117" fmla="*/ 46504 h 182911"/>
              <a:gd name="connsiteX118" fmla="*/ 0 w 1219677"/>
              <a:gd name="connsiteY118" fmla="*/ 46504 h 182911"/>
              <a:gd name="connsiteX119" fmla="*/ 0 w 1219677"/>
              <a:gd name="connsiteY119" fmla="*/ 179327 h 182911"/>
              <a:gd name="connsiteX120" fmla="*/ 0 w 1219677"/>
              <a:gd name="connsiteY120" fmla="*/ 24758 h 182911"/>
              <a:gd name="connsiteX121" fmla="*/ 30207 w 1219677"/>
              <a:gd name="connsiteY121" fmla="*/ 24758 h 182911"/>
              <a:gd name="connsiteX122" fmla="*/ 30207 w 1219677"/>
              <a:gd name="connsiteY122" fmla="*/ 0 h 182911"/>
              <a:gd name="connsiteX123" fmla="*/ 0 w 1219677"/>
              <a:gd name="connsiteY123" fmla="*/ 0 h 182911"/>
              <a:gd name="connsiteX124" fmla="*/ 0 w 1219677"/>
              <a:gd name="connsiteY124" fmla="*/ 24758 h 1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219677" h="182911">
                <a:moveTo>
                  <a:pt x="1107982" y="46504"/>
                </a:moveTo>
                <a:lnTo>
                  <a:pt x="1107982" y="179327"/>
                </a:lnTo>
                <a:lnTo>
                  <a:pt x="1137184" y="179327"/>
                </a:lnTo>
                <a:lnTo>
                  <a:pt x="1137184" y="103333"/>
                </a:lnTo>
                <a:cubicBezTo>
                  <a:pt x="1137232" y="80343"/>
                  <a:pt x="1150662" y="65575"/>
                  <a:pt x="1167964" y="65575"/>
                </a:cubicBezTo>
                <a:cubicBezTo>
                  <a:pt x="1182445" y="65575"/>
                  <a:pt x="1190476" y="75373"/>
                  <a:pt x="1190476" y="94538"/>
                </a:cubicBezTo>
                <a:lnTo>
                  <a:pt x="1190476" y="179279"/>
                </a:lnTo>
                <a:lnTo>
                  <a:pt x="1219678" y="179279"/>
                </a:lnTo>
                <a:lnTo>
                  <a:pt x="1219678" y="94299"/>
                </a:lnTo>
                <a:cubicBezTo>
                  <a:pt x="1219678" y="59935"/>
                  <a:pt x="1205483" y="42872"/>
                  <a:pt x="1176519" y="42872"/>
                </a:cubicBezTo>
                <a:cubicBezTo>
                  <a:pt x="1158691" y="42872"/>
                  <a:pt x="1144975" y="51666"/>
                  <a:pt x="1135416" y="69207"/>
                </a:cubicBezTo>
                <a:lnTo>
                  <a:pt x="1135368" y="46457"/>
                </a:lnTo>
                <a:lnTo>
                  <a:pt x="1107982" y="46457"/>
                </a:lnTo>
                <a:close/>
                <a:moveTo>
                  <a:pt x="1017171" y="64571"/>
                </a:moveTo>
                <a:cubicBezTo>
                  <a:pt x="1036576" y="64571"/>
                  <a:pt x="1048954" y="81873"/>
                  <a:pt x="1048954" y="112892"/>
                </a:cubicBezTo>
                <a:cubicBezTo>
                  <a:pt x="1048954" y="143911"/>
                  <a:pt x="1036576" y="160973"/>
                  <a:pt x="1017171" y="160973"/>
                </a:cubicBezTo>
                <a:cubicBezTo>
                  <a:pt x="997527" y="160973"/>
                  <a:pt x="985626" y="144150"/>
                  <a:pt x="985626" y="112892"/>
                </a:cubicBezTo>
                <a:cubicBezTo>
                  <a:pt x="985626" y="81634"/>
                  <a:pt x="997479" y="64571"/>
                  <a:pt x="1017171" y="64571"/>
                </a:cubicBezTo>
                <a:moveTo>
                  <a:pt x="1017171" y="42872"/>
                </a:moveTo>
                <a:cubicBezTo>
                  <a:pt x="979652" y="42872"/>
                  <a:pt x="953843" y="70259"/>
                  <a:pt x="953843" y="112892"/>
                </a:cubicBezTo>
                <a:cubicBezTo>
                  <a:pt x="953843" y="155573"/>
                  <a:pt x="979413" y="182911"/>
                  <a:pt x="1017171" y="182911"/>
                </a:cubicBezTo>
                <a:cubicBezTo>
                  <a:pt x="1054929" y="182911"/>
                  <a:pt x="1080739" y="155573"/>
                  <a:pt x="1080739" y="112892"/>
                </a:cubicBezTo>
                <a:cubicBezTo>
                  <a:pt x="1080739" y="70259"/>
                  <a:pt x="1054881" y="42872"/>
                  <a:pt x="1017171" y="42872"/>
                </a:cubicBezTo>
                <a:moveTo>
                  <a:pt x="896633" y="179327"/>
                </a:moveTo>
                <a:lnTo>
                  <a:pt x="926838" y="179327"/>
                </a:lnTo>
                <a:lnTo>
                  <a:pt x="926838" y="46504"/>
                </a:lnTo>
                <a:lnTo>
                  <a:pt x="896633" y="46504"/>
                </a:lnTo>
                <a:lnTo>
                  <a:pt x="896633" y="179327"/>
                </a:lnTo>
                <a:close/>
                <a:moveTo>
                  <a:pt x="896633" y="24758"/>
                </a:moveTo>
                <a:lnTo>
                  <a:pt x="926838" y="24758"/>
                </a:lnTo>
                <a:lnTo>
                  <a:pt x="926838" y="0"/>
                </a:lnTo>
                <a:lnTo>
                  <a:pt x="896633" y="0"/>
                </a:lnTo>
                <a:lnTo>
                  <a:pt x="896633" y="24758"/>
                </a:lnTo>
                <a:close/>
                <a:moveTo>
                  <a:pt x="831775" y="9798"/>
                </a:moveTo>
                <a:lnTo>
                  <a:pt x="803862" y="12092"/>
                </a:lnTo>
                <a:lnTo>
                  <a:pt x="802859" y="46457"/>
                </a:lnTo>
                <a:lnTo>
                  <a:pt x="779821" y="46457"/>
                </a:lnTo>
                <a:lnTo>
                  <a:pt x="779821" y="66865"/>
                </a:lnTo>
                <a:lnTo>
                  <a:pt x="802046" y="66865"/>
                </a:lnTo>
                <a:lnTo>
                  <a:pt x="802046" y="133300"/>
                </a:lnTo>
                <a:cubicBezTo>
                  <a:pt x="802046" y="167904"/>
                  <a:pt x="812131" y="182863"/>
                  <a:pt x="843867" y="182863"/>
                </a:cubicBezTo>
                <a:cubicBezTo>
                  <a:pt x="850845" y="182863"/>
                  <a:pt x="857823" y="181812"/>
                  <a:pt x="865088" y="180283"/>
                </a:cubicBezTo>
                <a:lnTo>
                  <a:pt x="865088" y="157293"/>
                </a:lnTo>
                <a:cubicBezTo>
                  <a:pt x="859925" y="158584"/>
                  <a:pt x="855004" y="159109"/>
                  <a:pt x="850319" y="159109"/>
                </a:cubicBezTo>
                <a:cubicBezTo>
                  <a:pt x="834547" y="159109"/>
                  <a:pt x="831727" y="150602"/>
                  <a:pt x="831727" y="131197"/>
                </a:cubicBezTo>
                <a:lnTo>
                  <a:pt x="831727" y="66913"/>
                </a:lnTo>
                <a:lnTo>
                  <a:pt x="861407" y="66913"/>
                </a:lnTo>
                <a:lnTo>
                  <a:pt x="861407" y="46504"/>
                </a:lnTo>
                <a:lnTo>
                  <a:pt x="831727" y="46504"/>
                </a:lnTo>
                <a:lnTo>
                  <a:pt x="831727" y="9798"/>
                </a:lnTo>
                <a:close/>
                <a:moveTo>
                  <a:pt x="728681" y="113178"/>
                </a:moveTo>
                <a:lnTo>
                  <a:pt x="728681" y="122737"/>
                </a:lnTo>
                <a:cubicBezTo>
                  <a:pt x="728681" y="144484"/>
                  <a:pt x="713195" y="161308"/>
                  <a:pt x="693790" y="161308"/>
                </a:cubicBezTo>
                <a:cubicBezTo>
                  <a:pt x="679022" y="161308"/>
                  <a:pt x="669989" y="153278"/>
                  <a:pt x="669989" y="141377"/>
                </a:cubicBezTo>
                <a:cubicBezTo>
                  <a:pt x="669989" y="122737"/>
                  <a:pt x="687291" y="113178"/>
                  <a:pt x="721990" y="113178"/>
                </a:cubicBezTo>
                <a:lnTo>
                  <a:pt x="728681" y="113178"/>
                </a:lnTo>
                <a:close/>
                <a:moveTo>
                  <a:pt x="642125" y="80869"/>
                </a:moveTo>
                <a:lnTo>
                  <a:pt x="670036" y="84262"/>
                </a:lnTo>
                <a:cubicBezTo>
                  <a:pt x="672857" y="70545"/>
                  <a:pt x="683228" y="63567"/>
                  <a:pt x="701055" y="63567"/>
                </a:cubicBezTo>
                <a:cubicBezTo>
                  <a:pt x="719696" y="63567"/>
                  <a:pt x="728729" y="71549"/>
                  <a:pt x="728729" y="88373"/>
                </a:cubicBezTo>
                <a:lnTo>
                  <a:pt x="728729" y="95351"/>
                </a:lnTo>
                <a:lnTo>
                  <a:pt x="725910" y="95351"/>
                </a:lnTo>
                <a:cubicBezTo>
                  <a:pt x="667169" y="95351"/>
                  <a:pt x="638540" y="110836"/>
                  <a:pt x="638540" y="142907"/>
                </a:cubicBezTo>
                <a:cubicBezTo>
                  <a:pt x="638540" y="166135"/>
                  <a:pt x="656368" y="182672"/>
                  <a:pt x="684231" y="182672"/>
                </a:cubicBezTo>
                <a:cubicBezTo>
                  <a:pt x="704163" y="182672"/>
                  <a:pt x="720221" y="173400"/>
                  <a:pt x="729255" y="156337"/>
                </a:cubicBezTo>
                <a:cubicBezTo>
                  <a:pt x="729494" y="164845"/>
                  <a:pt x="730306" y="172396"/>
                  <a:pt x="732074" y="179327"/>
                </a:cubicBezTo>
                <a:lnTo>
                  <a:pt x="761804" y="179327"/>
                </a:lnTo>
                <a:cubicBezTo>
                  <a:pt x="758935" y="172396"/>
                  <a:pt x="757932" y="163602"/>
                  <a:pt x="757932" y="152992"/>
                </a:cubicBezTo>
                <a:lnTo>
                  <a:pt x="757932" y="95064"/>
                </a:lnTo>
                <a:cubicBezTo>
                  <a:pt x="757932" y="58883"/>
                  <a:pt x="742686" y="42872"/>
                  <a:pt x="704210" y="42872"/>
                </a:cubicBezTo>
                <a:cubicBezTo>
                  <a:pt x="668985" y="42872"/>
                  <a:pt x="648051" y="55777"/>
                  <a:pt x="642125" y="80869"/>
                </a:cubicBezTo>
                <a:moveTo>
                  <a:pt x="549546" y="179327"/>
                </a:moveTo>
                <a:lnTo>
                  <a:pt x="576693" y="179327"/>
                </a:lnTo>
                <a:lnTo>
                  <a:pt x="623723" y="46504"/>
                </a:lnTo>
                <a:lnTo>
                  <a:pt x="599157" y="46504"/>
                </a:lnTo>
                <a:lnTo>
                  <a:pt x="566082" y="147591"/>
                </a:lnTo>
                <a:lnTo>
                  <a:pt x="533248" y="46504"/>
                </a:lnTo>
                <a:lnTo>
                  <a:pt x="502993" y="46504"/>
                </a:lnTo>
                <a:lnTo>
                  <a:pt x="549546" y="179327"/>
                </a:lnTo>
                <a:close/>
                <a:moveTo>
                  <a:pt x="426235" y="64571"/>
                </a:moveTo>
                <a:cubicBezTo>
                  <a:pt x="445640" y="64571"/>
                  <a:pt x="458067" y="81873"/>
                  <a:pt x="458067" y="112892"/>
                </a:cubicBezTo>
                <a:cubicBezTo>
                  <a:pt x="458067" y="143911"/>
                  <a:pt x="445640" y="160973"/>
                  <a:pt x="426235" y="160973"/>
                </a:cubicBezTo>
                <a:cubicBezTo>
                  <a:pt x="406592" y="160973"/>
                  <a:pt x="394691" y="144150"/>
                  <a:pt x="394691" y="112892"/>
                </a:cubicBezTo>
                <a:cubicBezTo>
                  <a:pt x="394738" y="81634"/>
                  <a:pt x="406592" y="64571"/>
                  <a:pt x="426235" y="64571"/>
                </a:cubicBezTo>
                <a:moveTo>
                  <a:pt x="426235" y="42872"/>
                </a:moveTo>
                <a:cubicBezTo>
                  <a:pt x="388764" y="42872"/>
                  <a:pt x="362954" y="70259"/>
                  <a:pt x="362954" y="112892"/>
                </a:cubicBezTo>
                <a:cubicBezTo>
                  <a:pt x="362954" y="155573"/>
                  <a:pt x="388477" y="182911"/>
                  <a:pt x="426235" y="182911"/>
                </a:cubicBezTo>
                <a:cubicBezTo>
                  <a:pt x="463993" y="182911"/>
                  <a:pt x="489802" y="155573"/>
                  <a:pt x="489802" y="112892"/>
                </a:cubicBezTo>
                <a:cubicBezTo>
                  <a:pt x="489802" y="70259"/>
                  <a:pt x="463993" y="42872"/>
                  <a:pt x="426235" y="42872"/>
                </a:cubicBezTo>
                <a:moveTo>
                  <a:pt x="224302" y="46504"/>
                </a:moveTo>
                <a:lnTo>
                  <a:pt x="224302" y="179327"/>
                </a:lnTo>
                <a:lnTo>
                  <a:pt x="253456" y="179327"/>
                </a:lnTo>
                <a:lnTo>
                  <a:pt x="253456" y="103333"/>
                </a:lnTo>
                <a:cubicBezTo>
                  <a:pt x="253504" y="80343"/>
                  <a:pt x="266982" y="65575"/>
                  <a:pt x="284236" y="65575"/>
                </a:cubicBezTo>
                <a:cubicBezTo>
                  <a:pt x="298718" y="65575"/>
                  <a:pt x="306699" y="75373"/>
                  <a:pt x="306699" y="94538"/>
                </a:cubicBezTo>
                <a:lnTo>
                  <a:pt x="306699" y="179279"/>
                </a:lnTo>
                <a:lnTo>
                  <a:pt x="335903" y="179279"/>
                </a:lnTo>
                <a:lnTo>
                  <a:pt x="335903" y="94299"/>
                </a:lnTo>
                <a:cubicBezTo>
                  <a:pt x="335903" y="59935"/>
                  <a:pt x="321708" y="42872"/>
                  <a:pt x="292792" y="42872"/>
                </a:cubicBezTo>
                <a:cubicBezTo>
                  <a:pt x="274964" y="42872"/>
                  <a:pt x="261247" y="51666"/>
                  <a:pt x="251688" y="69207"/>
                </a:cubicBezTo>
                <a:lnTo>
                  <a:pt x="251640" y="46457"/>
                </a:lnTo>
                <a:lnTo>
                  <a:pt x="224302" y="46457"/>
                </a:lnTo>
                <a:close/>
                <a:moveTo>
                  <a:pt x="77189" y="46504"/>
                </a:moveTo>
                <a:lnTo>
                  <a:pt x="77189" y="179327"/>
                </a:lnTo>
                <a:lnTo>
                  <a:pt x="106391" y="179327"/>
                </a:lnTo>
                <a:lnTo>
                  <a:pt x="106391" y="103333"/>
                </a:lnTo>
                <a:cubicBezTo>
                  <a:pt x="106439" y="80343"/>
                  <a:pt x="119870" y="65575"/>
                  <a:pt x="137172" y="65575"/>
                </a:cubicBezTo>
                <a:cubicBezTo>
                  <a:pt x="151653" y="65575"/>
                  <a:pt x="159635" y="75373"/>
                  <a:pt x="159635" y="94538"/>
                </a:cubicBezTo>
                <a:lnTo>
                  <a:pt x="159635" y="179279"/>
                </a:lnTo>
                <a:lnTo>
                  <a:pt x="188838" y="179279"/>
                </a:lnTo>
                <a:lnTo>
                  <a:pt x="188838" y="94299"/>
                </a:lnTo>
                <a:cubicBezTo>
                  <a:pt x="188838" y="59935"/>
                  <a:pt x="174643" y="42872"/>
                  <a:pt x="145679" y="42872"/>
                </a:cubicBezTo>
                <a:cubicBezTo>
                  <a:pt x="127851" y="42872"/>
                  <a:pt x="114182" y="51666"/>
                  <a:pt x="104623" y="69207"/>
                </a:cubicBezTo>
                <a:lnTo>
                  <a:pt x="104575" y="46457"/>
                </a:lnTo>
                <a:lnTo>
                  <a:pt x="77189" y="46457"/>
                </a:lnTo>
                <a:close/>
                <a:moveTo>
                  <a:pt x="0" y="179327"/>
                </a:moveTo>
                <a:lnTo>
                  <a:pt x="30207" y="179327"/>
                </a:lnTo>
                <a:lnTo>
                  <a:pt x="30207" y="46504"/>
                </a:lnTo>
                <a:lnTo>
                  <a:pt x="0" y="46504"/>
                </a:lnTo>
                <a:lnTo>
                  <a:pt x="0" y="179327"/>
                </a:lnTo>
                <a:close/>
                <a:moveTo>
                  <a:pt x="0" y="24758"/>
                </a:moveTo>
                <a:lnTo>
                  <a:pt x="30207" y="24758"/>
                </a:lnTo>
                <a:lnTo>
                  <a:pt x="30207" y="0"/>
                </a:lnTo>
                <a:lnTo>
                  <a:pt x="0" y="0"/>
                </a:lnTo>
                <a:lnTo>
                  <a:pt x="0" y="24758"/>
                </a:lnTo>
                <a:close/>
              </a:path>
            </a:pathLst>
          </a:custGeom>
          <a:solidFill>
            <a:schemeClr val="bg1"/>
          </a:solidFill>
          <a:ln w="4777" cap="flat">
            <a:noFill/>
            <a:prstDash val="solid"/>
            <a:miter/>
          </a:ln>
        </p:spPr>
        <p:txBody>
          <a:bodyPr rtlCol="0" anchor="ctr"/>
          <a:lstStyle/>
          <a:p>
            <a:endParaRPr lang="en-GB" dirty="0"/>
          </a:p>
        </p:txBody>
      </p:sp>
      <p:sp>
        <p:nvSpPr>
          <p:cNvPr id="203" name="Vrije vorm: vorm 202">
            <a:extLst>
              <a:ext uri="{FF2B5EF4-FFF2-40B4-BE49-F238E27FC236}">
                <a16:creationId xmlns:a16="http://schemas.microsoft.com/office/drawing/2014/main" id="{61507882-5C09-AFEB-B812-B6EAEF4772AD}"/>
              </a:ext>
            </a:extLst>
          </p:cNvPr>
          <p:cNvSpPr/>
          <p:nvPr userDrawn="1"/>
        </p:nvSpPr>
        <p:spPr>
          <a:xfrm>
            <a:off x="7536165" y="3480414"/>
            <a:ext cx="568159" cy="331869"/>
          </a:xfrm>
          <a:custGeom>
            <a:avLst/>
            <a:gdLst>
              <a:gd name="connsiteX0" fmla="*/ 283398 w 568159"/>
              <a:gd name="connsiteY0" fmla="*/ 120492 h 331869"/>
              <a:gd name="connsiteX1" fmla="*/ 227076 w 568159"/>
              <a:gd name="connsiteY1" fmla="*/ 206853 h 331869"/>
              <a:gd name="connsiteX2" fmla="*/ 283398 w 568159"/>
              <a:gd name="connsiteY2" fmla="*/ 292700 h 331869"/>
              <a:gd name="connsiteX3" fmla="*/ 340230 w 568159"/>
              <a:gd name="connsiteY3" fmla="*/ 206853 h 331869"/>
              <a:gd name="connsiteX4" fmla="*/ 283398 w 568159"/>
              <a:gd name="connsiteY4" fmla="*/ 120492 h 331869"/>
              <a:gd name="connsiteX5" fmla="*/ 555700 w 568159"/>
              <a:gd name="connsiteY5" fmla="*/ 81752 h 331869"/>
              <a:gd name="connsiteX6" fmla="*/ 568159 w 568159"/>
              <a:gd name="connsiteY6" fmla="*/ 82263 h 331869"/>
              <a:gd name="connsiteX7" fmla="*/ 568159 w 568159"/>
              <a:gd name="connsiteY7" fmla="*/ 133378 h 331869"/>
              <a:gd name="connsiteX8" fmla="*/ 556638 w 568159"/>
              <a:gd name="connsiteY8" fmla="*/ 132867 h 331869"/>
              <a:gd name="connsiteX9" fmla="*/ 493406 w 568159"/>
              <a:gd name="connsiteY9" fmla="*/ 207706 h 331869"/>
              <a:gd name="connsiteX10" fmla="*/ 493406 w 568159"/>
              <a:gd name="connsiteY10" fmla="*/ 325297 h 331869"/>
              <a:gd name="connsiteX11" fmla="*/ 440413 w 568159"/>
              <a:gd name="connsiteY11" fmla="*/ 325297 h 331869"/>
              <a:gd name="connsiteX12" fmla="*/ 440413 w 568159"/>
              <a:gd name="connsiteY12" fmla="*/ 88151 h 331869"/>
              <a:gd name="connsiteX13" fmla="*/ 488798 w 568159"/>
              <a:gd name="connsiteY13" fmla="*/ 88151 h 331869"/>
              <a:gd name="connsiteX14" fmla="*/ 488798 w 568159"/>
              <a:gd name="connsiteY14" fmla="*/ 139352 h 331869"/>
              <a:gd name="connsiteX15" fmla="*/ 555700 w 568159"/>
              <a:gd name="connsiteY15" fmla="*/ 81752 h 331869"/>
              <a:gd name="connsiteX16" fmla="*/ 283398 w 568159"/>
              <a:gd name="connsiteY16" fmla="*/ 81752 h 331869"/>
              <a:gd name="connsiteX17" fmla="*/ 396893 w 568159"/>
              <a:gd name="connsiteY17" fmla="*/ 206853 h 331869"/>
              <a:gd name="connsiteX18" fmla="*/ 283398 w 568159"/>
              <a:gd name="connsiteY18" fmla="*/ 331869 h 331869"/>
              <a:gd name="connsiteX19" fmla="*/ 170413 w 568159"/>
              <a:gd name="connsiteY19" fmla="*/ 206853 h 331869"/>
              <a:gd name="connsiteX20" fmla="*/ 283398 w 568159"/>
              <a:gd name="connsiteY20" fmla="*/ 81752 h 331869"/>
              <a:gd name="connsiteX21" fmla="*/ 115372 w 568159"/>
              <a:gd name="connsiteY21" fmla="*/ 0 h 331869"/>
              <a:gd name="connsiteX22" fmla="*/ 161027 w 568159"/>
              <a:gd name="connsiteY22" fmla="*/ 4182 h 331869"/>
              <a:gd name="connsiteX23" fmla="*/ 161113 w 568159"/>
              <a:gd name="connsiteY23" fmla="*/ 4182 h 331869"/>
              <a:gd name="connsiteX24" fmla="*/ 161113 w 568159"/>
              <a:gd name="connsiteY24" fmla="*/ 42924 h 331869"/>
              <a:gd name="connsiteX25" fmla="*/ 129709 w 568159"/>
              <a:gd name="connsiteY25" fmla="*/ 39682 h 331869"/>
              <a:gd name="connsiteX26" fmla="*/ 90454 w 568159"/>
              <a:gd name="connsiteY26" fmla="*/ 81752 h 331869"/>
              <a:gd name="connsiteX27" fmla="*/ 90454 w 568159"/>
              <a:gd name="connsiteY27" fmla="*/ 88237 h 331869"/>
              <a:gd name="connsiteX28" fmla="*/ 148142 w 568159"/>
              <a:gd name="connsiteY28" fmla="*/ 88237 h 331869"/>
              <a:gd name="connsiteX29" fmla="*/ 148142 w 568159"/>
              <a:gd name="connsiteY29" fmla="*/ 124590 h 331869"/>
              <a:gd name="connsiteX30" fmla="*/ 91393 w 568159"/>
              <a:gd name="connsiteY30" fmla="*/ 124590 h 331869"/>
              <a:gd name="connsiteX31" fmla="*/ 91393 w 568159"/>
              <a:gd name="connsiteY31" fmla="*/ 325297 h 331869"/>
              <a:gd name="connsiteX32" fmla="*/ 39255 w 568159"/>
              <a:gd name="connsiteY32" fmla="*/ 325297 h 331869"/>
              <a:gd name="connsiteX33" fmla="*/ 39255 w 568159"/>
              <a:gd name="connsiteY33" fmla="*/ 124504 h 331869"/>
              <a:gd name="connsiteX34" fmla="*/ 0 w 568159"/>
              <a:gd name="connsiteY34" fmla="*/ 124504 h 331869"/>
              <a:gd name="connsiteX35" fmla="*/ 0 w 568159"/>
              <a:gd name="connsiteY35" fmla="*/ 88151 h 331869"/>
              <a:gd name="connsiteX36" fmla="*/ 39255 w 568159"/>
              <a:gd name="connsiteY36" fmla="*/ 88151 h 331869"/>
              <a:gd name="connsiteX37" fmla="*/ 39255 w 568159"/>
              <a:gd name="connsiteY37" fmla="*/ 83543 h 331869"/>
              <a:gd name="connsiteX38" fmla="*/ 115372 w 568159"/>
              <a:gd name="connsiteY38" fmla="*/ 0 h 33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68159" h="331869">
                <a:moveTo>
                  <a:pt x="283398" y="120492"/>
                </a:moveTo>
                <a:cubicBezTo>
                  <a:pt x="248324" y="120492"/>
                  <a:pt x="227076" y="150872"/>
                  <a:pt x="227076" y="206853"/>
                </a:cubicBezTo>
                <a:cubicBezTo>
                  <a:pt x="227076" y="262662"/>
                  <a:pt x="248324" y="292700"/>
                  <a:pt x="283398" y="292700"/>
                </a:cubicBezTo>
                <a:cubicBezTo>
                  <a:pt x="318042" y="292700"/>
                  <a:pt x="340230" y="262235"/>
                  <a:pt x="340230" y="206853"/>
                </a:cubicBezTo>
                <a:cubicBezTo>
                  <a:pt x="340230" y="151384"/>
                  <a:pt x="318042" y="120492"/>
                  <a:pt x="283398" y="120492"/>
                </a:cubicBezTo>
                <a:close/>
                <a:moveTo>
                  <a:pt x="555700" y="81752"/>
                </a:moveTo>
                <a:cubicBezTo>
                  <a:pt x="559369" y="81752"/>
                  <a:pt x="563551" y="81752"/>
                  <a:pt x="568159" y="82263"/>
                </a:cubicBezTo>
                <a:lnTo>
                  <a:pt x="568159" y="133378"/>
                </a:lnTo>
                <a:cubicBezTo>
                  <a:pt x="563124" y="132867"/>
                  <a:pt x="558943" y="132867"/>
                  <a:pt x="556638" y="132867"/>
                </a:cubicBezTo>
                <a:cubicBezTo>
                  <a:pt x="518408" y="132867"/>
                  <a:pt x="493492" y="161027"/>
                  <a:pt x="493406" y="207706"/>
                </a:cubicBezTo>
                <a:lnTo>
                  <a:pt x="493406" y="325297"/>
                </a:lnTo>
                <a:lnTo>
                  <a:pt x="440413" y="325297"/>
                </a:lnTo>
                <a:lnTo>
                  <a:pt x="440413" y="88151"/>
                </a:lnTo>
                <a:lnTo>
                  <a:pt x="488798" y="88151"/>
                </a:lnTo>
                <a:lnTo>
                  <a:pt x="488798" y="139352"/>
                </a:lnTo>
                <a:cubicBezTo>
                  <a:pt x="500746" y="100610"/>
                  <a:pt x="522420" y="81752"/>
                  <a:pt x="555700" y="81752"/>
                </a:cubicBezTo>
                <a:close/>
                <a:moveTo>
                  <a:pt x="283398" y="81752"/>
                </a:moveTo>
                <a:cubicBezTo>
                  <a:pt x="350812" y="81752"/>
                  <a:pt x="396893" y="130648"/>
                  <a:pt x="396893" y="206853"/>
                </a:cubicBezTo>
                <a:cubicBezTo>
                  <a:pt x="396893" y="282971"/>
                  <a:pt x="350812" y="331869"/>
                  <a:pt x="283398" y="331869"/>
                </a:cubicBezTo>
                <a:cubicBezTo>
                  <a:pt x="216067" y="331869"/>
                  <a:pt x="170413" y="282971"/>
                  <a:pt x="170413" y="206853"/>
                </a:cubicBezTo>
                <a:cubicBezTo>
                  <a:pt x="170413" y="130648"/>
                  <a:pt x="216495" y="81752"/>
                  <a:pt x="283398" y="81752"/>
                </a:cubicBezTo>
                <a:close/>
                <a:moveTo>
                  <a:pt x="115372" y="0"/>
                </a:moveTo>
                <a:cubicBezTo>
                  <a:pt x="131501" y="0"/>
                  <a:pt x="146690" y="939"/>
                  <a:pt x="161027" y="4182"/>
                </a:cubicBezTo>
                <a:lnTo>
                  <a:pt x="161113" y="4182"/>
                </a:lnTo>
                <a:lnTo>
                  <a:pt x="161113" y="42924"/>
                </a:lnTo>
                <a:cubicBezTo>
                  <a:pt x="147715" y="40619"/>
                  <a:pt x="137559" y="39682"/>
                  <a:pt x="129709" y="39682"/>
                </a:cubicBezTo>
                <a:cubicBezTo>
                  <a:pt x="101976" y="39682"/>
                  <a:pt x="90454" y="52651"/>
                  <a:pt x="90454" y="81752"/>
                </a:cubicBezTo>
                <a:lnTo>
                  <a:pt x="90454" y="88237"/>
                </a:lnTo>
                <a:lnTo>
                  <a:pt x="148142" y="88237"/>
                </a:lnTo>
                <a:lnTo>
                  <a:pt x="148142" y="124590"/>
                </a:lnTo>
                <a:lnTo>
                  <a:pt x="91393" y="124590"/>
                </a:lnTo>
                <a:lnTo>
                  <a:pt x="91393" y="325297"/>
                </a:lnTo>
                <a:lnTo>
                  <a:pt x="39255" y="325297"/>
                </a:lnTo>
                <a:lnTo>
                  <a:pt x="39255" y="124504"/>
                </a:lnTo>
                <a:lnTo>
                  <a:pt x="0" y="124504"/>
                </a:lnTo>
                <a:lnTo>
                  <a:pt x="0" y="88151"/>
                </a:lnTo>
                <a:lnTo>
                  <a:pt x="39255" y="88151"/>
                </a:lnTo>
                <a:lnTo>
                  <a:pt x="39255" y="83543"/>
                </a:lnTo>
                <a:cubicBezTo>
                  <a:pt x="39255" y="26710"/>
                  <a:pt x="63233" y="0"/>
                  <a:pt x="115372" y="0"/>
                </a:cubicBezTo>
                <a:close/>
              </a:path>
            </a:pathLst>
          </a:custGeom>
          <a:solidFill>
            <a:schemeClr val="bg1"/>
          </a:solidFill>
          <a:ln w="4777" cap="flat">
            <a:noFill/>
            <a:prstDash val="solid"/>
            <a:miter/>
          </a:ln>
        </p:spPr>
        <p:txBody>
          <a:bodyPr rtlCol="0" anchor="ctr"/>
          <a:lstStyle/>
          <a:p>
            <a:endParaRPr lang="en-GB" dirty="0"/>
          </a:p>
        </p:txBody>
      </p:sp>
      <p:sp>
        <p:nvSpPr>
          <p:cNvPr id="204" name="Rechthoek 203">
            <a:extLst>
              <a:ext uri="{FF2B5EF4-FFF2-40B4-BE49-F238E27FC236}">
                <a16:creationId xmlns:a16="http://schemas.microsoft.com/office/drawing/2014/main" id="{D2823E83-337B-EBE8-2DC9-AC1B405239E1}"/>
              </a:ext>
            </a:extLst>
          </p:cNvPr>
          <p:cNvSpPr/>
          <p:nvPr userDrawn="1"/>
        </p:nvSpPr>
        <p:spPr>
          <a:xfrm>
            <a:off x="0" y="0"/>
            <a:ext cx="739792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dirty="0"/>
          </a:p>
        </p:txBody>
      </p:sp>
      <p:sp>
        <p:nvSpPr>
          <p:cNvPr id="101" name="Vrije vorm: vorm 100">
            <a:extLst>
              <a:ext uri="{FF2B5EF4-FFF2-40B4-BE49-F238E27FC236}">
                <a16:creationId xmlns:a16="http://schemas.microsoft.com/office/drawing/2014/main" id="{537EE3E7-E6A1-2A71-DD63-989DA6DC30E2}"/>
              </a:ext>
            </a:extLst>
          </p:cNvPr>
          <p:cNvSpPr/>
          <p:nvPr/>
        </p:nvSpPr>
        <p:spPr>
          <a:xfrm>
            <a:off x="0" y="3352619"/>
            <a:ext cx="3018394" cy="1601948"/>
          </a:xfrm>
          <a:custGeom>
            <a:avLst/>
            <a:gdLst>
              <a:gd name="connsiteX0" fmla="*/ 3018394 w 3018394"/>
              <a:gd name="connsiteY0" fmla="*/ 0 h 1601948"/>
              <a:gd name="connsiteX1" fmla="*/ 3018394 w 3018394"/>
              <a:gd name="connsiteY1" fmla="*/ 75719 h 1601948"/>
              <a:gd name="connsiteX2" fmla="*/ 769532 w 3018394"/>
              <a:gd name="connsiteY2" fmla="*/ 823934 h 1601948"/>
              <a:gd name="connsiteX3" fmla="*/ 19912 w 3018394"/>
              <a:gd name="connsiteY3" fmla="*/ 1573121 h 1601948"/>
              <a:gd name="connsiteX4" fmla="*/ 0 w 3018394"/>
              <a:gd name="connsiteY4" fmla="*/ 1601948 h 1601948"/>
              <a:gd name="connsiteX5" fmla="*/ 0 w 3018394"/>
              <a:gd name="connsiteY5" fmla="*/ 1477374 h 1601948"/>
              <a:gd name="connsiteX6" fmla="*/ 129896 w 3018394"/>
              <a:gd name="connsiteY6" fmla="*/ 1316645 h 1601948"/>
              <a:gd name="connsiteX7" fmla="*/ 724101 w 3018394"/>
              <a:gd name="connsiteY7" fmla="*/ 763358 h 1601948"/>
              <a:gd name="connsiteX8" fmla="*/ 3018394 w 3018394"/>
              <a:gd name="connsiteY8" fmla="*/ 0 h 1601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8394" h="1601948">
                <a:moveTo>
                  <a:pt x="3018394" y="0"/>
                </a:moveTo>
                <a:lnTo>
                  <a:pt x="3018394" y="75719"/>
                </a:lnTo>
                <a:cubicBezTo>
                  <a:pt x="2199436" y="75719"/>
                  <a:pt x="1421800" y="334463"/>
                  <a:pt x="769532" y="823934"/>
                </a:cubicBezTo>
                <a:cubicBezTo>
                  <a:pt x="485477" y="1037137"/>
                  <a:pt x="233224" y="1289174"/>
                  <a:pt x="19912" y="1573121"/>
                </a:cubicBezTo>
                <a:lnTo>
                  <a:pt x="0" y="1601948"/>
                </a:lnTo>
                <a:lnTo>
                  <a:pt x="0" y="1477374"/>
                </a:lnTo>
                <a:lnTo>
                  <a:pt x="129896" y="1316645"/>
                </a:lnTo>
                <a:cubicBezTo>
                  <a:pt x="307672" y="1111924"/>
                  <a:pt x="506760" y="926507"/>
                  <a:pt x="724101" y="763358"/>
                </a:cubicBezTo>
                <a:cubicBezTo>
                  <a:pt x="1389565" y="263936"/>
                  <a:pt x="2182886" y="0"/>
                  <a:pt x="3018394" y="0"/>
                </a:cubicBezTo>
                <a:close/>
              </a:path>
            </a:pathLst>
          </a:custGeom>
          <a:gradFill>
            <a:gsLst>
              <a:gs pos="0">
                <a:srgbClr val="F3FAF0"/>
              </a:gs>
              <a:gs pos="99990">
                <a:srgbClr val="55A32E">
                  <a:alpha val="1176"/>
                </a:srgbClr>
              </a:gs>
              <a:gs pos="100000">
                <a:srgbClr val="F3FAF0">
                  <a:alpha val="0"/>
                </a:srgbClr>
              </a:gs>
            </a:gsLst>
            <a:lin ang="5400000" scaled="1"/>
          </a:gradFill>
          <a:ln w="10809" cap="flat">
            <a:noFill/>
            <a:prstDash val="solid"/>
            <a:miter/>
          </a:ln>
        </p:spPr>
        <p:txBody>
          <a:bodyPr rtlCol="0" anchor="ctr"/>
          <a:lstStyle/>
          <a:p>
            <a:endParaRPr lang="en-GB" dirty="0"/>
          </a:p>
        </p:txBody>
      </p:sp>
      <p:sp>
        <p:nvSpPr>
          <p:cNvPr id="93" name="Vrije vorm: vorm 92">
            <a:extLst>
              <a:ext uri="{FF2B5EF4-FFF2-40B4-BE49-F238E27FC236}">
                <a16:creationId xmlns:a16="http://schemas.microsoft.com/office/drawing/2014/main" id="{88DE1C13-9FF9-BA9E-37BD-12D6F3BF9301}"/>
              </a:ext>
            </a:extLst>
          </p:cNvPr>
          <p:cNvSpPr/>
          <p:nvPr/>
        </p:nvSpPr>
        <p:spPr>
          <a:xfrm>
            <a:off x="1" y="3668477"/>
            <a:ext cx="2285873" cy="3189523"/>
          </a:xfrm>
          <a:custGeom>
            <a:avLst/>
            <a:gdLst>
              <a:gd name="connsiteX0" fmla="*/ 0 w 2285873"/>
              <a:gd name="connsiteY0" fmla="*/ 0 h 3189523"/>
              <a:gd name="connsiteX1" fmla="*/ 249321 w 2285873"/>
              <a:gd name="connsiteY1" fmla="*/ 118354 h 3189523"/>
              <a:gd name="connsiteX2" fmla="*/ 771371 w 2285873"/>
              <a:gd name="connsiteY2" fmla="*/ 448907 h 3189523"/>
              <a:gd name="connsiteX3" fmla="*/ 1535703 w 2285873"/>
              <a:gd name="connsiteY3" fmla="*/ 1213671 h 3189523"/>
              <a:gd name="connsiteX4" fmla="*/ 2250018 w 2285873"/>
              <a:gd name="connsiteY4" fmla="*/ 2890582 h 3189523"/>
              <a:gd name="connsiteX5" fmla="*/ 2285873 w 2285873"/>
              <a:gd name="connsiteY5" fmla="*/ 3189523 h 3189523"/>
              <a:gd name="connsiteX6" fmla="*/ 2209657 w 2285873"/>
              <a:gd name="connsiteY6" fmla="*/ 3189523 h 3189523"/>
              <a:gd name="connsiteX7" fmla="*/ 2175265 w 2285873"/>
              <a:gd name="connsiteY7" fmla="*/ 2902807 h 3189523"/>
              <a:gd name="connsiteX8" fmla="*/ 1475127 w 2285873"/>
              <a:gd name="connsiteY8" fmla="*/ 1259102 h 3189523"/>
              <a:gd name="connsiteX9" fmla="*/ 725940 w 2285873"/>
              <a:gd name="connsiteY9" fmla="*/ 509482 h 3189523"/>
              <a:gd name="connsiteX10" fmla="*/ 214198 w 2285873"/>
              <a:gd name="connsiteY10" fmla="*/ 185447 h 3189523"/>
              <a:gd name="connsiteX11" fmla="*/ 0 w 2285873"/>
              <a:gd name="connsiteY11" fmla="*/ 83764 h 3189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85873" h="3189523">
                <a:moveTo>
                  <a:pt x="0" y="0"/>
                </a:moveTo>
                <a:lnTo>
                  <a:pt x="249321" y="118354"/>
                </a:lnTo>
                <a:cubicBezTo>
                  <a:pt x="430459" y="213501"/>
                  <a:pt x="604924" y="323835"/>
                  <a:pt x="771371" y="448907"/>
                </a:cubicBezTo>
                <a:cubicBezTo>
                  <a:pt x="1061051" y="666545"/>
                  <a:pt x="1318172" y="923882"/>
                  <a:pt x="1535703" y="1213671"/>
                </a:cubicBezTo>
                <a:cubicBezTo>
                  <a:pt x="1910270" y="1712769"/>
                  <a:pt x="2152376" y="2283787"/>
                  <a:pt x="2250018" y="2890582"/>
                </a:cubicBezTo>
                <a:lnTo>
                  <a:pt x="2285873" y="3189523"/>
                </a:lnTo>
                <a:lnTo>
                  <a:pt x="2209657" y="3189523"/>
                </a:lnTo>
                <a:lnTo>
                  <a:pt x="2175265" y="2902807"/>
                </a:lnTo>
                <a:cubicBezTo>
                  <a:pt x="2079550" y="2308024"/>
                  <a:pt x="1842230" y="1748303"/>
                  <a:pt x="1475127" y="1259102"/>
                </a:cubicBezTo>
                <a:cubicBezTo>
                  <a:pt x="1261924" y="975047"/>
                  <a:pt x="1009887" y="722794"/>
                  <a:pt x="725940" y="509482"/>
                </a:cubicBezTo>
                <a:cubicBezTo>
                  <a:pt x="562765" y="386871"/>
                  <a:pt x="391748" y="278714"/>
                  <a:pt x="214198" y="185447"/>
                </a:cubicBezTo>
                <a:lnTo>
                  <a:pt x="0" y="83764"/>
                </a:lnTo>
                <a:close/>
              </a:path>
            </a:pathLst>
          </a:custGeom>
          <a:gradFill>
            <a:gsLst>
              <a:gs pos="0">
                <a:srgbClr val="F3FAF0"/>
              </a:gs>
              <a:gs pos="99990">
                <a:srgbClr val="55A32E">
                  <a:alpha val="1176"/>
                </a:srgbClr>
              </a:gs>
              <a:gs pos="100000">
                <a:srgbClr val="F3FAF0">
                  <a:alpha val="0"/>
                </a:srgbClr>
              </a:gs>
            </a:gsLst>
            <a:lin ang="5400000" scaled="1"/>
          </a:gradFill>
          <a:ln w="10809" cap="flat">
            <a:noFill/>
            <a:prstDash val="solid"/>
            <a:miter/>
          </a:ln>
        </p:spPr>
        <p:txBody>
          <a:bodyPr rtlCol="0" anchor="ctr"/>
          <a:lstStyle/>
          <a:p>
            <a:endParaRPr lang="en-GB" dirty="0"/>
          </a:p>
        </p:txBody>
      </p:sp>
      <p:sp>
        <p:nvSpPr>
          <p:cNvPr id="10" name="Vrije vorm: vorm 9">
            <a:extLst>
              <a:ext uri="{FF2B5EF4-FFF2-40B4-BE49-F238E27FC236}">
                <a16:creationId xmlns:a16="http://schemas.microsoft.com/office/drawing/2014/main" id="{136AF172-1313-5BD3-0B5B-CCF80891B460}"/>
              </a:ext>
            </a:extLst>
          </p:cNvPr>
          <p:cNvSpPr/>
          <p:nvPr/>
        </p:nvSpPr>
        <p:spPr>
          <a:xfrm>
            <a:off x="-10376" y="323850"/>
            <a:ext cx="3823822" cy="3823821"/>
          </a:xfrm>
          <a:custGeom>
            <a:avLst/>
            <a:gdLst>
              <a:gd name="connsiteX0" fmla="*/ 3823822 w 3823822"/>
              <a:gd name="connsiteY0" fmla="*/ 3823822 h 3823821"/>
              <a:gd name="connsiteX1" fmla="*/ 3748103 w 3823822"/>
              <a:gd name="connsiteY1" fmla="*/ 3823822 h 3823821"/>
              <a:gd name="connsiteX2" fmla="*/ 2999888 w 3823822"/>
              <a:gd name="connsiteY2" fmla="*/ 1574960 h 3823821"/>
              <a:gd name="connsiteX3" fmla="*/ 2248862 w 3823822"/>
              <a:gd name="connsiteY3" fmla="*/ 823934 h 3823821"/>
              <a:gd name="connsiteX4" fmla="*/ 0 w 3823822"/>
              <a:gd name="connsiteY4" fmla="*/ 75719 h 3823821"/>
              <a:gd name="connsiteX5" fmla="*/ 0 w 3823822"/>
              <a:gd name="connsiteY5" fmla="*/ 0 h 3823821"/>
              <a:gd name="connsiteX6" fmla="*/ 2294293 w 3823822"/>
              <a:gd name="connsiteY6" fmla="*/ 763358 h 3823821"/>
              <a:gd name="connsiteX7" fmla="*/ 3060464 w 3823822"/>
              <a:gd name="connsiteY7" fmla="*/ 1529421 h 3823821"/>
              <a:gd name="connsiteX8" fmla="*/ 3823822 w 3823822"/>
              <a:gd name="connsiteY8" fmla="*/ 3823822 h 3823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3822" h="3823821">
                <a:moveTo>
                  <a:pt x="3823822" y="3823822"/>
                </a:moveTo>
                <a:lnTo>
                  <a:pt x="3748103" y="3823822"/>
                </a:lnTo>
                <a:cubicBezTo>
                  <a:pt x="3748103" y="3004864"/>
                  <a:pt x="3489360" y="2227228"/>
                  <a:pt x="2999888" y="1574960"/>
                </a:cubicBezTo>
                <a:cubicBezTo>
                  <a:pt x="2786252" y="1290256"/>
                  <a:pt x="2533566" y="1037678"/>
                  <a:pt x="2248862" y="823934"/>
                </a:cubicBezTo>
                <a:cubicBezTo>
                  <a:pt x="1596595" y="334463"/>
                  <a:pt x="818958" y="75719"/>
                  <a:pt x="0" y="75719"/>
                </a:cubicBezTo>
                <a:lnTo>
                  <a:pt x="0" y="0"/>
                </a:lnTo>
                <a:cubicBezTo>
                  <a:pt x="835508" y="0"/>
                  <a:pt x="1628829" y="263936"/>
                  <a:pt x="2294293" y="763358"/>
                </a:cubicBezTo>
                <a:cubicBezTo>
                  <a:pt x="2584731" y="981321"/>
                  <a:pt x="2842501" y="1239091"/>
                  <a:pt x="3060464" y="1529421"/>
                </a:cubicBezTo>
                <a:cubicBezTo>
                  <a:pt x="3559886" y="2194993"/>
                  <a:pt x="3823822" y="2988314"/>
                  <a:pt x="3823822" y="3823822"/>
                </a:cubicBezTo>
                <a:close/>
              </a:path>
            </a:pathLst>
          </a:custGeom>
          <a:gradFill>
            <a:gsLst>
              <a:gs pos="0">
                <a:srgbClr val="F3FAF0"/>
              </a:gs>
              <a:gs pos="50000">
                <a:srgbClr val="F3FAF0">
                  <a:alpha val="49804"/>
                </a:srgbClr>
              </a:gs>
              <a:gs pos="100000">
                <a:srgbClr val="F3FAF0">
                  <a:alpha val="0"/>
                </a:srgbClr>
              </a:gs>
            </a:gsLst>
            <a:lin ang="5400000" scaled="1"/>
          </a:gradFill>
          <a:ln w="10809" cap="flat">
            <a:noFill/>
            <a:prstDash val="solid"/>
            <a:miter/>
          </a:ln>
        </p:spPr>
        <p:txBody>
          <a:bodyPr rtlCol="0" anchor="ctr"/>
          <a:lstStyle/>
          <a:p>
            <a:endParaRPr lang="en-GB" dirty="0"/>
          </a:p>
        </p:txBody>
      </p:sp>
      <p:sp>
        <p:nvSpPr>
          <p:cNvPr id="11" name="Vrije vorm: vorm 10">
            <a:extLst>
              <a:ext uri="{FF2B5EF4-FFF2-40B4-BE49-F238E27FC236}">
                <a16:creationId xmlns:a16="http://schemas.microsoft.com/office/drawing/2014/main" id="{5BF1FD37-CCA2-7C05-BD6B-4E074374BA9D}"/>
              </a:ext>
            </a:extLst>
          </p:cNvPr>
          <p:cNvSpPr/>
          <p:nvPr/>
        </p:nvSpPr>
        <p:spPr>
          <a:xfrm>
            <a:off x="0" y="1819762"/>
            <a:ext cx="3823822" cy="3823821"/>
          </a:xfrm>
          <a:custGeom>
            <a:avLst/>
            <a:gdLst>
              <a:gd name="connsiteX0" fmla="*/ 3823822 w 3823822"/>
              <a:gd name="connsiteY0" fmla="*/ 3823822 h 3823821"/>
              <a:gd name="connsiteX1" fmla="*/ 3748103 w 3823822"/>
              <a:gd name="connsiteY1" fmla="*/ 3823822 h 3823821"/>
              <a:gd name="connsiteX2" fmla="*/ 2998482 w 3823822"/>
              <a:gd name="connsiteY2" fmla="*/ 1573121 h 3823821"/>
              <a:gd name="connsiteX3" fmla="*/ 2250592 w 3823822"/>
              <a:gd name="connsiteY3" fmla="*/ 825232 h 3823821"/>
              <a:gd name="connsiteX4" fmla="*/ 0 w 3823822"/>
              <a:gd name="connsiteY4" fmla="*/ 75719 h 3823821"/>
              <a:gd name="connsiteX5" fmla="*/ 0 w 3823822"/>
              <a:gd name="connsiteY5" fmla="*/ 0 h 3823821"/>
              <a:gd name="connsiteX6" fmla="*/ 2296132 w 3823822"/>
              <a:gd name="connsiteY6" fmla="*/ 764764 h 3823821"/>
              <a:gd name="connsiteX7" fmla="*/ 3059058 w 3823822"/>
              <a:gd name="connsiteY7" fmla="*/ 1527690 h 3823821"/>
              <a:gd name="connsiteX8" fmla="*/ 3823822 w 3823822"/>
              <a:gd name="connsiteY8" fmla="*/ 3823822 h 3823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3822" h="3823821">
                <a:moveTo>
                  <a:pt x="3823822" y="3823822"/>
                </a:moveTo>
                <a:lnTo>
                  <a:pt x="3748103" y="3823822"/>
                </a:lnTo>
                <a:cubicBezTo>
                  <a:pt x="3748103" y="3003999"/>
                  <a:pt x="3488927" y="2225821"/>
                  <a:pt x="2998482" y="1573121"/>
                </a:cubicBezTo>
                <a:cubicBezTo>
                  <a:pt x="2785495" y="1289715"/>
                  <a:pt x="2533891" y="1038111"/>
                  <a:pt x="2250592" y="825232"/>
                </a:cubicBezTo>
                <a:cubicBezTo>
                  <a:pt x="1598001" y="334895"/>
                  <a:pt x="819823" y="75719"/>
                  <a:pt x="0" y="75719"/>
                </a:cubicBezTo>
                <a:lnTo>
                  <a:pt x="0" y="0"/>
                </a:lnTo>
                <a:cubicBezTo>
                  <a:pt x="836373" y="0"/>
                  <a:pt x="1630344" y="264476"/>
                  <a:pt x="2296132" y="764764"/>
                </a:cubicBezTo>
                <a:cubicBezTo>
                  <a:pt x="2585163" y="981970"/>
                  <a:pt x="2841852" y="1238551"/>
                  <a:pt x="3059058" y="1527690"/>
                </a:cubicBezTo>
                <a:cubicBezTo>
                  <a:pt x="3559346" y="2193478"/>
                  <a:pt x="3823822" y="2987557"/>
                  <a:pt x="3823822" y="3823822"/>
                </a:cubicBezTo>
                <a:close/>
              </a:path>
            </a:pathLst>
          </a:custGeom>
          <a:gradFill>
            <a:gsLst>
              <a:gs pos="0">
                <a:srgbClr val="F3FAF0"/>
              </a:gs>
              <a:gs pos="50000">
                <a:srgbClr val="F3FAF0">
                  <a:alpha val="49804"/>
                </a:srgbClr>
              </a:gs>
              <a:gs pos="100000">
                <a:srgbClr val="F3FAF0">
                  <a:alpha val="0"/>
                </a:srgbClr>
              </a:gs>
            </a:gsLst>
            <a:lin ang="5400000" scaled="1"/>
          </a:gradFill>
          <a:ln w="10809" cap="flat">
            <a:noFill/>
            <a:prstDash val="solid"/>
            <a:miter/>
          </a:ln>
        </p:spPr>
        <p:txBody>
          <a:bodyPr rtlCol="0" anchor="ctr"/>
          <a:lstStyle/>
          <a:p>
            <a:endParaRPr lang="en-GB" dirty="0"/>
          </a:p>
        </p:txBody>
      </p:sp>
      <p:sp>
        <p:nvSpPr>
          <p:cNvPr id="91" name="Vrije vorm: vorm 90">
            <a:extLst>
              <a:ext uri="{FF2B5EF4-FFF2-40B4-BE49-F238E27FC236}">
                <a16:creationId xmlns:a16="http://schemas.microsoft.com/office/drawing/2014/main" id="{C38E1B9C-2671-4A03-5AC3-87CC8B2681A3}"/>
              </a:ext>
            </a:extLst>
          </p:cNvPr>
          <p:cNvSpPr/>
          <p:nvPr userDrawn="1"/>
        </p:nvSpPr>
        <p:spPr>
          <a:xfrm>
            <a:off x="0" y="1835886"/>
            <a:ext cx="1541869" cy="3068978"/>
          </a:xfrm>
          <a:custGeom>
            <a:avLst/>
            <a:gdLst>
              <a:gd name="connsiteX0" fmla="*/ 0 w 1541869"/>
              <a:gd name="connsiteY0" fmla="*/ 0 h 3068978"/>
              <a:gd name="connsiteX1" fmla="*/ 12340 w 1541869"/>
              <a:gd name="connsiteY1" fmla="*/ 8514 h 3068978"/>
              <a:gd name="connsiteX2" fmla="*/ 778511 w 1541869"/>
              <a:gd name="connsiteY2" fmla="*/ 774577 h 3068978"/>
              <a:gd name="connsiteX3" fmla="*/ 1541869 w 1541869"/>
              <a:gd name="connsiteY3" fmla="*/ 3068978 h 3068978"/>
              <a:gd name="connsiteX4" fmla="*/ 1466150 w 1541869"/>
              <a:gd name="connsiteY4" fmla="*/ 3068978 h 3068978"/>
              <a:gd name="connsiteX5" fmla="*/ 717935 w 1541869"/>
              <a:gd name="connsiteY5" fmla="*/ 820116 h 3068978"/>
              <a:gd name="connsiteX6" fmla="*/ 174324 w 1541869"/>
              <a:gd name="connsiteY6" fmla="*/ 236529 h 3068978"/>
              <a:gd name="connsiteX7" fmla="*/ 0 w 1541869"/>
              <a:gd name="connsiteY7" fmla="*/ 95803 h 306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1869" h="3068978">
                <a:moveTo>
                  <a:pt x="0" y="0"/>
                </a:moveTo>
                <a:lnTo>
                  <a:pt x="12340" y="8514"/>
                </a:lnTo>
                <a:cubicBezTo>
                  <a:pt x="302778" y="226477"/>
                  <a:pt x="560548" y="484247"/>
                  <a:pt x="778511" y="774577"/>
                </a:cubicBezTo>
                <a:cubicBezTo>
                  <a:pt x="1277934" y="1440149"/>
                  <a:pt x="1541869" y="2233470"/>
                  <a:pt x="1541869" y="3068978"/>
                </a:cubicBezTo>
                <a:lnTo>
                  <a:pt x="1466150" y="3068978"/>
                </a:lnTo>
                <a:cubicBezTo>
                  <a:pt x="1466150" y="2250020"/>
                  <a:pt x="1207406" y="1472384"/>
                  <a:pt x="717935" y="820116"/>
                </a:cubicBezTo>
                <a:cubicBezTo>
                  <a:pt x="557708" y="606588"/>
                  <a:pt x="375515" y="411070"/>
                  <a:pt x="174324" y="236529"/>
                </a:cubicBezTo>
                <a:lnTo>
                  <a:pt x="0" y="95803"/>
                </a:lnTo>
                <a:close/>
              </a:path>
            </a:pathLst>
          </a:custGeom>
          <a:gradFill>
            <a:gsLst>
              <a:gs pos="0">
                <a:srgbClr val="F3FAF0"/>
              </a:gs>
              <a:gs pos="50000">
                <a:srgbClr val="F3FAF0">
                  <a:alpha val="49804"/>
                </a:srgbClr>
              </a:gs>
              <a:gs pos="100000">
                <a:srgbClr val="F3FAF0">
                  <a:alpha val="0"/>
                </a:srgbClr>
              </a:gs>
            </a:gsLst>
            <a:lin ang="5400000" scaled="1"/>
          </a:gradFill>
          <a:ln w="10809" cap="flat">
            <a:noFill/>
            <a:prstDash val="solid"/>
            <a:miter/>
          </a:ln>
        </p:spPr>
        <p:txBody>
          <a:bodyPr rtlCol="0" anchor="ctr"/>
          <a:lstStyle/>
          <a:p>
            <a:endParaRPr lang="en-GB" dirty="0"/>
          </a:p>
        </p:txBody>
      </p:sp>
      <p:grpSp>
        <p:nvGrpSpPr>
          <p:cNvPr id="156" name="Groep 155">
            <a:extLst>
              <a:ext uri="{FF2B5EF4-FFF2-40B4-BE49-F238E27FC236}">
                <a16:creationId xmlns:a16="http://schemas.microsoft.com/office/drawing/2014/main" id="{DE4FA4CD-86B8-5D2F-9BE5-D06D5830A4E3}"/>
              </a:ext>
            </a:extLst>
          </p:cNvPr>
          <p:cNvGrpSpPr/>
          <p:nvPr userDrawn="1"/>
        </p:nvGrpSpPr>
        <p:grpSpPr>
          <a:xfrm>
            <a:off x="1436100" y="268654"/>
            <a:ext cx="151965" cy="151965"/>
            <a:chOff x="1436100" y="268654"/>
            <a:chExt cx="151965" cy="151965"/>
          </a:xfrm>
        </p:grpSpPr>
        <p:sp>
          <p:nvSpPr>
            <p:cNvPr id="42" name="Vrije vorm: vorm 41">
              <a:extLst>
                <a:ext uri="{FF2B5EF4-FFF2-40B4-BE49-F238E27FC236}">
                  <a16:creationId xmlns:a16="http://schemas.microsoft.com/office/drawing/2014/main" id="{2D68D67D-3A99-0080-B1F5-23ABF58C749F}"/>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dirty="0"/>
            </a:p>
          </p:txBody>
        </p:sp>
        <p:sp>
          <p:nvSpPr>
            <p:cNvPr id="43" name="Vrije vorm: vorm 42">
              <a:extLst>
                <a:ext uri="{FF2B5EF4-FFF2-40B4-BE49-F238E27FC236}">
                  <a16:creationId xmlns:a16="http://schemas.microsoft.com/office/drawing/2014/main" id="{4E5C3AE7-6AAB-6EA4-9D49-942D82E1682F}"/>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solidFill>
            <a:ln w="11945" cap="flat">
              <a:noFill/>
              <a:prstDash val="solid"/>
              <a:miter/>
            </a:ln>
          </p:spPr>
          <p:txBody>
            <a:bodyPr rtlCol="0" anchor="ctr"/>
            <a:lstStyle/>
            <a:p>
              <a:endParaRPr lang="en-GB" dirty="0"/>
            </a:p>
          </p:txBody>
        </p:sp>
      </p:grpSp>
      <p:sp>
        <p:nvSpPr>
          <p:cNvPr id="45" name="Vrije vorm: vorm 44">
            <a:extLst>
              <a:ext uri="{FF2B5EF4-FFF2-40B4-BE49-F238E27FC236}">
                <a16:creationId xmlns:a16="http://schemas.microsoft.com/office/drawing/2014/main" id="{C4C69539-A594-FD56-6A35-58FF5FCE785E}"/>
              </a:ext>
            </a:extLst>
          </p:cNvPr>
          <p:cNvSpPr/>
          <p:nvPr/>
        </p:nvSpPr>
        <p:spPr>
          <a:xfrm>
            <a:off x="2955752"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alpha val="20000"/>
            </a:schemeClr>
          </a:solidFill>
          <a:ln w="11945" cap="flat">
            <a:noFill/>
            <a:prstDash val="solid"/>
            <a:miter/>
          </a:ln>
        </p:spPr>
        <p:txBody>
          <a:bodyPr rtlCol="0" anchor="ctr"/>
          <a:lstStyle/>
          <a:p>
            <a:pPr lvl="0"/>
            <a:endParaRPr lang="en-GB" dirty="0"/>
          </a:p>
        </p:txBody>
      </p:sp>
      <p:grpSp>
        <p:nvGrpSpPr>
          <p:cNvPr id="163" name="Groep 162">
            <a:extLst>
              <a:ext uri="{FF2B5EF4-FFF2-40B4-BE49-F238E27FC236}">
                <a16:creationId xmlns:a16="http://schemas.microsoft.com/office/drawing/2014/main" id="{8731AB22-EB0B-7705-3405-9855734AEAE6}"/>
              </a:ext>
            </a:extLst>
          </p:cNvPr>
          <p:cNvGrpSpPr/>
          <p:nvPr userDrawn="1"/>
        </p:nvGrpSpPr>
        <p:grpSpPr>
          <a:xfrm>
            <a:off x="676275" y="1028479"/>
            <a:ext cx="151965" cy="151965"/>
            <a:chOff x="676275" y="1028479"/>
            <a:chExt cx="151965" cy="151965"/>
          </a:xfrm>
        </p:grpSpPr>
        <p:sp>
          <p:nvSpPr>
            <p:cNvPr id="54" name="Vrije vorm: vorm 53">
              <a:extLst>
                <a:ext uri="{FF2B5EF4-FFF2-40B4-BE49-F238E27FC236}">
                  <a16:creationId xmlns:a16="http://schemas.microsoft.com/office/drawing/2014/main" id="{B721ED27-068D-A9AD-5F1D-E603301402F7}"/>
                </a:ext>
              </a:extLst>
            </p:cNvPr>
            <p:cNvSpPr/>
            <p:nvPr/>
          </p:nvSpPr>
          <p:spPr>
            <a:xfrm>
              <a:off x="676275"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bg1">
                <a:alpha val="20000"/>
              </a:schemeClr>
            </a:solidFill>
            <a:ln w="11945" cap="flat">
              <a:noFill/>
              <a:prstDash val="solid"/>
              <a:miter/>
            </a:ln>
          </p:spPr>
          <p:txBody>
            <a:bodyPr rtlCol="0" anchor="ctr"/>
            <a:lstStyle/>
            <a:p>
              <a:pPr lvl="0"/>
              <a:endParaRPr lang="en-GB" dirty="0"/>
            </a:p>
          </p:txBody>
        </p:sp>
        <p:sp>
          <p:nvSpPr>
            <p:cNvPr id="55" name="Vrije vorm: vorm 54">
              <a:extLst>
                <a:ext uri="{FF2B5EF4-FFF2-40B4-BE49-F238E27FC236}">
                  <a16:creationId xmlns:a16="http://schemas.microsoft.com/office/drawing/2014/main" id="{3EC05E37-E9A5-5895-70A3-26FBCAC9FDF8}"/>
                </a:ext>
              </a:extLst>
            </p:cNvPr>
            <p:cNvSpPr/>
            <p:nvPr/>
          </p:nvSpPr>
          <p:spPr>
            <a:xfrm>
              <a:off x="676275"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9732 w 167268"/>
                <a:gd name="connsiteY6" fmla="*/ 107284 h 167268"/>
                <a:gd name="connsiteX7" fmla="*/ 59254 w 167268"/>
                <a:gd name="connsiteY7" fmla="*/ 59975 h 167268"/>
                <a:gd name="connsiteX8" fmla="*/ 59732 w 167268"/>
                <a:gd name="connsiteY8" fmla="*/ 59493 h 167268"/>
                <a:gd name="connsiteX9" fmla="*/ 107045 w 167268"/>
                <a:gd name="connsiteY9" fmla="*/ 59010 h 167268"/>
                <a:gd name="connsiteX10" fmla="*/ 107523 w 167268"/>
                <a:gd name="connsiteY10" fmla="*/ 59493 h 167268"/>
                <a:gd name="connsiteX11" fmla="*/ 108001 w 167268"/>
                <a:gd name="connsiteY11" fmla="*/ 106801 h 167268"/>
                <a:gd name="connsiteX12" fmla="*/ 107523 w 167268"/>
                <a:gd name="connsiteY12" fmla="*/ 107284 h 167268"/>
                <a:gd name="connsiteX13" fmla="*/ 83627 w 167268"/>
                <a:gd name="connsiteY13"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74678" y="117093"/>
                    <a:pt x="66100" y="113572"/>
                    <a:pt x="59732" y="107284"/>
                  </a:cubicBezTo>
                  <a:cubicBezTo>
                    <a:pt x="46529" y="94354"/>
                    <a:pt x="46315" y="73173"/>
                    <a:pt x="59254" y="59975"/>
                  </a:cubicBezTo>
                  <a:cubicBezTo>
                    <a:pt x="59409" y="59813"/>
                    <a:pt x="59564" y="59652"/>
                    <a:pt x="59732" y="59493"/>
                  </a:cubicBezTo>
                  <a:cubicBezTo>
                    <a:pt x="72659" y="46295"/>
                    <a:pt x="93843" y="46079"/>
                    <a:pt x="107045" y="59010"/>
                  </a:cubicBezTo>
                  <a:cubicBezTo>
                    <a:pt x="107200" y="59169"/>
                    <a:pt x="107367" y="59330"/>
                    <a:pt x="107523" y="59493"/>
                  </a:cubicBezTo>
                  <a:cubicBezTo>
                    <a:pt x="120725" y="72424"/>
                    <a:pt x="120940" y="93603"/>
                    <a:pt x="108001" y="106801"/>
                  </a:cubicBezTo>
                  <a:cubicBezTo>
                    <a:pt x="107845" y="106963"/>
                    <a:pt x="107690" y="107125"/>
                    <a:pt x="107523" y="107284"/>
                  </a:cubicBezTo>
                  <a:cubicBezTo>
                    <a:pt x="101155" y="113572"/>
                    <a:pt x="92576" y="117093"/>
                    <a:pt x="83627" y="117081"/>
                  </a:cubicBezTo>
                  <a:close/>
                </a:path>
              </a:pathLst>
            </a:custGeom>
            <a:solidFill>
              <a:schemeClr val="bg1">
                <a:alpha val="20000"/>
              </a:schemeClr>
            </a:solidFill>
            <a:ln w="11945" cap="flat">
              <a:noFill/>
              <a:prstDash val="solid"/>
              <a:miter/>
            </a:ln>
          </p:spPr>
          <p:txBody>
            <a:bodyPr rtlCol="0" anchor="ctr"/>
            <a:lstStyle/>
            <a:p>
              <a:pPr lvl="0"/>
              <a:endParaRPr lang="en-GB" dirty="0"/>
            </a:p>
          </p:txBody>
        </p:sp>
      </p:grpSp>
      <p:grpSp>
        <p:nvGrpSpPr>
          <p:cNvPr id="157" name="Groep 156">
            <a:extLst>
              <a:ext uri="{FF2B5EF4-FFF2-40B4-BE49-F238E27FC236}">
                <a16:creationId xmlns:a16="http://schemas.microsoft.com/office/drawing/2014/main" id="{0B80B5B9-7165-F285-68BA-300394543AC2}"/>
              </a:ext>
            </a:extLst>
          </p:cNvPr>
          <p:cNvGrpSpPr/>
          <p:nvPr userDrawn="1"/>
        </p:nvGrpSpPr>
        <p:grpSpPr>
          <a:xfrm>
            <a:off x="2195927" y="1028479"/>
            <a:ext cx="151965" cy="151965"/>
            <a:chOff x="2195927" y="1028479"/>
            <a:chExt cx="151965" cy="151965"/>
          </a:xfrm>
        </p:grpSpPr>
        <p:sp>
          <p:nvSpPr>
            <p:cNvPr id="56" name="Vrije vorm: vorm 55">
              <a:extLst>
                <a:ext uri="{FF2B5EF4-FFF2-40B4-BE49-F238E27FC236}">
                  <a16:creationId xmlns:a16="http://schemas.microsoft.com/office/drawing/2014/main" id="{ECCEBEA7-6B2E-AA98-177C-74E7A9DD60EB}"/>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dirty="0"/>
            </a:p>
          </p:txBody>
        </p:sp>
        <p:sp>
          <p:nvSpPr>
            <p:cNvPr id="57" name="Vrije vorm: vorm 56">
              <a:extLst>
                <a:ext uri="{FF2B5EF4-FFF2-40B4-BE49-F238E27FC236}">
                  <a16:creationId xmlns:a16="http://schemas.microsoft.com/office/drawing/2014/main" id="{2AF6DBA9-A6EF-A638-E228-9F1A50B158A5}"/>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7 h 167268"/>
                <a:gd name="connsiteX7" fmla="*/ 84105 w 167268"/>
                <a:gd name="connsiteY7" fmla="*/ 50175 h 167268"/>
                <a:gd name="connsiteX8" fmla="*/ 117320 w 167268"/>
                <a:gd name="connsiteY8" fmla="*/ 83869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8"/>
                    <a:pt x="50281" y="101863"/>
                    <a:pt x="50412" y="83387"/>
                  </a:cubicBezTo>
                  <a:cubicBezTo>
                    <a:pt x="50544" y="64912"/>
                    <a:pt x="65634" y="50042"/>
                    <a:pt x="84105" y="50175"/>
                  </a:cubicBezTo>
                  <a:cubicBezTo>
                    <a:pt x="102588" y="50309"/>
                    <a:pt x="117451" y="65393"/>
                    <a:pt x="117320" y="83869"/>
                  </a:cubicBezTo>
                  <a:cubicBezTo>
                    <a:pt x="117260" y="92657"/>
                    <a:pt x="113736" y="101068"/>
                    <a:pt x="107523" y="107284"/>
                  </a:cubicBezTo>
                  <a:cubicBezTo>
                    <a:pt x="101178" y="113593"/>
                    <a:pt x="92576" y="117119"/>
                    <a:pt x="83627" y="117081"/>
                  </a:cubicBezTo>
                  <a:close/>
                </a:path>
              </a:pathLst>
            </a:custGeom>
            <a:solidFill>
              <a:schemeClr val="bg1"/>
            </a:solidFill>
            <a:ln w="11945" cap="flat">
              <a:noFill/>
              <a:prstDash val="solid"/>
              <a:miter/>
            </a:ln>
          </p:spPr>
          <p:txBody>
            <a:bodyPr rtlCol="0" anchor="ctr"/>
            <a:lstStyle/>
            <a:p>
              <a:endParaRPr lang="en-GB" dirty="0"/>
            </a:p>
          </p:txBody>
        </p:sp>
      </p:grpSp>
      <p:sp>
        <p:nvSpPr>
          <p:cNvPr id="58" name="Vrije vorm: vorm 57">
            <a:extLst>
              <a:ext uri="{FF2B5EF4-FFF2-40B4-BE49-F238E27FC236}">
                <a16:creationId xmlns:a16="http://schemas.microsoft.com/office/drawing/2014/main" id="{D090E259-762B-0CF2-4F6D-1D780A48E7CC}"/>
              </a:ext>
            </a:extLst>
          </p:cNvPr>
          <p:cNvSpPr/>
          <p:nvPr/>
        </p:nvSpPr>
        <p:spPr>
          <a:xfrm>
            <a:off x="3715579"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dirty="0"/>
          </a:p>
        </p:txBody>
      </p:sp>
      <p:sp>
        <p:nvSpPr>
          <p:cNvPr id="59" name="Vrije vorm: vorm 58">
            <a:extLst>
              <a:ext uri="{FF2B5EF4-FFF2-40B4-BE49-F238E27FC236}">
                <a16:creationId xmlns:a16="http://schemas.microsoft.com/office/drawing/2014/main" id="{0D38E2A2-3088-7EED-DB4A-EAA535911290}"/>
              </a:ext>
            </a:extLst>
          </p:cNvPr>
          <p:cNvSpPr/>
          <p:nvPr/>
        </p:nvSpPr>
        <p:spPr>
          <a:xfrm>
            <a:off x="3715579"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7 h 167268"/>
              <a:gd name="connsiteX7" fmla="*/ 84105 w 167268"/>
              <a:gd name="connsiteY7" fmla="*/ 50175 h 167268"/>
              <a:gd name="connsiteX8" fmla="*/ 117320 w 167268"/>
              <a:gd name="connsiteY8" fmla="*/ 83869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8"/>
                  <a:pt x="50281" y="101863"/>
                  <a:pt x="50412" y="83387"/>
                </a:cubicBezTo>
                <a:cubicBezTo>
                  <a:pt x="50544" y="64912"/>
                  <a:pt x="65634" y="50042"/>
                  <a:pt x="84105" y="50175"/>
                </a:cubicBezTo>
                <a:cubicBezTo>
                  <a:pt x="102588" y="50309"/>
                  <a:pt x="117451" y="65393"/>
                  <a:pt x="117320" y="83869"/>
                </a:cubicBezTo>
                <a:cubicBezTo>
                  <a:pt x="117260" y="92657"/>
                  <a:pt x="113736" y="101068"/>
                  <a:pt x="107523" y="107284"/>
                </a:cubicBezTo>
                <a:cubicBezTo>
                  <a:pt x="101178" y="113593"/>
                  <a:pt x="92576" y="117119"/>
                  <a:pt x="83627" y="117081"/>
                </a:cubicBezTo>
                <a:close/>
              </a:path>
            </a:pathLst>
          </a:custGeom>
          <a:solidFill>
            <a:schemeClr val="accent1"/>
          </a:solidFill>
          <a:ln w="11945" cap="flat">
            <a:noFill/>
            <a:prstDash val="solid"/>
            <a:miter/>
          </a:ln>
        </p:spPr>
        <p:txBody>
          <a:bodyPr rtlCol="0" anchor="ctr"/>
          <a:lstStyle/>
          <a:p>
            <a:endParaRPr lang="en-GB" dirty="0"/>
          </a:p>
        </p:txBody>
      </p:sp>
      <p:grpSp>
        <p:nvGrpSpPr>
          <p:cNvPr id="162" name="Groep 161">
            <a:extLst>
              <a:ext uri="{FF2B5EF4-FFF2-40B4-BE49-F238E27FC236}">
                <a16:creationId xmlns:a16="http://schemas.microsoft.com/office/drawing/2014/main" id="{7B7D2BA0-D05A-A0A2-0B6B-6A26CC015F37}"/>
              </a:ext>
            </a:extLst>
          </p:cNvPr>
          <p:cNvGrpSpPr/>
          <p:nvPr userDrawn="1"/>
        </p:nvGrpSpPr>
        <p:grpSpPr>
          <a:xfrm>
            <a:off x="1436100" y="1788305"/>
            <a:ext cx="151965" cy="151965"/>
            <a:chOff x="1436100" y="1788305"/>
            <a:chExt cx="151965" cy="151965"/>
          </a:xfrm>
        </p:grpSpPr>
        <p:sp>
          <p:nvSpPr>
            <p:cNvPr id="68" name="Vrije vorm: vorm 67">
              <a:extLst>
                <a:ext uri="{FF2B5EF4-FFF2-40B4-BE49-F238E27FC236}">
                  <a16:creationId xmlns:a16="http://schemas.microsoft.com/office/drawing/2014/main" id="{8A125716-26D8-31F5-8C30-D9F2919D2C94}"/>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bg1">
                <a:alpha val="20000"/>
              </a:schemeClr>
            </a:solidFill>
            <a:ln w="11945" cap="flat">
              <a:noFill/>
              <a:prstDash val="solid"/>
              <a:miter/>
            </a:ln>
          </p:spPr>
          <p:txBody>
            <a:bodyPr rtlCol="0" anchor="ctr"/>
            <a:lstStyle/>
            <a:p>
              <a:pPr lvl="0"/>
              <a:endParaRPr lang="en-GB" dirty="0"/>
            </a:p>
          </p:txBody>
        </p:sp>
        <p:sp>
          <p:nvSpPr>
            <p:cNvPr id="69" name="Vrije vorm: vorm 68">
              <a:extLst>
                <a:ext uri="{FF2B5EF4-FFF2-40B4-BE49-F238E27FC236}">
                  <a16:creationId xmlns:a16="http://schemas.microsoft.com/office/drawing/2014/main" id="{BB004EFC-EFCE-790B-285E-3BE07FAE7556}"/>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pPr lvl="0"/>
              <a:endParaRPr lang="en-GB" dirty="0"/>
            </a:p>
          </p:txBody>
        </p:sp>
      </p:grpSp>
      <p:grpSp>
        <p:nvGrpSpPr>
          <p:cNvPr id="158" name="Groep 157">
            <a:extLst>
              <a:ext uri="{FF2B5EF4-FFF2-40B4-BE49-F238E27FC236}">
                <a16:creationId xmlns:a16="http://schemas.microsoft.com/office/drawing/2014/main" id="{984FA816-DE39-A0E1-8328-81C54E0D0358}"/>
              </a:ext>
            </a:extLst>
          </p:cNvPr>
          <p:cNvGrpSpPr/>
          <p:nvPr userDrawn="1"/>
        </p:nvGrpSpPr>
        <p:grpSpPr>
          <a:xfrm>
            <a:off x="2955752" y="1788305"/>
            <a:ext cx="151965" cy="151965"/>
            <a:chOff x="2955752" y="1788305"/>
            <a:chExt cx="151965" cy="151965"/>
          </a:xfrm>
        </p:grpSpPr>
        <p:sp>
          <p:nvSpPr>
            <p:cNvPr id="70" name="Vrije vorm: vorm 69">
              <a:extLst>
                <a:ext uri="{FF2B5EF4-FFF2-40B4-BE49-F238E27FC236}">
                  <a16:creationId xmlns:a16="http://schemas.microsoft.com/office/drawing/2014/main" id="{AD86F847-8E61-1D6F-78D0-FB5A19372180}"/>
                </a:ext>
              </a:extLst>
            </p:cNvPr>
            <p:cNvSpPr/>
            <p:nvPr/>
          </p:nvSpPr>
          <p:spPr>
            <a:xfrm>
              <a:off x="2955752"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dirty="0"/>
            </a:p>
          </p:txBody>
        </p:sp>
        <p:sp>
          <p:nvSpPr>
            <p:cNvPr id="71" name="Vrije vorm: vorm 70">
              <a:extLst>
                <a:ext uri="{FF2B5EF4-FFF2-40B4-BE49-F238E27FC236}">
                  <a16:creationId xmlns:a16="http://schemas.microsoft.com/office/drawing/2014/main" id="{FDEAE792-505A-B947-5B3D-F2D7F7551D23}"/>
                </a:ext>
              </a:extLst>
            </p:cNvPr>
            <p:cNvSpPr/>
            <p:nvPr/>
          </p:nvSpPr>
          <p:spPr>
            <a:xfrm>
              <a:off x="2955752"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4" name="Groep 163">
            <a:extLst>
              <a:ext uri="{FF2B5EF4-FFF2-40B4-BE49-F238E27FC236}">
                <a16:creationId xmlns:a16="http://schemas.microsoft.com/office/drawing/2014/main" id="{B0A7183E-C35F-6C61-AEE0-F1C935378057}"/>
              </a:ext>
            </a:extLst>
          </p:cNvPr>
          <p:cNvGrpSpPr/>
          <p:nvPr userDrawn="1"/>
        </p:nvGrpSpPr>
        <p:grpSpPr>
          <a:xfrm>
            <a:off x="676275" y="2548131"/>
            <a:ext cx="151965" cy="151965"/>
            <a:chOff x="676275" y="2548131"/>
            <a:chExt cx="151965" cy="151965"/>
          </a:xfrm>
        </p:grpSpPr>
        <p:sp>
          <p:nvSpPr>
            <p:cNvPr id="80" name="Vrije vorm: vorm 79">
              <a:extLst>
                <a:ext uri="{FF2B5EF4-FFF2-40B4-BE49-F238E27FC236}">
                  <a16:creationId xmlns:a16="http://schemas.microsoft.com/office/drawing/2014/main" id="{D2E2D6AA-4CA8-D20E-CBDB-5434A2E39CED}"/>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dirty="0"/>
            </a:p>
          </p:txBody>
        </p:sp>
        <p:sp>
          <p:nvSpPr>
            <p:cNvPr id="81" name="Vrije vorm: vorm 80">
              <a:extLst>
                <a:ext uri="{FF2B5EF4-FFF2-40B4-BE49-F238E27FC236}">
                  <a16:creationId xmlns:a16="http://schemas.microsoft.com/office/drawing/2014/main" id="{4301B2DD-311B-2255-EA5B-04951991C33C}"/>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1" name="Groep 160">
            <a:extLst>
              <a:ext uri="{FF2B5EF4-FFF2-40B4-BE49-F238E27FC236}">
                <a16:creationId xmlns:a16="http://schemas.microsoft.com/office/drawing/2014/main" id="{CE4F4FA7-E506-2F57-F370-F6834CB0762A}"/>
              </a:ext>
            </a:extLst>
          </p:cNvPr>
          <p:cNvGrpSpPr/>
          <p:nvPr userDrawn="1"/>
        </p:nvGrpSpPr>
        <p:grpSpPr>
          <a:xfrm>
            <a:off x="2195927" y="2548131"/>
            <a:ext cx="151965" cy="151965"/>
            <a:chOff x="2195927" y="2548131"/>
            <a:chExt cx="151965" cy="151965"/>
          </a:xfrm>
        </p:grpSpPr>
        <p:sp>
          <p:nvSpPr>
            <p:cNvPr id="82" name="Vrije vorm: vorm 81">
              <a:extLst>
                <a:ext uri="{FF2B5EF4-FFF2-40B4-BE49-F238E27FC236}">
                  <a16:creationId xmlns:a16="http://schemas.microsoft.com/office/drawing/2014/main" id="{567D651F-B8AF-EB1B-946A-90EC4F80C48D}"/>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dirty="0"/>
            </a:p>
          </p:txBody>
        </p:sp>
        <p:sp>
          <p:nvSpPr>
            <p:cNvPr id="83" name="Vrije vorm: vorm 82">
              <a:extLst>
                <a:ext uri="{FF2B5EF4-FFF2-40B4-BE49-F238E27FC236}">
                  <a16:creationId xmlns:a16="http://schemas.microsoft.com/office/drawing/2014/main" id="{C58E6801-4084-0EAD-A0FE-E6C5FE4198EF}"/>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0" name="Groep 159">
            <a:extLst>
              <a:ext uri="{FF2B5EF4-FFF2-40B4-BE49-F238E27FC236}">
                <a16:creationId xmlns:a16="http://schemas.microsoft.com/office/drawing/2014/main" id="{C9687D3C-EE2D-58ED-5ED2-6F58BFF75D3D}"/>
              </a:ext>
            </a:extLst>
          </p:cNvPr>
          <p:cNvGrpSpPr/>
          <p:nvPr userDrawn="1"/>
        </p:nvGrpSpPr>
        <p:grpSpPr>
          <a:xfrm>
            <a:off x="3715579" y="2548131"/>
            <a:ext cx="151965" cy="151965"/>
            <a:chOff x="3715579" y="2548131"/>
            <a:chExt cx="151965" cy="151965"/>
          </a:xfrm>
        </p:grpSpPr>
        <p:sp>
          <p:nvSpPr>
            <p:cNvPr id="84" name="Vrije vorm: vorm 83">
              <a:extLst>
                <a:ext uri="{FF2B5EF4-FFF2-40B4-BE49-F238E27FC236}">
                  <a16:creationId xmlns:a16="http://schemas.microsoft.com/office/drawing/2014/main" id="{9CFB7428-1640-7106-71E3-CEEC9C2199A2}"/>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dirty="0"/>
            </a:p>
          </p:txBody>
        </p:sp>
        <p:sp>
          <p:nvSpPr>
            <p:cNvPr id="85" name="Vrije vorm: vorm 84">
              <a:extLst>
                <a:ext uri="{FF2B5EF4-FFF2-40B4-BE49-F238E27FC236}">
                  <a16:creationId xmlns:a16="http://schemas.microsoft.com/office/drawing/2014/main" id="{E639F2F6-22F6-E6C0-30E7-C9A4563FD620}"/>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endParaRPr lang="en-GB" dirty="0"/>
            </a:p>
          </p:txBody>
        </p:sp>
      </p:grpSp>
      <p:grpSp>
        <p:nvGrpSpPr>
          <p:cNvPr id="165" name="Groep 164">
            <a:extLst>
              <a:ext uri="{FF2B5EF4-FFF2-40B4-BE49-F238E27FC236}">
                <a16:creationId xmlns:a16="http://schemas.microsoft.com/office/drawing/2014/main" id="{03DF1EB7-0FEA-269F-398C-FE1B27505950}"/>
              </a:ext>
            </a:extLst>
          </p:cNvPr>
          <p:cNvGrpSpPr/>
          <p:nvPr userDrawn="1"/>
        </p:nvGrpSpPr>
        <p:grpSpPr>
          <a:xfrm>
            <a:off x="1436100" y="3307957"/>
            <a:ext cx="151965" cy="151965"/>
            <a:chOff x="1436100" y="3307957"/>
            <a:chExt cx="151965" cy="151965"/>
          </a:xfrm>
        </p:grpSpPr>
        <p:sp>
          <p:nvSpPr>
            <p:cNvPr id="94" name="Vrije vorm: vorm 93">
              <a:extLst>
                <a:ext uri="{FF2B5EF4-FFF2-40B4-BE49-F238E27FC236}">
                  <a16:creationId xmlns:a16="http://schemas.microsoft.com/office/drawing/2014/main" id="{5E364CBB-B959-5E3F-73C1-837472B06288}"/>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bg1">
                <a:alpha val="20000"/>
              </a:schemeClr>
            </a:solidFill>
            <a:ln w="11945" cap="flat">
              <a:noFill/>
              <a:prstDash val="solid"/>
              <a:miter/>
            </a:ln>
          </p:spPr>
          <p:txBody>
            <a:bodyPr rtlCol="0" anchor="ctr"/>
            <a:lstStyle/>
            <a:p>
              <a:pPr lvl="0"/>
              <a:endParaRPr lang="en-GB" dirty="0"/>
            </a:p>
          </p:txBody>
        </p:sp>
        <p:sp>
          <p:nvSpPr>
            <p:cNvPr id="95" name="Vrije vorm: vorm 94">
              <a:extLst>
                <a:ext uri="{FF2B5EF4-FFF2-40B4-BE49-F238E27FC236}">
                  <a16:creationId xmlns:a16="http://schemas.microsoft.com/office/drawing/2014/main" id="{CD16A07E-9EFA-E89B-BC1C-46C9F7A82B72}"/>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alpha val="20000"/>
              </a:schemeClr>
            </a:solidFill>
            <a:ln w="11945" cap="flat">
              <a:noFill/>
              <a:prstDash val="solid"/>
              <a:miter/>
            </a:ln>
          </p:spPr>
          <p:txBody>
            <a:bodyPr rtlCol="0" anchor="ctr"/>
            <a:lstStyle/>
            <a:p>
              <a:pPr lvl="0"/>
              <a:endParaRPr lang="en-GB" dirty="0"/>
            </a:p>
          </p:txBody>
        </p:sp>
      </p:grpSp>
      <p:grpSp>
        <p:nvGrpSpPr>
          <p:cNvPr id="166" name="Groep 165">
            <a:extLst>
              <a:ext uri="{FF2B5EF4-FFF2-40B4-BE49-F238E27FC236}">
                <a16:creationId xmlns:a16="http://schemas.microsoft.com/office/drawing/2014/main" id="{C1B70BE9-407A-0E6A-3837-8939A0171A04}"/>
              </a:ext>
            </a:extLst>
          </p:cNvPr>
          <p:cNvGrpSpPr/>
          <p:nvPr userDrawn="1"/>
        </p:nvGrpSpPr>
        <p:grpSpPr>
          <a:xfrm>
            <a:off x="2955752" y="3307957"/>
            <a:ext cx="151965" cy="151965"/>
            <a:chOff x="2955752" y="3307957"/>
            <a:chExt cx="151965" cy="151965"/>
          </a:xfrm>
        </p:grpSpPr>
        <p:sp>
          <p:nvSpPr>
            <p:cNvPr id="96" name="Vrije vorm: vorm 95">
              <a:extLst>
                <a:ext uri="{FF2B5EF4-FFF2-40B4-BE49-F238E27FC236}">
                  <a16:creationId xmlns:a16="http://schemas.microsoft.com/office/drawing/2014/main" id="{88F45089-4D4B-BB1C-967C-CCCB812909CD}"/>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dirty="0"/>
            </a:p>
          </p:txBody>
        </p:sp>
        <p:sp>
          <p:nvSpPr>
            <p:cNvPr id="97" name="Vrije vorm: vorm 96">
              <a:extLst>
                <a:ext uri="{FF2B5EF4-FFF2-40B4-BE49-F238E27FC236}">
                  <a16:creationId xmlns:a16="http://schemas.microsoft.com/office/drawing/2014/main" id="{FEB8741D-9861-0DD8-5ED8-7FA803D11C83}"/>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8" name="Groep 167">
            <a:extLst>
              <a:ext uri="{FF2B5EF4-FFF2-40B4-BE49-F238E27FC236}">
                <a16:creationId xmlns:a16="http://schemas.microsoft.com/office/drawing/2014/main" id="{1B6FD9A4-DACA-37B9-98F4-C71FEFD0B974}"/>
              </a:ext>
            </a:extLst>
          </p:cNvPr>
          <p:cNvGrpSpPr/>
          <p:nvPr userDrawn="1"/>
        </p:nvGrpSpPr>
        <p:grpSpPr>
          <a:xfrm>
            <a:off x="2195927" y="4067783"/>
            <a:ext cx="151965" cy="151965"/>
            <a:chOff x="2195927" y="4067783"/>
            <a:chExt cx="151965" cy="151965"/>
          </a:xfrm>
        </p:grpSpPr>
        <p:sp>
          <p:nvSpPr>
            <p:cNvPr id="108" name="Vrije vorm: vorm 107">
              <a:extLst>
                <a:ext uri="{FF2B5EF4-FFF2-40B4-BE49-F238E27FC236}">
                  <a16:creationId xmlns:a16="http://schemas.microsoft.com/office/drawing/2014/main" id="{CCED135B-B3C7-89A4-FFCF-16DF9B96CF81}"/>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bg1">
                <a:alpha val="20000"/>
              </a:schemeClr>
            </a:solidFill>
            <a:ln w="11945" cap="flat">
              <a:noFill/>
              <a:prstDash val="solid"/>
              <a:miter/>
            </a:ln>
          </p:spPr>
          <p:txBody>
            <a:bodyPr rtlCol="0" anchor="ctr"/>
            <a:lstStyle/>
            <a:p>
              <a:pPr lvl="0"/>
              <a:endParaRPr lang="en-GB" dirty="0"/>
            </a:p>
          </p:txBody>
        </p:sp>
        <p:sp>
          <p:nvSpPr>
            <p:cNvPr id="109" name="Vrije vorm: vorm 108">
              <a:extLst>
                <a:ext uri="{FF2B5EF4-FFF2-40B4-BE49-F238E27FC236}">
                  <a16:creationId xmlns:a16="http://schemas.microsoft.com/office/drawing/2014/main" id="{86E06E43-40C0-FE50-372F-270A08CD1B3D}"/>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alpha val="20000"/>
              </a:schemeClr>
            </a:solidFill>
            <a:ln w="11945" cap="flat">
              <a:noFill/>
              <a:prstDash val="solid"/>
              <a:miter/>
            </a:ln>
          </p:spPr>
          <p:txBody>
            <a:bodyPr rtlCol="0" anchor="ctr"/>
            <a:lstStyle/>
            <a:p>
              <a:pPr lvl="0"/>
              <a:endParaRPr lang="en-GB" dirty="0"/>
            </a:p>
          </p:txBody>
        </p:sp>
      </p:grpSp>
      <p:grpSp>
        <p:nvGrpSpPr>
          <p:cNvPr id="169" name="Groep 168">
            <a:extLst>
              <a:ext uri="{FF2B5EF4-FFF2-40B4-BE49-F238E27FC236}">
                <a16:creationId xmlns:a16="http://schemas.microsoft.com/office/drawing/2014/main" id="{5A57400C-83D1-42EE-0DA7-984A6AF4083F}"/>
              </a:ext>
            </a:extLst>
          </p:cNvPr>
          <p:cNvGrpSpPr/>
          <p:nvPr userDrawn="1"/>
        </p:nvGrpSpPr>
        <p:grpSpPr>
          <a:xfrm>
            <a:off x="3715579" y="4067783"/>
            <a:ext cx="151965" cy="151965"/>
            <a:chOff x="3715579" y="4067783"/>
            <a:chExt cx="151965" cy="151965"/>
          </a:xfrm>
        </p:grpSpPr>
        <p:sp>
          <p:nvSpPr>
            <p:cNvPr id="110" name="Vrije vorm: vorm 109">
              <a:extLst>
                <a:ext uri="{FF2B5EF4-FFF2-40B4-BE49-F238E27FC236}">
                  <a16:creationId xmlns:a16="http://schemas.microsoft.com/office/drawing/2014/main" id="{EABEDE96-38F2-5BAA-68C2-E6590E25BE89}"/>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dirty="0"/>
            </a:p>
          </p:txBody>
        </p:sp>
        <p:sp>
          <p:nvSpPr>
            <p:cNvPr id="111" name="Vrije vorm: vorm 110">
              <a:extLst>
                <a:ext uri="{FF2B5EF4-FFF2-40B4-BE49-F238E27FC236}">
                  <a16:creationId xmlns:a16="http://schemas.microsoft.com/office/drawing/2014/main" id="{176FE4EA-22C5-CD7D-7E9E-873C98741317}"/>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73" name="Groep 172">
            <a:extLst>
              <a:ext uri="{FF2B5EF4-FFF2-40B4-BE49-F238E27FC236}">
                <a16:creationId xmlns:a16="http://schemas.microsoft.com/office/drawing/2014/main" id="{FC4D7A25-396F-3AFA-1066-5827587DA31B}"/>
              </a:ext>
            </a:extLst>
          </p:cNvPr>
          <p:cNvGrpSpPr/>
          <p:nvPr userDrawn="1"/>
        </p:nvGrpSpPr>
        <p:grpSpPr>
          <a:xfrm>
            <a:off x="1436100" y="4827608"/>
            <a:ext cx="151965" cy="151965"/>
            <a:chOff x="1436100" y="4827608"/>
            <a:chExt cx="151965" cy="151965"/>
          </a:xfrm>
        </p:grpSpPr>
        <p:sp>
          <p:nvSpPr>
            <p:cNvPr id="120" name="Vrije vorm: vorm 119">
              <a:extLst>
                <a:ext uri="{FF2B5EF4-FFF2-40B4-BE49-F238E27FC236}">
                  <a16:creationId xmlns:a16="http://schemas.microsoft.com/office/drawing/2014/main" id="{B99BE0C3-DDCF-3D29-E6AA-729C69DF8DCA}"/>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dirty="0"/>
            </a:p>
          </p:txBody>
        </p:sp>
        <p:sp>
          <p:nvSpPr>
            <p:cNvPr id="121" name="Vrije vorm: vorm 120">
              <a:extLst>
                <a:ext uri="{FF2B5EF4-FFF2-40B4-BE49-F238E27FC236}">
                  <a16:creationId xmlns:a16="http://schemas.microsoft.com/office/drawing/2014/main" id="{95341127-ED96-6205-BED2-8464D0EF171F}"/>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72" name="Groep 171">
            <a:extLst>
              <a:ext uri="{FF2B5EF4-FFF2-40B4-BE49-F238E27FC236}">
                <a16:creationId xmlns:a16="http://schemas.microsoft.com/office/drawing/2014/main" id="{28B60DA0-1E7D-BC41-6366-B45B6A63782F}"/>
              </a:ext>
            </a:extLst>
          </p:cNvPr>
          <p:cNvGrpSpPr/>
          <p:nvPr userDrawn="1"/>
        </p:nvGrpSpPr>
        <p:grpSpPr>
          <a:xfrm>
            <a:off x="2955752" y="4827608"/>
            <a:ext cx="151965" cy="151965"/>
            <a:chOff x="2955752" y="4827608"/>
            <a:chExt cx="151965" cy="151965"/>
          </a:xfrm>
        </p:grpSpPr>
        <p:sp>
          <p:nvSpPr>
            <p:cNvPr id="122" name="Vrije vorm: vorm 121">
              <a:extLst>
                <a:ext uri="{FF2B5EF4-FFF2-40B4-BE49-F238E27FC236}">
                  <a16:creationId xmlns:a16="http://schemas.microsoft.com/office/drawing/2014/main" id="{4BB71F70-ACAD-5A30-7281-776037A25D62}"/>
                </a:ext>
              </a:extLst>
            </p:cNvPr>
            <p:cNvSpPr/>
            <p:nvPr/>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bg1">
                <a:alpha val="20000"/>
              </a:schemeClr>
            </a:solidFill>
            <a:ln w="11945" cap="flat">
              <a:noFill/>
              <a:prstDash val="solid"/>
              <a:miter/>
            </a:ln>
          </p:spPr>
          <p:txBody>
            <a:bodyPr rtlCol="0" anchor="ctr"/>
            <a:lstStyle/>
            <a:p>
              <a:pPr lvl="0"/>
              <a:endParaRPr lang="en-GB" dirty="0"/>
            </a:p>
          </p:txBody>
        </p:sp>
        <p:sp>
          <p:nvSpPr>
            <p:cNvPr id="123" name="Vrije vorm: vorm 122">
              <a:extLst>
                <a:ext uri="{FF2B5EF4-FFF2-40B4-BE49-F238E27FC236}">
                  <a16:creationId xmlns:a16="http://schemas.microsoft.com/office/drawing/2014/main" id="{5D68C5F5-57DF-AB10-6C5B-3431B86D4D32}"/>
                </a:ext>
              </a:extLst>
            </p:cNvPr>
            <p:cNvSpPr/>
            <p:nvPr/>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alpha val="20000"/>
              </a:schemeClr>
            </a:solidFill>
            <a:ln w="11945" cap="flat">
              <a:noFill/>
              <a:prstDash val="solid"/>
              <a:miter/>
            </a:ln>
          </p:spPr>
          <p:txBody>
            <a:bodyPr rtlCol="0" anchor="ctr"/>
            <a:lstStyle/>
            <a:p>
              <a:pPr lvl="0"/>
              <a:endParaRPr lang="en-GB" dirty="0"/>
            </a:p>
          </p:txBody>
        </p:sp>
      </p:grpSp>
      <p:sp>
        <p:nvSpPr>
          <p:cNvPr id="133" name="Vrije vorm: vorm 132">
            <a:extLst>
              <a:ext uri="{FF2B5EF4-FFF2-40B4-BE49-F238E27FC236}">
                <a16:creationId xmlns:a16="http://schemas.microsoft.com/office/drawing/2014/main" id="{C60C56A3-815B-AE9B-03C5-7AF6E64A4793}"/>
              </a:ext>
            </a:extLst>
          </p:cNvPr>
          <p:cNvSpPr/>
          <p:nvPr/>
        </p:nvSpPr>
        <p:spPr>
          <a:xfrm>
            <a:off x="676275"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alpha val="20000"/>
            </a:schemeClr>
          </a:solidFill>
          <a:ln w="11945" cap="flat">
            <a:noFill/>
            <a:prstDash val="solid"/>
            <a:miter/>
          </a:ln>
        </p:spPr>
        <p:txBody>
          <a:bodyPr rtlCol="0" anchor="ctr"/>
          <a:lstStyle/>
          <a:p>
            <a:endParaRPr lang="en-GB" dirty="0"/>
          </a:p>
        </p:txBody>
      </p:sp>
      <p:grpSp>
        <p:nvGrpSpPr>
          <p:cNvPr id="175" name="Groep 174">
            <a:extLst>
              <a:ext uri="{FF2B5EF4-FFF2-40B4-BE49-F238E27FC236}">
                <a16:creationId xmlns:a16="http://schemas.microsoft.com/office/drawing/2014/main" id="{F144AE15-1859-C558-5995-5A64A15E93E7}"/>
              </a:ext>
            </a:extLst>
          </p:cNvPr>
          <p:cNvGrpSpPr/>
          <p:nvPr userDrawn="1"/>
        </p:nvGrpSpPr>
        <p:grpSpPr>
          <a:xfrm>
            <a:off x="2195927" y="5587435"/>
            <a:ext cx="151965" cy="151965"/>
            <a:chOff x="2195927" y="5587435"/>
            <a:chExt cx="151965" cy="151965"/>
          </a:xfrm>
        </p:grpSpPr>
        <p:sp>
          <p:nvSpPr>
            <p:cNvPr id="134" name="Vrije vorm: vorm 133">
              <a:extLst>
                <a:ext uri="{FF2B5EF4-FFF2-40B4-BE49-F238E27FC236}">
                  <a16:creationId xmlns:a16="http://schemas.microsoft.com/office/drawing/2014/main" id="{EA4DC19E-7F78-D7B2-1F34-4DF8F33D195D}"/>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bg1">
                <a:alpha val="20000"/>
              </a:schemeClr>
            </a:solidFill>
            <a:ln w="11945" cap="flat">
              <a:noFill/>
              <a:prstDash val="solid"/>
              <a:miter/>
            </a:ln>
          </p:spPr>
          <p:txBody>
            <a:bodyPr rtlCol="0" anchor="ctr"/>
            <a:lstStyle/>
            <a:p>
              <a:pPr lvl="0"/>
              <a:endParaRPr lang="en-GB" dirty="0"/>
            </a:p>
          </p:txBody>
        </p:sp>
        <p:sp>
          <p:nvSpPr>
            <p:cNvPr id="135" name="Vrije vorm: vorm 134">
              <a:extLst>
                <a:ext uri="{FF2B5EF4-FFF2-40B4-BE49-F238E27FC236}">
                  <a16:creationId xmlns:a16="http://schemas.microsoft.com/office/drawing/2014/main" id="{E5D83847-8FB2-630F-4432-B7C10E2FC3C2}"/>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alpha val="20000"/>
              </a:schemeClr>
            </a:solidFill>
            <a:ln w="11945" cap="flat">
              <a:noFill/>
              <a:prstDash val="solid"/>
              <a:miter/>
            </a:ln>
          </p:spPr>
          <p:txBody>
            <a:bodyPr rtlCol="0" anchor="ctr"/>
            <a:lstStyle/>
            <a:p>
              <a:pPr lvl="0"/>
              <a:endParaRPr lang="en-GB" dirty="0"/>
            </a:p>
          </p:txBody>
        </p:sp>
      </p:grpSp>
      <p:grpSp>
        <p:nvGrpSpPr>
          <p:cNvPr id="176" name="Groep 175">
            <a:extLst>
              <a:ext uri="{FF2B5EF4-FFF2-40B4-BE49-F238E27FC236}">
                <a16:creationId xmlns:a16="http://schemas.microsoft.com/office/drawing/2014/main" id="{A9468737-5BF2-67A4-F738-FC0A3656D10C}"/>
              </a:ext>
            </a:extLst>
          </p:cNvPr>
          <p:cNvGrpSpPr/>
          <p:nvPr userDrawn="1"/>
        </p:nvGrpSpPr>
        <p:grpSpPr>
          <a:xfrm>
            <a:off x="3715579" y="5587435"/>
            <a:ext cx="151965" cy="151965"/>
            <a:chOff x="3715579" y="5587435"/>
            <a:chExt cx="151965" cy="151965"/>
          </a:xfrm>
        </p:grpSpPr>
        <p:sp>
          <p:nvSpPr>
            <p:cNvPr id="136" name="Vrije vorm: vorm 135">
              <a:extLst>
                <a:ext uri="{FF2B5EF4-FFF2-40B4-BE49-F238E27FC236}">
                  <a16:creationId xmlns:a16="http://schemas.microsoft.com/office/drawing/2014/main" id="{F97241AD-ECDD-F220-12EA-3C2C973141B2}"/>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dirty="0"/>
            </a:p>
          </p:txBody>
        </p:sp>
        <p:sp>
          <p:nvSpPr>
            <p:cNvPr id="137" name="Vrije vorm: vorm 136">
              <a:extLst>
                <a:ext uri="{FF2B5EF4-FFF2-40B4-BE49-F238E27FC236}">
                  <a16:creationId xmlns:a16="http://schemas.microsoft.com/office/drawing/2014/main" id="{54FAEAC3-B54A-3D25-2565-095439C1DC7D}"/>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79" name="Groep 178">
            <a:extLst>
              <a:ext uri="{FF2B5EF4-FFF2-40B4-BE49-F238E27FC236}">
                <a16:creationId xmlns:a16="http://schemas.microsoft.com/office/drawing/2014/main" id="{C575942B-F4ED-A097-3F6C-66CFF5E59E26}"/>
              </a:ext>
            </a:extLst>
          </p:cNvPr>
          <p:cNvGrpSpPr/>
          <p:nvPr userDrawn="1"/>
        </p:nvGrpSpPr>
        <p:grpSpPr>
          <a:xfrm>
            <a:off x="1436100" y="6347260"/>
            <a:ext cx="151965" cy="151965"/>
            <a:chOff x="1436100" y="6347260"/>
            <a:chExt cx="151965" cy="151965"/>
          </a:xfrm>
        </p:grpSpPr>
        <p:sp>
          <p:nvSpPr>
            <p:cNvPr id="146" name="Vrije vorm: vorm 145">
              <a:extLst>
                <a:ext uri="{FF2B5EF4-FFF2-40B4-BE49-F238E27FC236}">
                  <a16:creationId xmlns:a16="http://schemas.microsoft.com/office/drawing/2014/main" id="{37AD87F1-07C6-9CC6-D5AA-74F12BF3245E}"/>
                </a:ext>
              </a:extLst>
            </p:cNvPr>
            <p:cNvSpPr/>
            <p:nvPr/>
          </p:nvSpPr>
          <p:spPr>
            <a:xfrm>
              <a:off x="1436100"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bg1">
                <a:alpha val="20000"/>
              </a:schemeClr>
            </a:solidFill>
            <a:ln w="11945" cap="flat">
              <a:noFill/>
              <a:prstDash val="solid"/>
              <a:miter/>
            </a:ln>
          </p:spPr>
          <p:txBody>
            <a:bodyPr rtlCol="0" anchor="ctr"/>
            <a:lstStyle/>
            <a:p>
              <a:pPr lvl="0"/>
              <a:endParaRPr lang="en-GB" dirty="0"/>
            </a:p>
          </p:txBody>
        </p:sp>
        <p:sp>
          <p:nvSpPr>
            <p:cNvPr id="147" name="Vrije vorm: vorm 146">
              <a:extLst>
                <a:ext uri="{FF2B5EF4-FFF2-40B4-BE49-F238E27FC236}">
                  <a16:creationId xmlns:a16="http://schemas.microsoft.com/office/drawing/2014/main" id="{DE56784E-09B2-7D5E-6A60-1DFCF78DEF8F}"/>
                </a:ext>
              </a:extLst>
            </p:cNvPr>
            <p:cNvSpPr/>
            <p:nvPr/>
          </p:nvSpPr>
          <p:spPr>
            <a:xfrm>
              <a:off x="1436100"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pPr lvl="0"/>
              <a:endParaRPr lang="en-GB" dirty="0"/>
            </a:p>
          </p:txBody>
        </p:sp>
      </p:grpSp>
      <p:sp>
        <p:nvSpPr>
          <p:cNvPr id="149" name="Vrije vorm: vorm 148">
            <a:extLst>
              <a:ext uri="{FF2B5EF4-FFF2-40B4-BE49-F238E27FC236}">
                <a16:creationId xmlns:a16="http://schemas.microsoft.com/office/drawing/2014/main" id="{65BD0B66-BE91-1D3C-EE40-4FBD0E849A73}"/>
              </a:ext>
            </a:extLst>
          </p:cNvPr>
          <p:cNvSpPr/>
          <p:nvPr/>
        </p:nvSpPr>
        <p:spPr>
          <a:xfrm>
            <a:off x="2955752"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endParaRPr lang="en-GB" dirty="0"/>
          </a:p>
        </p:txBody>
      </p:sp>
      <p:sp>
        <p:nvSpPr>
          <p:cNvPr id="185" name="Vrije vorm: vorm 184">
            <a:extLst>
              <a:ext uri="{FF2B5EF4-FFF2-40B4-BE49-F238E27FC236}">
                <a16:creationId xmlns:a16="http://schemas.microsoft.com/office/drawing/2014/main" id="{1B13F80D-F64F-411F-E09B-DEACB0B05A73}"/>
              </a:ext>
            </a:extLst>
          </p:cNvPr>
          <p:cNvSpPr/>
          <p:nvPr/>
        </p:nvSpPr>
        <p:spPr>
          <a:xfrm>
            <a:off x="3726432" y="102508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endParaRPr lang="en-GB" dirty="0"/>
          </a:p>
        </p:txBody>
      </p:sp>
      <p:sp>
        <p:nvSpPr>
          <p:cNvPr id="190" name="Vrije vorm: vorm 189">
            <a:extLst>
              <a:ext uri="{FF2B5EF4-FFF2-40B4-BE49-F238E27FC236}">
                <a16:creationId xmlns:a16="http://schemas.microsoft.com/office/drawing/2014/main" id="{CB2408CD-4200-C813-A0A5-7865C44B31FF}"/>
              </a:ext>
            </a:extLst>
          </p:cNvPr>
          <p:cNvSpPr/>
          <p:nvPr/>
        </p:nvSpPr>
        <p:spPr>
          <a:xfrm>
            <a:off x="5159247" y="3039403"/>
            <a:ext cx="2216828" cy="779193"/>
          </a:xfrm>
          <a:custGeom>
            <a:avLst/>
            <a:gdLst>
              <a:gd name="connsiteX0" fmla="*/ 1023336 w 1241615"/>
              <a:gd name="connsiteY0" fmla="*/ 283281 h 436415"/>
              <a:gd name="connsiteX1" fmla="*/ 958240 w 1241615"/>
              <a:gd name="connsiteY1" fmla="*/ 218184 h 436415"/>
              <a:gd name="connsiteX2" fmla="*/ 1023336 w 1241615"/>
              <a:gd name="connsiteY2" fmla="*/ 153087 h 436415"/>
              <a:gd name="connsiteX3" fmla="*/ 1088433 w 1241615"/>
              <a:gd name="connsiteY3" fmla="*/ 218184 h 436415"/>
              <a:gd name="connsiteX4" fmla="*/ 1023336 w 1241615"/>
              <a:gd name="connsiteY4" fmla="*/ 283281 h 436415"/>
              <a:gd name="connsiteX5" fmla="*/ 1023336 w 1241615"/>
              <a:gd name="connsiteY5" fmla="*/ 0 h 436415"/>
              <a:gd name="connsiteX6" fmla="*/ 808403 w 1241615"/>
              <a:gd name="connsiteY6" fmla="*/ 180235 h 436415"/>
              <a:gd name="connsiteX7" fmla="*/ 808403 w 1241615"/>
              <a:gd name="connsiteY7" fmla="*/ 53769 h 436415"/>
              <a:gd name="connsiteX8" fmla="*/ 761899 w 1241615"/>
              <a:gd name="connsiteY8" fmla="*/ 7265 h 436415"/>
              <a:gd name="connsiteX9" fmla="*/ 652305 w 1241615"/>
              <a:gd name="connsiteY9" fmla="*/ 7265 h 436415"/>
              <a:gd name="connsiteX10" fmla="*/ 652305 w 1241615"/>
              <a:gd name="connsiteY10" fmla="*/ 171823 h 436415"/>
              <a:gd name="connsiteX11" fmla="*/ 558579 w 1241615"/>
              <a:gd name="connsiteY11" fmla="*/ 44497 h 436415"/>
              <a:gd name="connsiteX12" fmla="*/ 484210 w 1241615"/>
              <a:gd name="connsiteY12" fmla="*/ 7265 h 436415"/>
              <a:gd name="connsiteX13" fmla="*/ 0 w 1241615"/>
              <a:gd name="connsiteY13" fmla="*/ 7265 h 436415"/>
              <a:gd name="connsiteX14" fmla="*/ 0 w 1241615"/>
              <a:gd name="connsiteY14" fmla="*/ 119392 h 436415"/>
              <a:gd name="connsiteX15" fmla="*/ 45787 w 1241615"/>
              <a:gd name="connsiteY15" fmla="*/ 165227 h 436415"/>
              <a:gd name="connsiteX16" fmla="*/ 118245 w 1241615"/>
              <a:gd name="connsiteY16" fmla="*/ 165227 h 436415"/>
              <a:gd name="connsiteX17" fmla="*/ 118245 w 1241615"/>
              <a:gd name="connsiteY17" fmla="*/ 382742 h 436415"/>
              <a:gd name="connsiteX18" fmla="*/ 164749 w 1241615"/>
              <a:gd name="connsiteY18" fmla="*/ 429246 h 436415"/>
              <a:gd name="connsiteX19" fmla="*/ 283328 w 1241615"/>
              <a:gd name="connsiteY19" fmla="*/ 429246 h 436415"/>
              <a:gd name="connsiteX20" fmla="*/ 283328 w 1241615"/>
              <a:gd name="connsiteY20" fmla="*/ 165179 h 436415"/>
              <a:gd name="connsiteX21" fmla="*/ 383411 w 1241615"/>
              <a:gd name="connsiteY21" fmla="*/ 165179 h 436415"/>
              <a:gd name="connsiteX22" fmla="*/ 383411 w 1241615"/>
              <a:gd name="connsiteY22" fmla="*/ 382694 h 436415"/>
              <a:gd name="connsiteX23" fmla="*/ 429915 w 1241615"/>
              <a:gd name="connsiteY23" fmla="*/ 429199 h 436415"/>
              <a:gd name="connsiteX24" fmla="*/ 539557 w 1241615"/>
              <a:gd name="connsiteY24" fmla="*/ 429199 h 436415"/>
              <a:gd name="connsiteX25" fmla="*/ 539557 w 1241615"/>
              <a:gd name="connsiteY25" fmla="*/ 264641 h 436415"/>
              <a:gd name="connsiteX26" fmla="*/ 632948 w 1241615"/>
              <a:gd name="connsiteY26" fmla="*/ 391966 h 436415"/>
              <a:gd name="connsiteX27" fmla="*/ 707364 w 1241615"/>
              <a:gd name="connsiteY27" fmla="*/ 429199 h 436415"/>
              <a:gd name="connsiteX28" fmla="*/ 808403 w 1241615"/>
              <a:gd name="connsiteY28" fmla="*/ 429199 h 436415"/>
              <a:gd name="connsiteX29" fmla="*/ 808403 w 1241615"/>
              <a:gd name="connsiteY29" fmla="*/ 257663 h 436415"/>
              <a:gd name="connsiteX30" fmla="*/ 1023336 w 1241615"/>
              <a:gd name="connsiteY30" fmla="*/ 436416 h 436415"/>
              <a:gd name="connsiteX31" fmla="*/ 1241616 w 1241615"/>
              <a:gd name="connsiteY31" fmla="*/ 218232 h 436415"/>
              <a:gd name="connsiteX32" fmla="*/ 1023336 w 1241615"/>
              <a:gd name="connsiteY32" fmla="*/ 0 h 436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1615" h="436415">
                <a:moveTo>
                  <a:pt x="1023336" y="283281"/>
                </a:moveTo>
                <a:cubicBezTo>
                  <a:pt x="987395" y="283281"/>
                  <a:pt x="958240" y="254174"/>
                  <a:pt x="958240" y="218184"/>
                </a:cubicBezTo>
                <a:cubicBezTo>
                  <a:pt x="958240" y="182242"/>
                  <a:pt x="987395" y="153087"/>
                  <a:pt x="1023336" y="153087"/>
                </a:cubicBezTo>
                <a:cubicBezTo>
                  <a:pt x="1059278" y="153087"/>
                  <a:pt x="1088433" y="182242"/>
                  <a:pt x="1088433" y="218184"/>
                </a:cubicBezTo>
                <a:cubicBezTo>
                  <a:pt x="1088433" y="254174"/>
                  <a:pt x="1059278" y="283281"/>
                  <a:pt x="1023336" y="283281"/>
                </a:cubicBezTo>
                <a:moveTo>
                  <a:pt x="1023336" y="0"/>
                </a:moveTo>
                <a:cubicBezTo>
                  <a:pt x="912787" y="0"/>
                  <a:pt x="825609" y="75803"/>
                  <a:pt x="808403" y="180235"/>
                </a:cubicBezTo>
                <a:lnTo>
                  <a:pt x="808403" y="53769"/>
                </a:lnTo>
                <a:cubicBezTo>
                  <a:pt x="808403" y="21221"/>
                  <a:pt x="794447" y="7265"/>
                  <a:pt x="761899" y="7265"/>
                </a:cubicBezTo>
                <a:lnTo>
                  <a:pt x="652305" y="7265"/>
                </a:lnTo>
                <a:lnTo>
                  <a:pt x="652305" y="171823"/>
                </a:lnTo>
                <a:lnTo>
                  <a:pt x="558579" y="44497"/>
                </a:lnTo>
                <a:cubicBezTo>
                  <a:pt x="538218" y="17493"/>
                  <a:pt x="518097" y="7265"/>
                  <a:pt x="484210" y="7265"/>
                </a:cubicBezTo>
                <a:lnTo>
                  <a:pt x="0" y="7265"/>
                </a:lnTo>
                <a:lnTo>
                  <a:pt x="0" y="119392"/>
                </a:lnTo>
                <a:cubicBezTo>
                  <a:pt x="0" y="151462"/>
                  <a:pt x="13765" y="165227"/>
                  <a:pt x="45787" y="165227"/>
                </a:cubicBezTo>
                <a:lnTo>
                  <a:pt x="118245" y="165227"/>
                </a:lnTo>
                <a:lnTo>
                  <a:pt x="118245" y="382742"/>
                </a:lnTo>
                <a:cubicBezTo>
                  <a:pt x="118245" y="415242"/>
                  <a:pt x="132201" y="429246"/>
                  <a:pt x="164749" y="429246"/>
                </a:cubicBezTo>
                <a:lnTo>
                  <a:pt x="283328" y="429246"/>
                </a:lnTo>
                <a:lnTo>
                  <a:pt x="283328" y="165179"/>
                </a:lnTo>
                <a:lnTo>
                  <a:pt x="383411" y="165179"/>
                </a:lnTo>
                <a:lnTo>
                  <a:pt x="383411" y="382694"/>
                </a:lnTo>
                <a:cubicBezTo>
                  <a:pt x="383411" y="415195"/>
                  <a:pt x="397415" y="429199"/>
                  <a:pt x="429915" y="429199"/>
                </a:cubicBezTo>
                <a:lnTo>
                  <a:pt x="539557" y="429199"/>
                </a:lnTo>
                <a:lnTo>
                  <a:pt x="539557" y="264641"/>
                </a:lnTo>
                <a:lnTo>
                  <a:pt x="632948" y="391966"/>
                </a:lnTo>
                <a:cubicBezTo>
                  <a:pt x="653356" y="419018"/>
                  <a:pt x="673478" y="429199"/>
                  <a:pt x="707364" y="429199"/>
                </a:cubicBezTo>
                <a:lnTo>
                  <a:pt x="808403" y="429199"/>
                </a:lnTo>
                <a:lnTo>
                  <a:pt x="808403" y="257663"/>
                </a:lnTo>
                <a:cubicBezTo>
                  <a:pt x="825418" y="363337"/>
                  <a:pt x="910349" y="436416"/>
                  <a:pt x="1023336" y="436416"/>
                </a:cubicBezTo>
                <a:cubicBezTo>
                  <a:pt x="1146934" y="436416"/>
                  <a:pt x="1241616" y="341782"/>
                  <a:pt x="1241616" y="218232"/>
                </a:cubicBezTo>
                <a:cubicBezTo>
                  <a:pt x="1241616" y="91623"/>
                  <a:pt x="1149945" y="0"/>
                  <a:pt x="1023336" y="0"/>
                </a:cubicBezTo>
              </a:path>
            </a:pathLst>
          </a:custGeom>
          <a:solidFill>
            <a:schemeClr val="bg1"/>
          </a:solidFill>
          <a:ln w="4777" cap="flat">
            <a:noFill/>
            <a:prstDash val="solid"/>
            <a:miter/>
          </a:ln>
        </p:spPr>
        <p:txBody>
          <a:bodyPr rtlCol="0" anchor="ctr"/>
          <a:lstStyle/>
          <a:p>
            <a:endParaRPr lang="en-GB" dirty="0"/>
          </a:p>
        </p:txBody>
      </p:sp>
      <p:grpSp>
        <p:nvGrpSpPr>
          <p:cNvPr id="167" name="Groep 166">
            <a:extLst>
              <a:ext uri="{FF2B5EF4-FFF2-40B4-BE49-F238E27FC236}">
                <a16:creationId xmlns:a16="http://schemas.microsoft.com/office/drawing/2014/main" id="{E06E8170-EAEE-0BF4-0C2B-18C473117278}"/>
              </a:ext>
            </a:extLst>
          </p:cNvPr>
          <p:cNvGrpSpPr/>
          <p:nvPr userDrawn="1"/>
        </p:nvGrpSpPr>
        <p:grpSpPr>
          <a:xfrm>
            <a:off x="676275" y="4067783"/>
            <a:ext cx="151965" cy="151965"/>
            <a:chOff x="676275" y="4067783"/>
            <a:chExt cx="151965" cy="151965"/>
          </a:xfrm>
        </p:grpSpPr>
        <p:sp>
          <p:nvSpPr>
            <p:cNvPr id="106" name="Vrije vorm: vorm 105">
              <a:extLst>
                <a:ext uri="{FF2B5EF4-FFF2-40B4-BE49-F238E27FC236}">
                  <a16:creationId xmlns:a16="http://schemas.microsoft.com/office/drawing/2014/main" id="{511D45D6-CD2D-0AA6-E1D5-D47F40E65CCC}"/>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2"/>
            </a:solidFill>
            <a:ln w="11945" cap="flat">
              <a:noFill/>
              <a:prstDash val="solid"/>
              <a:miter/>
            </a:ln>
          </p:spPr>
          <p:txBody>
            <a:bodyPr rtlCol="0" anchor="ctr"/>
            <a:lstStyle/>
            <a:p>
              <a:endParaRPr lang="en-GB" dirty="0"/>
            </a:p>
          </p:txBody>
        </p:sp>
        <p:sp>
          <p:nvSpPr>
            <p:cNvPr id="107" name="Vrije vorm: vorm 106">
              <a:extLst>
                <a:ext uri="{FF2B5EF4-FFF2-40B4-BE49-F238E27FC236}">
                  <a16:creationId xmlns:a16="http://schemas.microsoft.com/office/drawing/2014/main" id="{8EAFF20B-5065-ACDD-E494-01B2BB3E9DAC}"/>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en-GB" dirty="0"/>
            </a:p>
          </p:txBody>
        </p:sp>
      </p:grpSp>
    </p:spTree>
    <p:extLst>
      <p:ext uri="{BB962C8B-B14F-4D97-AF65-F5344CB8AC3E}">
        <p14:creationId xmlns:p14="http://schemas.microsoft.com/office/powerpoint/2010/main" val="293508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500"/>
                                  </p:stCondLst>
                                  <p:childTnLst>
                                    <p:set>
                                      <p:cBhvr>
                                        <p:cTn id="6" dur="1" fill="hold">
                                          <p:stCondLst>
                                            <p:cond delay="0"/>
                                          </p:stCondLst>
                                        </p:cTn>
                                        <p:tgtEl>
                                          <p:spTgt spid="156"/>
                                        </p:tgtEl>
                                        <p:attrNameLst>
                                          <p:attrName>style.visibility</p:attrName>
                                        </p:attrNameLst>
                                      </p:cBhvr>
                                      <p:to>
                                        <p:strVal val="visible"/>
                                      </p:to>
                                    </p:set>
                                    <p:anim calcmode="lin" valueType="num">
                                      <p:cBhvr>
                                        <p:cTn id="7" dur="500" fill="hold"/>
                                        <p:tgtEl>
                                          <p:spTgt spid="156"/>
                                        </p:tgtEl>
                                        <p:attrNameLst>
                                          <p:attrName>ppt_w</p:attrName>
                                        </p:attrNameLst>
                                      </p:cBhvr>
                                      <p:tavLst>
                                        <p:tav tm="0">
                                          <p:val>
                                            <p:fltVal val="0"/>
                                          </p:val>
                                        </p:tav>
                                        <p:tav tm="100000">
                                          <p:val>
                                            <p:strVal val="#ppt_w"/>
                                          </p:val>
                                        </p:tav>
                                      </p:tavLst>
                                    </p:anim>
                                    <p:anim calcmode="lin" valueType="num">
                                      <p:cBhvr>
                                        <p:cTn id="8" dur="500" fill="hold"/>
                                        <p:tgtEl>
                                          <p:spTgt spid="156"/>
                                        </p:tgtEl>
                                        <p:attrNameLst>
                                          <p:attrName>ppt_h</p:attrName>
                                        </p:attrNameLst>
                                      </p:cBhvr>
                                      <p:tavLst>
                                        <p:tav tm="0">
                                          <p:val>
                                            <p:fltVal val="0"/>
                                          </p:val>
                                        </p:tav>
                                        <p:tav tm="100000">
                                          <p:val>
                                            <p:strVal val="#ppt_h"/>
                                          </p:val>
                                        </p:tav>
                                      </p:tavLst>
                                    </p:anim>
                                  </p:childTnLst>
                                </p:cTn>
                              </p:par>
                              <p:par>
                                <p:cTn id="9" presetID="6" presetClass="emph" presetSubtype="0" autoRev="1" fill="hold" nodeType="withEffect">
                                  <p:stCondLst>
                                    <p:cond delay="1000"/>
                                  </p:stCondLst>
                                  <p:childTnLst>
                                    <p:animScale>
                                      <p:cBhvr>
                                        <p:cTn id="10" dur="100" fill="hold"/>
                                        <p:tgtEl>
                                          <p:spTgt spid="156"/>
                                        </p:tgtEl>
                                      </p:cBhvr>
                                      <p:by x="130000" y="130000"/>
                                    </p:animScale>
                                  </p:childTnLst>
                                </p:cTn>
                              </p:par>
                              <p:par>
                                <p:cTn id="11" presetID="23" presetClass="entr" presetSubtype="16" fill="hold" nodeType="withEffect">
                                  <p:stCondLst>
                                    <p:cond delay="0"/>
                                  </p:stCondLst>
                                  <p:childTnLst>
                                    <p:set>
                                      <p:cBhvr>
                                        <p:cTn id="12" dur="1" fill="hold">
                                          <p:stCondLst>
                                            <p:cond delay="0"/>
                                          </p:stCondLst>
                                        </p:cTn>
                                        <p:tgtEl>
                                          <p:spTgt spid="163"/>
                                        </p:tgtEl>
                                        <p:attrNameLst>
                                          <p:attrName>style.visibility</p:attrName>
                                        </p:attrNameLst>
                                      </p:cBhvr>
                                      <p:to>
                                        <p:strVal val="visible"/>
                                      </p:to>
                                    </p:set>
                                    <p:anim calcmode="lin" valueType="num">
                                      <p:cBhvr>
                                        <p:cTn id="13" dur="500" fill="hold"/>
                                        <p:tgtEl>
                                          <p:spTgt spid="163"/>
                                        </p:tgtEl>
                                        <p:attrNameLst>
                                          <p:attrName>ppt_w</p:attrName>
                                        </p:attrNameLst>
                                      </p:cBhvr>
                                      <p:tavLst>
                                        <p:tav tm="0">
                                          <p:val>
                                            <p:fltVal val="0"/>
                                          </p:val>
                                        </p:tav>
                                        <p:tav tm="100000">
                                          <p:val>
                                            <p:strVal val="#ppt_w"/>
                                          </p:val>
                                        </p:tav>
                                      </p:tavLst>
                                    </p:anim>
                                    <p:anim calcmode="lin" valueType="num">
                                      <p:cBhvr>
                                        <p:cTn id="14" dur="500" fill="hold"/>
                                        <p:tgtEl>
                                          <p:spTgt spid="163"/>
                                        </p:tgtEl>
                                        <p:attrNameLst>
                                          <p:attrName>ppt_h</p:attrName>
                                        </p:attrNameLst>
                                      </p:cBhvr>
                                      <p:tavLst>
                                        <p:tav tm="0">
                                          <p:val>
                                            <p:fltVal val="0"/>
                                          </p:val>
                                        </p:tav>
                                        <p:tav tm="100000">
                                          <p:val>
                                            <p:strVal val="#ppt_h"/>
                                          </p:val>
                                        </p:tav>
                                      </p:tavLst>
                                    </p:anim>
                                  </p:childTnLst>
                                </p:cTn>
                              </p:par>
                              <p:par>
                                <p:cTn id="15" presetID="6" presetClass="emph" presetSubtype="0" autoRev="1" fill="hold" nodeType="withEffect">
                                  <p:stCondLst>
                                    <p:cond delay="500"/>
                                  </p:stCondLst>
                                  <p:childTnLst>
                                    <p:animScale>
                                      <p:cBhvr>
                                        <p:cTn id="16" dur="100" fill="hold"/>
                                        <p:tgtEl>
                                          <p:spTgt spid="163"/>
                                        </p:tgtEl>
                                      </p:cBhvr>
                                      <p:by x="130000" y="130000"/>
                                    </p:animScale>
                                  </p:childTnLst>
                                </p:cTn>
                              </p:par>
                              <p:par>
                                <p:cTn id="17" presetID="23" presetClass="entr" presetSubtype="16" fill="hold" nodeType="withEffect">
                                  <p:stCondLst>
                                    <p:cond delay="1000"/>
                                  </p:stCondLst>
                                  <p:childTnLst>
                                    <p:set>
                                      <p:cBhvr>
                                        <p:cTn id="18" dur="1" fill="hold">
                                          <p:stCondLst>
                                            <p:cond delay="0"/>
                                          </p:stCondLst>
                                        </p:cTn>
                                        <p:tgtEl>
                                          <p:spTgt spid="157"/>
                                        </p:tgtEl>
                                        <p:attrNameLst>
                                          <p:attrName>style.visibility</p:attrName>
                                        </p:attrNameLst>
                                      </p:cBhvr>
                                      <p:to>
                                        <p:strVal val="visible"/>
                                      </p:to>
                                    </p:set>
                                    <p:anim calcmode="lin" valueType="num">
                                      <p:cBhvr>
                                        <p:cTn id="19" dur="500" fill="hold"/>
                                        <p:tgtEl>
                                          <p:spTgt spid="157"/>
                                        </p:tgtEl>
                                        <p:attrNameLst>
                                          <p:attrName>ppt_w</p:attrName>
                                        </p:attrNameLst>
                                      </p:cBhvr>
                                      <p:tavLst>
                                        <p:tav tm="0">
                                          <p:val>
                                            <p:fltVal val="0"/>
                                          </p:val>
                                        </p:tav>
                                        <p:tav tm="100000">
                                          <p:val>
                                            <p:strVal val="#ppt_w"/>
                                          </p:val>
                                        </p:tav>
                                      </p:tavLst>
                                    </p:anim>
                                    <p:anim calcmode="lin" valueType="num">
                                      <p:cBhvr>
                                        <p:cTn id="20" dur="500" fill="hold"/>
                                        <p:tgtEl>
                                          <p:spTgt spid="157"/>
                                        </p:tgtEl>
                                        <p:attrNameLst>
                                          <p:attrName>ppt_h</p:attrName>
                                        </p:attrNameLst>
                                      </p:cBhvr>
                                      <p:tavLst>
                                        <p:tav tm="0">
                                          <p:val>
                                            <p:fltVal val="0"/>
                                          </p:val>
                                        </p:tav>
                                        <p:tav tm="100000">
                                          <p:val>
                                            <p:strVal val="#ppt_h"/>
                                          </p:val>
                                        </p:tav>
                                      </p:tavLst>
                                    </p:anim>
                                  </p:childTnLst>
                                </p:cTn>
                              </p:par>
                              <p:par>
                                <p:cTn id="21" presetID="6" presetClass="emph" presetSubtype="0" autoRev="1" fill="hold" nodeType="withEffect">
                                  <p:stCondLst>
                                    <p:cond delay="1500"/>
                                  </p:stCondLst>
                                  <p:childTnLst>
                                    <p:animScale>
                                      <p:cBhvr>
                                        <p:cTn id="22" dur="100" fill="hold"/>
                                        <p:tgtEl>
                                          <p:spTgt spid="157"/>
                                        </p:tgtEl>
                                      </p:cBhvr>
                                      <p:by x="130000" y="130000"/>
                                    </p:animScale>
                                  </p:childTnLst>
                                </p:cTn>
                              </p:par>
                              <p:par>
                                <p:cTn id="23" presetID="23" presetClass="entr" presetSubtype="16" fill="hold" nodeType="withEffect">
                                  <p:stCondLst>
                                    <p:cond delay="0"/>
                                  </p:stCondLst>
                                  <p:childTnLst>
                                    <p:set>
                                      <p:cBhvr>
                                        <p:cTn id="24" dur="1" fill="hold">
                                          <p:stCondLst>
                                            <p:cond delay="0"/>
                                          </p:stCondLst>
                                        </p:cTn>
                                        <p:tgtEl>
                                          <p:spTgt spid="176"/>
                                        </p:tgtEl>
                                        <p:attrNameLst>
                                          <p:attrName>style.visibility</p:attrName>
                                        </p:attrNameLst>
                                      </p:cBhvr>
                                      <p:to>
                                        <p:strVal val="visible"/>
                                      </p:to>
                                    </p:set>
                                    <p:anim calcmode="lin" valueType="num">
                                      <p:cBhvr>
                                        <p:cTn id="25" dur="500" fill="hold"/>
                                        <p:tgtEl>
                                          <p:spTgt spid="176"/>
                                        </p:tgtEl>
                                        <p:attrNameLst>
                                          <p:attrName>ppt_w</p:attrName>
                                        </p:attrNameLst>
                                      </p:cBhvr>
                                      <p:tavLst>
                                        <p:tav tm="0">
                                          <p:val>
                                            <p:fltVal val="0"/>
                                          </p:val>
                                        </p:tav>
                                        <p:tav tm="100000">
                                          <p:val>
                                            <p:strVal val="#ppt_w"/>
                                          </p:val>
                                        </p:tav>
                                      </p:tavLst>
                                    </p:anim>
                                    <p:anim calcmode="lin" valueType="num">
                                      <p:cBhvr>
                                        <p:cTn id="26" dur="500" fill="hold"/>
                                        <p:tgtEl>
                                          <p:spTgt spid="176"/>
                                        </p:tgtEl>
                                        <p:attrNameLst>
                                          <p:attrName>ppt_h</p:attrName>
                                        </p:attrNameLst>
                                      </p:cBhvr>
                                      <p:tavLst>
                                        <p:tav tm="0">
                                          <p:val>
                                            <p:fltVal val="0"/>
                                          </p:val>
                                        </p:tav>
                                        <p:tav tm="100000">
                                          <p:val>
                                            <p:strVal val="#ppt_h"/>
                                          </p:val>
                                        </p:tav>
                                      </p:tavLst>
                                    </p:anim>
                                  </p:childTnLst>
                                </p:cTn>
                              </p:par>
                              <p:par>
                                <p:cTn id="27" presetID="6" presetClass="emph" presetSubtype="0" autoRev="1" fill="hold" nodeType="withEffect">
                                  <p:stCondLst>
                                    <p:cond delay="500"/>
                                  </p:stCondLst>
                                  <p:childTnLst>
                                    <p:animScale>
                                      <p:cBhvr>
                                        <p:cTn id="28" dur="100" fill="hold"/>
                                        <p:tgtEl>
                                          <p:spTgt spid="176"/>
                                        </p:tgtEl>
                                      </p:cBhvr>
                                      <p:by x="130000" y="130000"/>
                                    </p:animScale>
                                  </p:childTnLst>
                                </p:cTn>
                              </p:par>
                              <p:par>
                                <p:cTn id="29" presetID="23" presetClass="entr" presetSubtype="16" fill="hold" nodeType="withEffect">
                                  <p:stCondLst>
                                    <p:cond delay="750"/>
                                  </p:stCondLst>
                                  <p:childTnLst>
                                    <p:set>
                                      <p:cBhvr>
                                        <p:cTn id="30" dur="1" fill="hold">
                                          <p:stCondLst>
                                            <p:cond delay="0"/>
                                          </p:stCondLst>
                                        </p:cTn>
                                        <p:tgtEl>
                                          <p:spTgt spid="173"/>
                                        </p:tgtEl>
                                        <p:attrNameLst>
                                          <p:attrName>style.visibility</p:attrName>
                                        </p:attrNameLst>
                                      </p:cBhvr>
                                      <p:to>
                                        <p:strVal val="visible"/>
                                      </p:to>
                                    </p:set>
                                    <p:anim calcmode="lin" valueType="num">
                                      <p:cBhvr>
                                        <p:cTn id="31" dur="500" fill="hold"/>
                                        <p:tgtEl>
                                          <p:spTgt spid="173"/>
                                        </p:tgtEl>
                                        <p:attrNameLst>
                                          <p:attrName>ppt_w</p:attrName>
                                        </p:attrNameLst>
                                      </p:cBhvr>
                                      <p:tavLst>
                                        <p:tav tm="0">
                                          <p:val>
                                            <p:fltVal val="0"/>
                                          </p:val>
                                        </p:tav>
                                        <p:tav tm="100000">
                                          <p:val>
                                            <p:strVal val="#ppt_w"/>
                                          </p:val>
                                        </p:tav>
                                      </p:tavLst>
                                    </p:anim>
                                    <p:anim calcmode="lin" valueType="num">
                                      <p:cBhvr>
                                        <p:cTn id="32" dur="500" fill="hold"/>
                                        <p:tgtEl>
                                          <p:spTgt spid="173"/>
                                        </p:tgtEl>
                                        <p:attrNameLst>
                                          <p:attrName>ppt_h</p:attrName>
                                        </p:attrNameLst>
                                      </p:cBhvr>
                                      <p:tavLst>
                                        <p:tav tm="0">
                                          <p:val>
                                            <p:fltVal val="0"/>
                                          </p:val>
                                        </p:tav>
                                        <p:tav tm="100000">
                                          <p:val>
                                            <p:strVal val="#ppt_h"/>
                                          </p:val>
                                        </p:tav>
                                      </p:tavLst>
                                    </p:anim>
                                  </p:childTnLst>
                                </p:cTn>
                              </p:par>
                              <p:par>
                                <p:cTn id="33" presetID="6" presetClass="emph" presetSubtype="0" autoRev="1" fill="hold" nodeType="withEffect">
                                  <p:stCondLst>
                                    <p:cond delay="1250"/>
                                  </p:stCondLst>
                                  <p:childTnLst>
                                    <p:animScale>
                                      <p:cBhvr>
                                        <p:cTn id="34" dur="100" fill="hold"/>
                                        <p:tgtEl>
                                          <p:spTgt spid="173"/>
                                        </p:tgtEl>
                                      </p:cBhvr>
                                      <p:by x="130000" y="130000"/>
                                    </p:animScale>
                                  </p:childTnLst>
                                </p:cTn>
                              </p:par>
                              <p:par>
                                <p:cTn id="35" presetID="23" presetClass="entr" presetSubtype="16" fill="hold" nodeType="withEffect">
                                  <p:stCondLst>
                                    <p:cond delay="750"/>
                                  </p:stCondLst>
                                  <p:childTnLst>
                                    <p:set>
                                      <p:cBhvr>
                                        <p:cTn id="36" dur="1" fill="hold">
                                          <p:stCondLst>
                                            <p:cond delay="0"/>
                                          </p:stCondLst>
                                        </p:cTn>
                                        <p:tgtEl>
                                          <p:spTgt spid="164"/>
                                        </p:tgtEl>
                                        <p:attrNameLst>
                                          <p:attrName>style.visibility</p:attrName>
                                        </p:attrNameLst>
                                      </p:cBhvr>
                                      <p:to>
                                        <p:strVal val="visible"/>
                                      </p:to>
                                    </p:set>
                                    <p:anim calcmode="lin" valueType="num">
                                      <p:cBhvr>
                                        <p:cTn id="37" dur="500" fill="hold"/>
                                        <p:tgtEl>
                                          <p:spTgt spid="164"/>
                                        </p:tgtEl>
                                        <p:attrNameLst>
                                          <p:attrName>ppt_w</p:attrName>
                                        </p:attrNameLst>
                                      </p:cBhvr>
                                      <p:tavLst>
                                        <p:tav tm="0">
                                          <p:val>
                                            <p:fltVal val="0"/>
                                          </p:val>
                                        </p:tav>
                                        <p:tav tm="100000">
                                          <p:val>
                                            <p:strVal val="#ppt_w"/>
                                          </p:val>
                                        </p:tav>
                                      </p:tavLst>
                                    </p:anim>
                                    <p:anim calcmode="lin" valueType="num">
                                      <p:cBhvr>
                                        <p:cTn id="38" dur="500" fill="hold"/>
                                        <p:tgtEl>
                                          <p:spTgt spid="164"/>
                                        </p:tgtEl>
                                        <p:attrNameLst>
                                          <p:attrName>ppt_h</p:attrName>
                                        </p:attrNameLst>
                                      </p:cBhvr>
                                      <p:tavLst>
                                        <p:tav tm="0">
                                          <p:val>
                                            <p:fltVal val="0"/>
                                          </p:val>
                                        </p:tav>
                                        <p:tav tm="100000">
                                          <p:val>
                                            <p:strVal val="#ppt_h"/>
                                          </p:val>
                                        </p:tav>
                                      </p:tavLst>
                                    </p:anim>
                                  </p:childTnLst>
                                </p:cTn>
                              </p:par>
                              <p:par>
                                <p:cTn id="39" presetID="6" presetClass="emph" presetSubtype="0" autoRev="1" fill="hold" nodeType="withEffect">
                                  <p:stCondLst>
                                    <p:cond delay="1250"/>
                                  </p:stCondLst>
                                  <p:childTnLst>
                                    <p:animScale>
                                      <p:cBhvr>
                                        <p:cTn id="40" dur="100" fill="hold"/>
                                        <p:tgtEl>
                                          <p:spTgt spid="164"/>
                                        </p:tgtEl>
                                      </p:cBhvr>
                                      <p:by x="130000" y="130000"/>
                                    </p:animScale>
                                  </p:childTnLst>
                                </p:cTn>
                              </p:par>
                              <p:par>
                                <p:cTn id="41" presetID="23" presetClass="entr" presetSubtype="16" fill="hold" nodeType="withEffect">
                                  <p:stCondLst>
                                    <p:cond delay="500"/>
                                  </p:stCondLst>
                                  <p:childTnLst>
                                    <p:set>
                                      <p:cBhvr>
                                        <p:cTn id="42" dur="1" fill="hold">
                                          <p:stCondLst>
                                            <p:cond delay="0"/>
                                          </p:stCondLst>
                                        </p:cTn>
                                        <p:tgtEl>
                                          <p:spTgt spid="179"/>
                                        </p:tgtEl>
                                        <p:attrNameLst>
                                          <p:attrName>style.visibility</p:attrName>
                                        </p:attrNameLst>
                                      </p:cBhvr>
                                      <p:to>
                                        <p:strVal val="visible"/>
                                      </p:to>
                                    </p:set>
                                    <p:anim calcmode="lin" valueType="num">
                                      <p:cBhvr>
                                        <p:cTn id="43" dur="500" fill="hold"/>
                                        <p:tgtEl>
                                          <p:spTgt spid="179"/>
                                        </p:tgtEl>
                                        <p:attrNameLst>
                                          <p:attrName>ppt_w</p:attrName>
                                        </p:attrNameLst>
                                      </p:cBhvr>
                                      <p:tavLst>
                                        <p:tav tm="0">
                                          <p:val>
                                            <p:fltVal val="0"/>
                                          </p:val>
                                        </p:tav>
                                        <p:tav tm="100000">
                                          <p:val>
                                            <p:strVal val="#ppt_w"/>
                                          </p:val>
                                        </p:tav>
                                      </p:tavLst>
                                    </p:anim>
                                    <p:anim calcmode="lin" valueType="num">
                                      <p:cBhvr>
                                        <p:cTn id="44" dur="500" fill="hold"/>
                                        <p:tgtEl>
                                          <p:spTgt spid="179"/>
                                        </p:tgtEl>
                                        <p:attrNameLst>
                                          <p:attrName>ppt_h</p:attrName>
                                        </p:attrNameLst>
                                      </p:cBhvr>
                                      <p:tavLst>
                                        <p:tav tm="0">
                                          <p:val>
                                            <p:fltVal val="0"/>
                                          </p:val>
                                        </p:tav>
                                        <p:tav tm="100000">
                                          <p:val>
                                            <p:strVal val="#ppt_h"/>
                                          </p:val>
                                        </p:tav>
                                      </p:tavLst>
                                    </p:anim>
                                  </p:childTnLst>
                                </p:cTn>
                              </p:par>
                              <p:par>
                                <p:cTn id="45" presetID="6" presetClass="emph" presetSubtype="0" autoRev="1" fill="hold" nodeType="withEffect">
                                  <p:stCondLst>
                                    <p:cond delay="1000"/>
                                  </p:stCondLst>
                                  <p:childTnLst>
                                    <p:animScale>
                                      <p:cBhvr>
                                        <p:cTn id="46" dur="100" fill="hold"/>
                                        <p:tgtEl>
                                          <p:spTgt spid="179"/>
                                        </p:tgtEl>
                                      </p:cBhvr>
                                      <p:by x="130000" y="130000"/>
                                    </p:animScale>
                                  </p:childTnLst>
                                </p:cTn>
                              </p:par>
                              <p:par>
                                <p:cTn id="47" presetID="23" presetClass="entr" presetSubtype="16" fill="hold" nodeType="withEffect">
                                  <p:stCondLst>
                                    <p:cond delay="500"/>
                                  </p:stCondLst>
                                  <p:childTnLst>
                                    <p:set>
                                      <p:cBhvr>
                                        <p:cTn id="48" dur="1" fill="hold">
                                          <p:stCondLst>
                                            <p:cond delay="0"/>
                                          </p:stCondLst>
                                        </p:cTn>
                                        <p:tgtEl>
                                          <p:spTgt spid="160"/>
                                        </p:tgtEl>
                                        <p:attrNameLst>
                                          <p:attrName>style.visibility</p:attrName>
                                        </p:attrNameLst>
                                      </p:cBhvr>
                                      <p:to>
                                        <p:strVal val="visible"/>
                                      </p:to>
                                    </p:set>
                                    <p:anim calcmode="lin" valueType="num">
                                      <p:cBhvr>
                                        <p:cTn id="49" dur="500" fill="hold"/>
                                        <p:tgtEl>
                                          <p:spTgt spid="160"/>
                                        </p:tgtEl>
                                        <p:attrNameLst>
                                          <p:attrName>ppt_w</p:attrName>
                                        </p:attrNameLst>
                                      </p:cBhvr>
                                      <p:tavLst>
                                        <p:tav tm="0">
                                          <p:val>
                                            <p:fltVal val="0"/>
                                          </p:val>
                                        </p:tav>
                                        <p:tav tm="100000">
                                          <p:val>
                                            <p:strVal val="#ppt_w"/>
                                          </p:val>
                                        </p:tav>
                                      </p:tavLst>
                                    </p:anim>
                                    <p:anim calcmode="lin" valueType="num">
                                      <p:cBhvr>
                                        <p:cTn id="50" dur="500" fill="hold"/>
                                        <p:tgtEl>
                                          <p:spTgt spid="160"/>
                                        </p:tgtEl>
                                        <p:attrNameLst>
                                          <p:attrName>ppt_h</p:attrName>
                                        </p:attrNameLst>
                                      </p:cBhvr>
                                      <p:tavLst>
                                        <p:tav tm="0">
                                          <p:val>
                                            <p:fltVal val="0"/>
                                          </p:val>
                                        </p:tav>
                                        <p:tav tm="100000">
                                          <p:val>
                                            <p:strVal val="#ppt_h"/>
                                          </p:val>
                                        </p:tav>
                                      </p:tavLst>
                                    </p:anim>
                                  </p:childTnLst>
                                </p:cTn>
                              </p:par>
                              <p:par>
                                <p:cTn id="51" presetID="6" presetClass="emph" presetSubtype="0" autoRev="1" fill="hold" nodeType="withEffect">
                                  <p:stCondLst>
                                    <p:cond delay="1000"/>
                                  </p:stCondLst>
                                  <p:childTnLst>
                                    <p:animScale>
                                      <p:cBhvr>
                                        <p:cTn id="52" dur="100" fill="hold"/>
                                        <p:tgtEl>
                                          <p:spTgt spid="160"/>
                                        </p:tgtEl>
                                      </p:cBhvr>
                                      <p:by x="130000" y="130000"/>
                                    </p:animScale>
                                  </p:childTnLst>
                                </p:cTn>
                              </p:par>
                              <p:par>
                                <p:cTn id="53" presetID="23" presetClass="entr" presetSubtype="16" fill="hold" nodeType="withEffect">
                                  <p:stCondLst>
                                    <p:cond delay="1000"/>
                                  </p:stCondLst>
                                  <p:childTnLst>
                                    <p:set>
                                      <p:cBhvr>
                                        <p:cTn id="54" dur="1" fill="hold">
                                          <p:stCondLst>
                                            <p:cond delay="0"/>
                                          </p:stCondLst>
                                        </p:cTn>
                                        <p:tgtEl>
                                          <p:spTgt spid="165"/>
                                        </p:tgtEl>
                                        <p:attrNameLst>
                                          <p:attrName>style.visibility</p:attrName>
                                        </p:attrNameLst>
                                      </p:cBhvr>
                                      <p:to>
                                        <p:strVal val="visible"/>
                                      </p:to>
                                    </p:set>
                                    <p:anim calcmode="lin" valueType="num">
                                      <p:cBhvr>
                                        <p:cTn id="55" dur="500" fill="hold"/>
                                        <p:tgtEl>
                                          <p:spTgt spid="165"/>
                                        </p:tgtEl>
                                        <p:attrNameLst>
                                          <p:attrName>ppt_w</p:attrName>
                                        </p:attrNameLst>
                                      </p:cBhvr>
                                      <p:tavLst>
                                        <p:tav tm="0">
                                          <p:val>
                                            <p:fltVal val="0"/>
                                          </p:val>
                                        </p:tav>
                                        <p:tav tm="100000">
                                          <p:val>
                                            <p:strVal val="#ppt_w"/>
                                          </p:val>
                                        </p:tav>
                                      </p:tavLst>
                                    </p:anim>
                                    <p:anim calcmode="lin" valueType="num">
                                      <p:cBhvr>
                                        <p:cTn id="56" dur="500" fill="hold"/>
                                        <p:tgtEl>
                                          <p:spTgt spid="165"/>
                                        </p:tgtEl>
                                        <p:attrNameLst>
                                          <p:attrName>ppt_h</p:attrName>
                                        </p:attrNameLst>
                                      </p:cBhvr>
                                      <p:tavLst>
                                        <p:tav tm="0">
                                          <p:val>
                                            <p:fltVal val="0"/>
                                          </p:val>
                                        </p:tav>
                                        <p:tav tm="100000">
                                          <p:val>
                                            <p:strVal val="#ppt_h"/>
                                          </p:val>
                                        </p:tav>
                                      </p:tavLst>
                                    </p:anim>
                                  </p:childTnLst>
                                </p:cTn>
                              </p:par>
                              <p:par>
                                <p:cTn id="57" presetID="6" presetClass="emph" presetSubtype="0" autoRev="1" fill="hold" nodeType="withEffect">
                                  <p:stCondLst>
                                    <p:cond delay="1500"/>
                                  </p:stCondLst>
                                  <p:childTnLst>
                                    <p:animScale>
                                      <p:cBhvr>
                                        <p:cTn id="58" dur="100" fill="hold"/>
                                        <p:tgtEl>
                                          <p:spTgt spid="165"/>
                                        </p:tgtEl>
                                      </p:cBhvr>
                                      <p:by x="130000" y="130000"/>
                                    </p:animScale>
                                  </p:childTnLst>
                                </p:cTn>
                              </p:par>
                              <p:par>
                                <p:cTn id="59" presetID="23" presetClass="entr" presetSubtype="16" fill="hold" nodeType="withEffect">
                                  <p:stCondLst>
                                    <p:cond delay="1250"/>
                                  </p:stCondLst>
                                  <p:childTnLst>
                                    <p:set>
                                      <p:cBhvr>
                                        <p:cTn id="60" dur="1" fill="hold">
                                          <p:stCondLst>
                                            <p:cond delay="0"/>
                                          </p:stCondLst>
                                        </p:cTn>
                                        <p:tgtEl>
                                          <p:spTgt spid="175"/>
                                        </p:tgtEl>
                                        <p:attrNameLst>
                                          <p:attrName>style.visibility</p:attrName>
                                        </p:attrNameLst>
                                      </p:cBhvr>
                                      <p:to>
                                        <p:strVal val="visible"/>
                                      </p:to>
                                    </p:set>
                                    <p:anim calcmode="lin" valueType="num">
                                      <p:cBhvr>
                                        <p:cTn id="61" dur="500" fill="hold"/>
                                        <p:tgtEl>
                                          <p:spTgt spid="175"/>
                                        </p:tgtEl>
                                        <p:attrNameLst>
                                          <p:attrName>ppt_w</p:attrName>
                                        </p:attrNameLst>
                                      </p:cBhvr>
                                      <p:tavLst>
                                        <p:tav tm="0">
                                          <p:val>
                                            <p:fltVal val="0"/>
                                          </p:val>
                                        </p:tav>
                                        <p:tav tm="100000">
                                          <p:val>
                                            <p:strVal val="#ppt_w"/>
                                          </p:val>
                                        </p:tav>
                                      </p:tavLst>
                                    </p:anim>
                                    <p:anim calcmode="lin" valueType="num">
                                      <p:cBhvr>
                                        <p:cTn id="62" dur="500" fill="hold"/>
                                        <p:tgtEl>
                                          <p:spTgt spid="175"/>
                                        </p:tgtEl>
                                        <p:attrNameLst>
                                          <p:attrName>ppt_h</p:attrName>
                                        </p:attrNameLst>
                                      </p:cBhvr>
                                      <p:tavLst>
                                        <p:tav tm="0">
                                          <p:val>
                                            <p:fltVal val="0"/>
                                          </p:val>
                                        </p:tav>
                                        <p:tav tm="100000">
                                          <p:val>
                                            <p:strVal val="#ppt_h"/>
                                          </p:val>
                                        </p:tav>
                                      </p:tavLst>
                                    </p:anim>
                                  </p:childTnLst>
                                </p:cTn>
                              </p:par>
                              <p:par>
                                <p:cTn id="63" presetID="6" presetClass="emph" presetSubtype="0" autoRev="1" fill="hold" nodeType="withEffect">
                                  <p:stCondLst>
                                    <p:cond delay="1750"/>
                                  </p:stCondLst>
                                  <p:childTnLst>
                                    <p:animScale>
                                      <p:cBhvr>
                                        <p:cTn id="64" dur="100" fill="hold"/>
                                        <p:tgtEl>
                                          <p:spTgt spid="175"/>
                                        </p:tgtEl>
                                      </p:cBhvr>
                                      <p:by x="130000" y="130000"/>
                                    </p:animScale>
                                  </p:childTnLst>
                                </p:cTn>
                              </p:par>
                              <p:par>
                                <p:cTn id="65" presetID="23" presetClass="entr" presetSubtype="16" fill="hold" nodeType="withEffect">
                                  <p:stCondLst>
                                    <p:cond delay="1250"/>
                                  </p:stCondLst>
                                  <p:childTnLst>
                                    <p:set>
                                      <p:cBhvr>
                                        <p:cTn id="66" dur="1" fill="hold">
                                          <p:stCondLst>
                                            <p:cond delay="0"/>
                                          </p:stCondLst>
                                        </p:cTn>
                                        <p:tgtEl>
                                          <p:spTgt spid="162"/>
                                        </p:tgtEl>
                                        <p:attrNameLst>
                                          <p:attrName>style.visibility</p:attrName>
                                        </p:attrNameLst>
                                      </p:cBhvr>
                                      <p:to>
                                        <p:strVal val="visible"/>
                                      </p:to>
                                    </p:set>
                                    <p:anim calcmode="lin" valueType="num">
                                      <p:cBhvr>
                                        <p:cTn id="67" dur="500" fill="hold"/>
                                        <p:tgtEl>
                                          <p:spTgt spid="162"/>
                                        </p:tgtEl>
                                        <p:attrNameLst>
                                          <p:attrName>ppt_w</p:attrName>
                                        </p:attrNameLst>
                                      </p:cBhvr>
                                      <p:tavLst>
                                        <p:tav tm="0">
                                          <p:val>
                                            <p:fltVal val="0"/>
                                          </p:val>
                                        </p:tav>
                                        <p:tav tm="100000">
                                          <p:val>
                                            <p:strVal val="#ppt_w"/>
                                          </p:val>
                                        </p:tav>
                                      </p:tavLst>
                                    </p:anim>
                                    <p:anim calcmode="lin" valueType="num">
                                      <p:cBhvr>
                                        <p:cTn id="68" dur="500" fill="hold"/>
                                        <p:tgtEl>
                                          <p:spTgt spid="162"/>
                                        </p:tgtEl>
                                        <p:attrNameLst>
                                          <p:attrName>ppt_h</p:attrName>
                                        </p:attrNameLst>
                                      </p:cBhvr>
                                      <p:tavLst>
                                        <p:tav tm="0">
                                          <p:val>
                                            <p:fltVal val="0"/>
                                          </p:val>
                                        </p:tav>
                                        <p:tav tm="100000">
                                          <p:val>
                                            <p:strVal val="#ppt_h"/>
                                          </p:val>
                                        </p:tav>
                                      </p:tavLst>
                                    </p:anim>
                                  </p:childTnLst>
                                </p:cTn>
                              </p:par>
                              <p:par>
                                <p:cTn id="69" presetID="6" presetClass="emph" presetSubtype="0" autoRev="1" fill="hold" nodeType="withEffect">
                                  <p:stCondLst>
                                    <p:cond delay="1750"/>
                                  </p:stCondLst>
                                  <p:childTnLst>
                                    <p:animScale>
                                      <p:cBhvr>
                                        <p:cTn id="70" dur="100" fill="hold"/>
                                        <p:tgtEl>
                                          <p:spTgt spid="162"/>
                                        </p:tgtEl>
                                      </p:cBhvr>
                                      <p:by x="130000" y="130000"/>
                                    </p:animScale>
                                  </p:childTnLst>
                                </p:cTn>
                              </p:par>
                              <p:par>
                                <p:cTn id="71" presetID="23" presetClass="entr" presetSubtype="16" fill="hold" nodeType="withEffect">
                                  <p:stCondLst>
                                    <p:cond delay="1500"/>
                                  </p:stCondLst>
                                  <p:childTnLst>
                                    <p:set>
                                      <p:cBhvr>
                                        <p:cTn id="72" dur="1" fill="hold">
                                          <p:stCondLst>
                                            <p:cond delay="0"/>
                                          </p:stCondLst>
                                        </p:cTn>
                                        <p:tgtEl>
                                          <p:spTgt spid="161"/>
                                        </p:tgtEl>
                                        <p:attrNameLst>
                                          <p:attrName>style.visibility</p:attrName>
                                        </p:attrNameLst>
                                      </p:cBhvr>
                                      <p:to>
                                        <p:strVal val="visible"/>
                                      </p:to>
                                    </p:set>
                                    <p:anim calcmode="lin" valueType="num">
                                      <p:cBhvr>
                                        <p:cTn id="73" dur="500" fill="hold"/>
                                        <p:tgtEl>
                                          <p:spTgt spid="161"/>
                                        </p:tgtEl>
                                        <p:attrNameLst>
                                          <p:attrName>ppt_w</p:attrName>
                                        </p:attrNameLst>
                                      </p:cBhvr>
                                      <p:tavLst>
                                        <p:tav tm="0">
                                          <p:val>
                                            <p:fltVal val="0"/>
                                          </p:val>
                                        </p:tav>
                                        <p:tav tm="100000">
                                          <p:val>
                                            <p:strVal val="#ppt_w"/>
                                          </p:val>
                                        </p:tav>
                                      </p:tavLst>
                                    </p:anim>
                                    <p:anim calcmode="lin" valueType="num">
                                      <p:cBhvr>
                                        <p:cTn id="74" dur="500" fill="hold"/>
                                        <p:tgtEl>
                                          <p:spTgt spid="161"/>
                                        </p:tgtEl>
                                        <p:attrNameLst>
                                          <p:attrName>ppt_h</p:attrName>
                                        </p:attrNameLst>
                                      </p:cBhvr>
                                      <p:tavLst>
                                        <p:tav tm="0">
                                          <p:val>
                                            <p:fltVal val="0"/>
                                          </p:val>
                                        </p:tav>
                                        <p:tav tm="100000">
                                          <p:val>
                                            <p:strVal val="#ppt_h"/>
                                          </p:val>
                                        </p:tav>
                                      </p:tavLst>
                                    </p:anim>
                                  </p:childTnLst>
                                </p:cTn>
                              </p:par>
                              <p:par>
                                <p:cTn id="75" presetID="6" presetClass="emph" presetSubtype="0" autoRev="1" fill="hold" nodeType="withEffect">
                                  <p:stCondLst>
                                    <p:cond delay="2000"/>
                                  </p:stCondLst>
                                  <p:childTnLst>
                                    <p:animScale>
                                      <p:cBhvr>
                                        <p:cTn id="76" dur="100" fill="hold"/>
                                        <p:tgtEl>
                                          <p:spTgt spid="161"/>
                                        </p:tgtEl>
                                      </p:cBhvr>
                                      <p:by x="130000" y="130000"/>
                                    </p:animScale>
                                  </p:childTnLst>
                                </p:cTn>
                              </p:par>
                              <p:par>
                                <p:cTn id="77" presetID="23" presetClass="entr" presetSubtype="16" fill="hold" nodeType="withEffect">
                                  <p:stCondLst>
                                    <p:cond delay="1500"/>
                                  </p:stCondLst>
                                  <p:childTnLst>
                                    <p:set>
                                      <p:cBhvr>
                                        <p:cTn id="78" dur="1" fill="hold">
                                          <p:stCondLst>
                                            <p:cond delay="0"/>
                                          </p:stCondLst>
                                        </p:cTn>
                                        <p:tgtEl>
                                          <p:spTgt spid="169"/>
                                        </p:tgtEl>
                                        <p:attrNameLst>
                                          <p:attrName>style.visibility</p:attrName>
                                        </p:attrNameLst>
                                      </p:cBhvr>
                                      <p:to>
                                        <p:strVal val="visible"/>
                                      </p:to>
                                    </p:set>
                                    <p:anim calcmode="lin" valueType="num">
                                      <p:cBhvr>
                                        <p:cTn id="79" dur="500" fill="hold"/>
                                        <p:tgtEl>
                                          <p:spTgt spid="169"/>
                                        </p:tgtEl>
                                        <p:attrNameLst>
                                          <p:attrName>ppt_w</p:attrName>
                                        </p:attrNameLst>
                                      </p:cBhvr>
                                      <p:tavLst>
                                        <p:tav tm="0">
                                          <p:val>
                                            <p:fltVal val="0"/>
                                          </p:val>
                                        </p:tav>
                                        <p:tav tm="100000">
                                          <p:val>
                                            <p:strVal val="#ppt_w"/>
                                          </p:val>
                                        </p:tav>
                                      </p:tavLst>
                                    </p:anim>
                                    <p:anim calcmode="lin" valueType="num">
                                      <p:cBhvr>
                                        <p:cTn id="80" dur="500" fill="hold"/>
                                        <p:tgtEl>
                                          <p:spTgt spid="169"/>
                                        </p:tgtEl>
                                        <p:attrNameLst>
                                          <p:attrName>ppt_h</p:attrName>
                                        </p:attrNameLst>
                                      </p:cBhvr>
                                      <p:tavLst>
                                        <p:tav tm="0">
                                          <p:val>
                                            <p:fltVal val="0"/>
                                          </p:val>
                                        </p:tav>
                                        <p:tav tm="100000">
                                          <p:val>
                                            <p:strVal val="#ppt_h"/>
                                          </p:val>
                                        </p:tav>
                                      </p:tavLst>
                                    </p:anim>
                                  </p:childTnLst>
                                </p:cTn>
                              </p:par>
                              <p:par>
                                <p:cTn id="81" presetID="6" presetClass="emph" presetSubtype="0" autoRev="1" fill="hold" nodeType="withEffect">
                                  <p:stCondLst>
                                    <p:cond delay="2000"/>
                                  </p:stCondLst>
                                  <p:childTnLst>
                                    <p:animScale>
                                      <p:cBhvr>
                                        <p:cTn id="82" dur="100" fill="hold"/>
                                        <p:tgtEl>
                                          <p:spTgt spid="169"/>
                                        </p:tgtEl>
                                      </p:cBhvr>
                                      <p:by x="130000" y="130000"/>
                                    </p:animScale>
                                  </p:childTnLst>
                                </p:cTn>
                              </p:par>
                              <p:par>
                                <p:cTn id="83" presetID="23" presetClass="entr" presetSubtype="16" fill="hold" nodeType="withEffect">
                                  <p:stCondLst>
                                    <p:cond delay="1750"/>
                                  </p:stCondLst>
                                  <p:childTnLst>
                                    <p:set>
                                      <p:cBhvr>
                                        <p:cTn id="84" dur="1" fill="hold">
                                          <p:stCondLst>
                                            <p:cond delay="0"/>
                                          </p:stCondLst>
                                        </p:cTn>
                                        <p:tgtEl>
                                          <p:spTgt spid="158"/>
                                        </p:tgtEl>
                                        <p:attrNameLst>
                                          <p:attrName>style.visibility</p:attrName>
                                        </p:attrNameLst>
                                      </p:cBhvr>
                                      <p:to>
                                        <p:strVal val="visible"/>
                                      </p:to>
                                    </p:set>
                                    <p:anim calcmode="lin" valueType="num">
                                      <p:cBhvr>
                                        <p:cTn id="85" dur="500" fill="hold"/>
                                        <p:tgtEl>
                                          <p:spTgt spid="158"/>
                                        </p:tgtEl>
                                        <p:attrNameLst>
                                          <p:attrName>ppt_w</p:attrName>
                                        </p:attrNameLst>
                                      </p:cBhvr>
                                      <p:tavLst>
                                        <p:tav tm="0">
                                          <p:val>
                                            <p:fltVal val="0"/>
                                          </p:val>
                                        </p:tav>
                                        <p:tav tm="100000">
                                          <p:val>
                                            <p:strVal val="#ppt_w"/>
                                          </p:val>
                                        </p:tav>
                                      </p:tavLst>
                                    </p:anim>
                                    <p:anim calcmode="lin" valueType="num">
                                      <p:cBhvr>
                                        <p:cTn id="86" dur="500" fill="hold"/>
                                        <p:tgtEl>
                                          <p:spTgt spid="158"/>
                                        </p:tgtEl>
                                        <p:attrNameLst>
                                          <p:attrName>ppt_h</p:attrName>
                                        </p:attrNameLst>
                                      </p:cBhvr>
                                      <p:tavLst>
                                        <p:tav tm="0">
                                          <p:val>
                                            <p:fltVal val="0"/>
                                          </p:val>
                                        </p:tav>
                                        <p:tav tm="100000">
                                          <p:val>
                                            <p:strVal val="#ppt_h"/>
                                          </p:val>
                                        </p:tav>
                                      </p:tavLst>
                                    </p:anim>
                                  </p:childTnLst>
                                </p:cTn>
                              </p:par>
                              <p:par>
                                <p:cTn id="87" presetID="6" presetClass="emph" presetSubtype="0" autoRev="1" fill="hold" nodeType="withEffect">
                                  <p:stCondLst>
                                    <p:cond delay="2250"/>
                                  </p:stCondLst>
                                  <p:childTnLst>
                                    <p:animScale>
                                      <p:cBhvr>
                                        <p:cTn id="88" dur="100" fill="hold"/>
                                        <p:tgtEl>
                                          <p:spTgt spid="158"/>
                                        </p:tgtEl>
                                      </p:cBhvr>
                                      <p:by x="130000" y="130000"/>
                                    </p:animScale>
                                  </p:childTnLst>
                                </p:cTn>
                              </p:par>
                              <p:par>
                                <p:cTn id="89" presetID="23" presetClass="entr" presetSubtype="16" fill="hold" nodeType="withEffect">
                                  <p:stCondLst>
                                    <p:cond delay="1750"/>
                                  </p:stCondLst>
                                  <p:childTnLst>
                                    <p:set>
                                      <p:cBhvr>
                                        <p:cTn id="90" dur="1" fill="hold">
                                          <p:stCondLst>
                                            <p:cond delay="0"/>
                                          </p:stCondLst>
                                        </p:cTn>
                                        <p:tgtEl>
                                          <p:spTgt spid="168"/>
                                        </p:tgtEl>
                                        <p:attrNameLst>
                                          <p:attrName>style.visibility</p:attrName>
                                        </p:attrNameLst>
                                      </p:cBhvr>
                                      <p:to>
                                        <p:strVal val="visible"/>
                                      </p:to>
                                    </p:set>
                                    <p:anim calcmode="lin" valueType="num">
                                      <p:cBhvr>
                                        <p:cTn id="91" dur="500" fill="hold"/>
                                        <p:tgtEl>
                                          <p:spTgt spid="168"/>
                                        </p:tgtEl>
                                        <p:attrNameLst>
                                          <p:attrName>ppt_w</p:attrName>
                                        </p:attrNameLst>
                                      </p:cBhvr>
                                      <p:tavLst>
                                        <p:tav tm="0">
                                          <p:val>
                                            <p:fltVal val="0"/>
                                          </p:val>
                                        </p:tav>
                                        <p:tav tm="100000">
                                          <p:val>
                                            <p:strVal val="#ppt_w"/>
                                          </p:val>
                                        </p:tav>
                                      </p:tavLst>
                                    </p:anim>
                                    <p:anim calcmode="lin" valueType="num">
                                      <p:cBhvr>
                                        <p:cTn id="92" dur="500" fill="hold"/>
                                        <p:tgtEl>
                                          <p:spTgt spid="168"/>
                                        </p:tgtEl>
                                        <p:attrNameLst>
                                          <p:attrName>ppt_h</p:attrName>
                                        </p:attrNameLst>
                                      </p:cBhvr>
                                      <p:tavLst>
                                        <p:tav tm="0">
                                          <p:val>
                                            <p:fltVal val="0"/>
                                          </p:val>
                                        </p:tav>
                                        <p:tav tm="100000">
                                          <p:val>
                                            <p:strVal val="#ppt_h"/>
                                          </p:val>
                                        </p:tav>
                                      </p:tavLst>
                                    </p:anim>
                                  </p:childTnLst>
                                </p:cTn>
                              </p:par>
                              <p:par>
                                <p:cTn id="93" presetID="6" presetClass="emph" presetSubtype="0" autoRev="1" fill="hold" nodeType="withEffect">
                                  <p:stCondLst>
                                    <p:cond delay="2250"/>
                                  </p:stCondLst>
                                  <p:childTnLst>
                                    <p:animScale>
                                      <p:cBhvr>
                                        <p:cTn id="94" dur="100" fill="hold"/>
                                        <p:tgtEl>
                                          <p:spTgt spid="168"/>
                                        </p:tgtEl>
                                      </p:cBhvr>
                                      <p:by x="130000" y="130000"/>
                                    </p:animScale>
                                  </p:childTnLst>
                                </p:cTn>
                              </p:par>
                              <p:par>
                                <p:cTn id="95" presetID="23" presetClass="entr" presetSubtype="16" fill="hold" nodeType="withEffect">
                                  <p:stCondLst>
                                    <p:cond delay="1250"/>
                                  </p:stCondLst>
                                  <p:childTnLst>
                                    <p:set>
                                      <p:cBhvr>
                                        <p:cTn id="96" dur="1" fill="hold">
                                          <p:stCondLst>
                                            <p:cond delay="0"/>
                                          </p:stCondLst>
                                        </p:cTn>
                                        <p:tgtEl>
                                          <p:spTgt spid="167"/>
                                        </p:tgtEl>
                                        <p:attrNameLst>
                                          <p:attrName>style.visibility</p:attrName>
                                        </p:attrNameLst>
                                      </p:cBhvr>
                                      <p:to>
                                        <p:strVal val="visible"/>
                                      </p:to>
                                    </p:set>
                                    <p:anim calcmode="lin" valueType="num">
                                      <p:cBhvr>
                                        <p:cTn id="97" dur="500" fill="hold"/>
                                        <p:tgtEl>
                                          <p:spTgt spid="167"/>
                                        </p:tgtEl>
                                        <p:attrNameLst>
                                          <p:attrName>ppt_w</p:attrName>
                                        </p:attrNameLst>
                                      </p:cBhvr>
                                      <p:tavLst>
                                        <p:tav tm="0">
                                          <p:val>
                                            <p:fltVal val="0"/>
                                          </p:val>
                                        </p:tav>
                                        <p:tav tm="100000">
                                          <p:val>
                                            <p:strVal val="#ppt_w"/>
                                          </p:val>
                                        </p:tav>
                                      </p:tavLst>
                                    </p:anim>
                                    <p:anim calcmode="lin" valueType="num">
                                      <p:cBhvr>
                                        <p:cTn id="98" dur="500" fill="hold"/>
                                        <p:tgtEl>
                                          <p:spTgt spid="167"/>
                                        </p:tgtEl>
                                        <p:attrNameLst>
                                          <p:attrName>ppt_h</p:attrName>
                                        </p:attrNameLst>
                                      </p:cBhvr>
                                      <p:tavLst>
                                        <p:tav tm="0">
                                          <p:val>
                                            <p:fltVal val="0"/>
                                          </p:val>
                                        </p:tav>
                                        <p:tav tm="100000">
                                          <p:val>
                                            <p:strVal val="#ppt_h"/>
                                          </p:val>
                                        </p:tav>
                                      </p:tavLst>
                                    </p:anim>
                                  </p:childTnLst>
                                </p:cTn>
                              </p:par>
                              <p:par>
                                <p:cTn id="99" presetID="6" presetClass="emph" presetSubtype="0" autoRev="1" fill="hold" nodeType="withEffect">
                                  <p:stCondLst>
                                    <p:cond delay="1750"/>
                                  </p:stCondLst>
                                  <p:childTnLst>
                                    <p:animScale>
                                      <p:cBhvr>
                                        <p:cTn id="100" dur="100" fill="hold"/>
                                        <p:tgtEl>
                                          <p:spTgt spid="167"/>
                                        </p:tgtEl>
                                      </p:cBhvr>
                                      <p:by x="130000" y="130000"/>
                                    </p:animScale>
                                  </p:childTnLst>
                                </p:cTn>
                              </p:par>
                              <p:par>
                                <p:cTn id="101" presetID="23" presetClass="entr" presetSubtype="16" fill="hold" nodeType="withEffect">
                                  <p:stCondLst>
                                    <p:cond delay="2000"/>
                                  </p:stCondLst>
                                  <p:childTnLst>
                                    <p:set>
                                      <p:cBhvr>
                                        <p:cTn id="102" dur="1" fill="hold">
                                          <p:stCondLst>
                                            <p:cond delay="0"/>
                                          </p:stCondLst>
                                        </p:cTn>
                                        <p:tgtEl>
                                          <p:spTgt spid="166"/>
                                        </p:tgtEl>
                                        <p:attrNameLst>
                                          <p:attrName>style.visibility</p:attrName>
                                        </p:attrNameLst>
                                      </p:cBhvr>
                                      <p:to>
                                        <p:strVal val="visible"/>
                                      </p:to>
                                    </p:set>
                                    <p:anim calcmode="lin" valueType="num">
                                      <p:cBhvr>
                                        <p:cTn id="103" dur="500" fill="hold"/>
                                        <p:tgtEl>
                                          <p:spTgt spid="166"/>
                                        </p:tgtEl>
                                        <p:attrNameLst>
                                          <p:attrName>ppt_w</p:attrName>
                                        </p:attrNameLst>
                                      </p:cBhvr>
                                      <p:tavLst>
                                        <p:tav tm="0">
                                          <p:val>
                                            <p:fltVal val="0"/>
                                          </p:val>
                                        </p:tav>
                                        <p:tav tm="100000">
                                          <p:val>
                                            <p:strVal val="#ppt_w"/>
                                          </p:val>
                                        </p:tav>
                                      </p:tavLst>
                                    </p:anim>
                                    <p:anim calcmode="lin" valueType="num">
                                      <p:cBhvr>
                                        <p:cTn id="104" dur="500" fill="hold"/>
                                        <p:tgtEl>
                                          <p:spTgt spid="166"/>
                                        </p:tgtEl>
                                        <p:attrNameLst>
                                          <p:attrName>ppt_h</p:attrName>
                                        </p:attrNameLst>
                                      </p:cBhvr>
                                      <p:tavLst>
                                        <p:tav tm="0">
                                          <p:val>
                                            <p:fltVal val="0"/>
                                          </p:val>
                                        </p:tav>
                                        <p:tav tm="100000">
                                          <p:val>
                                            <p:strVal val="#ppt_h"/>
                                          </p:val>
                                        </p:tav>
                                      </p:tavLst>
                                    </p:anim>
                                  </p:childTnLst>
                                </p:cTn>
                              </p:par>
                              <p:par>
                                <p:cTn id="105" presetID="6" presetClass="emph" presetSubtype="0" autoRev="1" fill="hold" nodeType="withEffect">
                                  <p:stCondLst>
                                    <p:cond delay="2500"/>
                                  </p:stCondLst>
                                  <p:childTnLst>
                                    <p:animScale>
                                      <p:cBhvr>
                                        <p:cTn id="106" dur="100" fill="hold"/>
                                        <p:tgtEl>
                                          <p:spTgt spid="166"/>
                                        </p:tgtEl>
                                      </p:cBhvr>
                                      <p:by x="130000" y="130000"/>
                                    </p:animScale>
                                  </p:childTnLst>
                                </p:cTn>
                              </p:par>
                              <p:par>
                                <p:cTn id="107" presetID="23" presetClass="entr" presetSubtype="16" fill="hold" nodeType="withEffect">
                                  <p:stCondLst>
                                    <p:cond delay="2000"/>
                                  </p:stCondLst>
                                  <p:childTnLst>
                                    <p:set>
                                      <p:cBhvr>
                                        <p:cTn id="108" dur="1" fill="hold">
                                          <p:stCondLst>
                                            <p:cond delay="0"/>
                                          </p:stCondLst>
                                        </p:cTn>
                                        <p:tgtEl>
                                          <p:spTgt spid="172"/>
                                        </p:tgtEl>
                                        <p:attrNameLst>
                                          <p:attrName>style.visibility</p:attrName>
                                        </p:attrNameLst>
                                      </p:cBhvr>
                                      <p:to>
                                        <p:strVal val="visible"/>
                                      </p:to>
                                    </p:set>
                                    <p:anim calcmode="lin" valueType="num">
                                      <p:cBhvr>
                                        <p:cTn id="109" dur="500" fill="hold"/>
                                        <p:tgtEl>
                                          <p:spTgt spid="172"/>
                                        </p:tgtEl>
                                        <p:attrNameLst>
                                          <p:attrName>ppt_w</p:attrName>
                                        </p:attrNameLst>
                                      </p:cBhvr>
                                      <p:tavLst>
                                        <p:tav tm="0">
                                          <p:val>
                                            <p:fltVal val="0"/>
                                          </p:val>
                                        </p:tav>
                                        <p:tav tm="100000">
                                          <p:val>
                                            <p:strVal val="#ppt_w"/>
                                          </p:val>
                                        </p:tav>
                                      </p:tavLst>
                                    </p:anim>
                                    <p:anim calcmode="lin" valueType="num">
                                      <p:cBhvr>
                                        <p:cTn id="110" dur="500" fill="hold"/>
                                        <p:tgtEl>
                                          <p:spTgt spid="172"/>
                                        </p:tgtEl>
                                        <p:attrNameLst>
                                          <p:attrName>ppt_h</p:attrName>
                                        </p:attrNameLst>
                                      </p:cBhvr>
                                      <p:tavLst>
                                        <p:tav tm="0">
                                          <p:val>
                                            <p:fltVal val="0"/>
                                          </p:val>
                                        </p:tav>
                                        <p:tav tm="100000">
                                          <p:val>
                                            <p:strVal val="#ppt_h"/>
                                          </p:val>
                                        </p:tav>
                                      </p:tavLst>
                                    </p:anim>
                                  </p:childTnLst>
                                </p:cTn>
                              </p:par>
                              <p:par>
                                <p:cTn id="111" presetID="6" presetClass="emph" presetSubtype="0" autoRev="1" fill="hold" nodeType="withEffect">
                                  <p:stCondLst>
                                    <p:cond delay="2500"/>
                                  </p:stCondLst>
                                  <p:childTnLst>
                                    <p:animScale>
                                      <p:cBhvr>
                                        <p:cTn id="112" dur="100" fill="hold"/>
                                        <p:tgtEl>
                                          <p:spTgt spid="172"/>
                                        </p:tgtEl>
                                      </p:cBhvr>
                                      <p:by x="130000" y="130000"/>
                                    </p:animScale>
                                  </p:childTnLst>
                                </p:cTn>
                              </p:par>
                              <p:par>
                                <p:cTn id="113" presetID="10" presetClass="entr" presetSubtype="0" fill="hold" grpId="0" nodeType="withEffect">
                                  <p:stCondLst>
                                    <p:cond delay="2000"/>
                                  </p:stCondLst>
                                  <p:childTnLst>
                                    <p:set>
                                      <p:cBhvr>
                                        <p:cTn id="114" dur="1" fill="hold">
                                          <p:stCondLst>
                                            <p:cond delay="0"/>
                                          </p:stCondLst>
                                        </p:cTn>
                                        <p:tgtEl>
                                          <p:spTgt spid="190"/>
                                        </p:tgtEl>
                                        <p:attrNameLst>
                                          <p:attrName>style.visibility</p:attrName>
                                        </p:attrNameLst>
                                      </p:cBhvr>
                                      <p:to>
                                        <p:strVal val="visible"/>
                                      </p:to>
                                    </p:set>
                                    <p:animEffect transition="in" filter="fade">
                                      <p:cBhvr>
                                        <p:cTn id="115" dur="1000"/>
                                        <p:tgtEl>
                                          <p:spTgt spid="190"/>
                                        </p:tgtEl>
                                      </p:cBhvr>
                                    </p:animEffect>
                                  </p:childTnLst>
                                </p:cTn>
                              </p:par>
                              <p:par>
                                <p:cTn id="116" presetID="2" presetClass="entr" presetSubtype="8" decel="100000" fill="hold" grpId="0" nodeType="withEffect">
                                  <p:stCondLst>
                                    <p:cond delay="2500"/>
                                  </p:stCondLst>
                                  <p:childTnLst>
                                    <p:set>
                                      <p:cBhvr>
                                        <p:cTn id="117" dur="1" fill="hold">
                                          <p:stCondLst>
                                            <p:cond delay="0"/>
                                          </p:stCondLst>
                                        </p:cTn>
                                        <p:tgtEl>
                                          <p:spTgt spid="192"/>
                                        </p:tgtEl>
                                        <p:attrNameLst>
                                          <p:attrName>style.visibility</p:attrName>
                                        </p:attrNameLst>
                                      </p:cBhvr>
                                      <p:to>
                                        <p:strVal val="visible"/>
                                      </p:to>
                                    </p:set>
                                    <p:anim calcmode="lin" valueType="num">
                                      <p:cBhvr additive="base">
                                        <p:cTn id="118" dur="1000" fill="hold"/>
                                        <p:tgtEl>
                                          <p:spTgt spid="192"/>
                                        </p:tgtEl>
                                        <p:attrNameLst>
                                          <p:attrName>ppt_x</p:attrName>
                                        </p:attrNameLst>
                                      </p:cBhvr>
                                      <p:tavLst>
                                        <p:tav tm="0">
                                          <p:val>
                                            <p:strVal val="0-#ppt_w/2"/>
                                          </p:val>
                                        </p:tav>
                                        <p:tav tm="100000">
                                          <p:val>
                                            <p:strVal val="#ppt_x"/>
                                          </p:val>
                                        </p:tav>
                                      </p:tavLst>
                                    </p:anim>
                                    <p:anim calcmode="lin" valueType="num">
                                      <p:cBhvr additive="base">
                                        <p:cTn id="119" dur="1000" fill="hold"/>
                                        <p:tgtEl>
                                          <p:spTgt spid="192"/>
                                        </p:tgtEl>
                                        <p:attrNameLst>
                                          <p:attrName>ppt_y</p:attrName>
                                        </p:attrNameLst>
                                      </p:cBhvr>
                                      <p:tavLst>
                                        <p:tav tm="0">
                                          <p:val>
                                            <p:strVal val="#ppt_y"/>
                                          </p:val>
                                        </p:tav>
                                        <p:tav tm="100000">
                                          <p:val>
                                            <p:strVal val="#ppt_y"/>
                                          </p:val>
                                        </p:tav>
                                      </p:tavLst>
                                    </p:anim>
                                  </p:childTnLst>
                                </p:cTn>
                              </p:par>
                              <p:par>
                                <p:cTn id="120" presetID="2" presetClass="entr" presetSubtype="8" decel="100000" fill="hold" grpId="0" nodeType="withEffect">
                                  <p:stCondLst>
                                    <p:cond delay="2650"/>
                                  </p:stCondLst>
                                  <p:childTnLst>
                                    <p:set>
                                      <p:cBhvr>
                                        <p:cTn id="121" dur="1" fill="hold">
                                          <p:stCondLst>
                                            <p:cond delay="0"/>
                                          </p:stCondLst>
                                        </p:cTn>
                                        <p:tgtEl>
                                          <p:spTgt spid="203"/>
                                        </p:tgtEl>
                                        <p:attrNameLst>
                                          <p:attrName>style.visibility</p:attrName>
                                        </p:attrNameLst>
                                      </p:cBhvr>
                                      <p:to>
                                        <p:strVal val="visible"/>
                                      </p:to>
                                    </p:set>
                                    <p:anim calcmode="lin" valueType="num">
                                      <p:cBhvr additive="base">
                                        <p:cTn id="122" dur="1000" fill="hold"/>
                                        <p:tgtEl>
                                          <p:spTgt spid="203"/>
                                        </p:tgtEl>
                                        <p:attrNameLst>
                                          <p:attrName>ppt_x</p:attrName>
                                        </p:attrNameLst>
                                      </p:cBhvr>
                                      <p:tavLst>
                                        <p:tav tm="0">
                                          <p:val>
                                            <p:strVal val="0-#ppt_w/2"/>
                                          </p:val>
                                        </p:tav>
                                        <p:tav tm="100000">
                                          <p:val>
                                            <p:strVal val="#ppt_x"/>
                                          </p:val>
                                        </p:tav>
                                      </p:tavLst>
                                    </p:anim>
                                    <p:anim calcmode="lin" valueType="num">
                                      <p:cBhvr additive="base">
                                        <p:cTn id="123" dur="1000" fill="hold"/>
                                        <p:tgtEl>
                                          <p:spTgt spid="203"/>
                                        </p:tgtEl>
                                        <p:attrNameLst>
                                          <p:attrName>ppt_y</p:attrName>
                                        </p:attrNameLst>
                                      </p:cBhvr>
                                      <p:tavLst>
                                        <p:tav tm="0">
                                          <p:val>
                                            <p:strVal val="#ppt_y"/>
                                          </p:val>
                                        </p:tav>
                                        <p:tav tm="100000">
                                          <p:val>
                                            <p:strVal val="#ppt_y"/>
                                          </p:val>
                                        </p:tav>
                                      </p:tavLst>
                                    </p:anim>
                                  </p:childTnLst>
                                </p:cTn>
                              </p:par>
                              <p:par>
                                <p:cTn id="124" presetID="2" presetClass="entr" presetSubtype="8" decel="100000" fill="hold" grpId="0" nodeType="withEffect">
                                  <p:stCondLst>
                                    <p:cond delay="2600"/>
                                  </p:stCondLst>
                                  <p:childTnLst>
                                    <p:set>
                                      <p:cBhvr>
                                        <p:cTn id="125" dur="1" fill="hold">
                                          <p:stCondLst>
                                            <p:cond delay="0"/>
                                          </p:stCondLst>
                                        </p:cTn>
                                        <p:tgtEl>
                                          <p:spTgt spid="198"/>
                                        </p:tgtEl>
                                        <p:attrNameLst>
                                          <p:attrName>style.visibility</p:attrName>
                                        </p:attrNameLst>
                                      </p:cBhvr>
                                      <p:to>
                                        <p:strVal val="visible"/>
                                      </p:to>
                                    </p:set>
                                    <p:anim calcmode="lin" valueType="num">
                                      <p:cBhvr additive="base">
                                        <p:cTn id="126" dur="1000" fill="hold"/>
                                        <p:tgtEl>
                                          <p:spTgt spid="198"/>
                                        </p:tgtEl>
                                        <p:attrNameLst>
                                          <p:attrName>ppt_x</p:attrName>
                                        </p:attrNameLst>
                                      </p:cBhvr>
                                      <p:tavLst>
                                        <p:tav tm="0">
                                          <p:val>
                                            <p:strVal val="0-#ppt_w/2"/>
                                          </p:val>
                                        </p:tav>
                                        <p:tav tm="100000">
                                          <p:val>
                                            <p:strVal val="#ppt_x"/>
                                          </p:val>
                                        </p:tav>
                                      </p:tavLst>
                                    </p:anim>
                                    <p:anim calcmode="lin" valueType="num">
                                      <p:cBhvr additive="base">
                                        <p:cTn id="127" dur="1000" fill="hold"/>
                                        <p:tgtEl>
                                          <p:spTgt spid="198"/>
                                        </p:tgtEl>
                                        <p:attrNameLst>
                                          <p:attrName>ppt_y</p:attrName>
                                        </p:attrNameLst>
                                      </p:cBhvr>
                                      <p:tavLst>
                                        <p:tav tm="0">
                                          <p:val>
                                            <p:strVal val="#ppt_y"/>
                                          </p:val>
                                        </p:tav>
                                        <p:tav tm="100000">
                                          <p:val>
                                            <p:strVal val="#ppt_y"/>
                                          </p:val>
                                        </p:tav>
                                      </p:tavLst>
                                    </p:anim>
                                  </p:childTnLst>
                                </p:cTn>
                              </p:par>
                              <p:par>
                                <p:cTn id="128" presetID="23" presetClass="entr" presetSubtype="16" fill="hold" grpId="0" nodeType="withEffect">
                                  <p:stCondLst>
                                    <p:cond delay="1750"/>
                                  </p:stCondLst>
                                  <p:childTnLst>
                                    <p:set>
                                      <p:cBhvr>
                                        <p:cTn id="129" dur="1" fill="hold">
                                          <p:stCondLst>
                                            <p:cond delay="0"/>
                                          </p:stCondLst>
                                        </p:cTn>
                                        <p:tgtEl>
                                          <p:spTgt spid="133"/>
                                        </p:tgtEl>
                                        <p:attrNameLst>
                                          <p:attrName>style.visibility</p:attrName>
                                        </p:attrNameLst>
                                      </p:cBhvr>
                                      <p:to>
                                        <p:strVal val="visible"/>
                                      </p:to>
                                    </p:set>
                                    <p:anim calcmode="lin" valueType="num">
                                      <p:cBhvr>
                                        <p:cTn id="130" dur="500" fill="hold"/>
                                        <p:tgtEl>
                                          <p:spTgt spid="133"/>
                                        </p:tgtEl>
                                        <p:attrNameLst>
                                          <p:attrName>ppt_w</p:attrName>
                                        </p:attrNameLst>
                                      </p:cBhvr>
                                      <p:tavLst>
                                        <p:tav tm="0">
                                          <p:val>
                                            <p:fltVal val="0"/>
                                          </p:val>
                                        </p:tav>
                                        <p:tav tm="100000">
                                          <p:val>
                                            <p:strVal val="#ppt_w"/>
                                          </p:val>
                                        </p:tav>
                                      </p:tavLst>
                                    </p:anim>
                                    <p:anim calcmode="lin" valueType="num">
                                      <p:cBhvr>
                                        <p:cTn id="131" dur="500" fill="hold"/>
                                        <p:tgtEl>
                                          <p:spTgt spid="133"/>
                                        </p:tgtEl>
                                        <p:attrNameLst>
                                          <p:attrName>ppt_h</p:attrName>
                                        </p:attrNameLst>
                                      </p:cBhvr>
                                      <p:tavLst>
                                        <p:tav tm="0">
                                          <p:val>
                                            <p:fltVal val="0"/>
                                          </p:val>
                                        </p:tav>
                                        <p:tav tm="100000">
                                          <p:val>
                                            <p:strVal val="#ppt_h"/>
                                          </p:val>
                                        </p:tav>
                                      </p:tavLst>
                                    </p:anim>
                                  </p:childTnLst>
                                </p:cTn>
                              </p:par>
                              <p:par>
                                <p:cTn id="132" presetID="6" presetClass="emph" presetSubtype="0" autoRev="1" fill="hold" grpId="1" nodeType="withEffect">
                                  <p:stCondLst>
                                    <p:cond delay="2250"/>
                                  </p:stCondLst>
                                  <p:childTnLst>
                                    <p:animScale>
                                      <p:cBhvr>
                                        <p:cTn id="133" dur="100" fill="hold"/>
                                        <p:tgtEl>
                                          <p:spTgt spid="133"/>
                                        </p:tgtEl>
                                      </p:cBhvr>
                                      <p:by x="130000" y="130000"/>
                                    </p:animScale>
                                  </p:childTnLst>
                                </p:cTn>
                              </p:par>
                              <p:par>
                                <p:cTn id="134" presetID="23" presetClass="entr" presetSubtype="16" fill="hold" grpId="0" nodeType="withEffect">
                                  <p:stCondLst>
                                    <p:cond delay="1250"/>
                                  </p:stCondLst>
                                  <p:childTnLst>
                                    <p:set>
                                      <p:cBhvr>
                                        <p:cTn id="135" dur="1" fill="hold">
                                          <p:stCondLst>
                                            <p:cond delay="0"/>
                                          </p:stCondLst>
                                        </p:cTn>
                                        <p:tgtEl>
                                          <p:spTgt spid="185"/>
                                        </p:tgtEl>
                                        <p:attrNameLst>
                                          <p:attrName>style.visibility</p:attrName>
                                        </p:attrNameLst>
                                      </p:cBhvr>
                                      <p:to>
                                        <p:strVal val="visible"/>
                                      </p:to>
                                    </p:set>
                                    <p:anim calcmode="lin" valueType="num">
                                      <p:cBhvr>
                                        <p:cTn id="136" dur="500" fill="hold"/>
                                        <p:tgtEl>
                                          <p:spTgt spid="185"/>
                                        </p:tgtEl>
                                        <p:attrNameLst>
                                          <p:attrName>ppt_w</p:attrName>
                                        </p:attrNameLst>
                                      </p:cBhvr>
                                      <p:tavLst>
                                        <p:tav tm="0">
                                          <p:val>
                                            <p:fltVal val="0"/>
                                          </p:val>
                                        </p:tav>
                                        <p:tav tm="100000">
                                          <p:val>
                                            <p:strVal val="#ppt_w"/>
                                          </p:val>
                                        </p:tav>
                                      </p:tavLst>
                                    </p:anim>
                                    <p:anim calcmode="lin" valueType="num">
                                      <p:cBhvr>
                                        <p:cTn id="137" dur="500" fill="hold"/>
                                        <p:tgtEl>
                                          <p:spTgt spid="185"/>
                                        </p:tgtEl>
                                        <p:attrNameLst>
                                          <p:attrName>ppt_h</p:attrName>
                                        </p:attrNameLst>
                                      </p:cBhvr>
                                      <p:tavLst>
                                        <p:tav tm="0">
                                          <p:val>
                                            <p:fltVal val="0"/>
                                          </p:val>
                                        </p:tav>
                                        <p:tav tm="100000">
                                          <p:val>
                                            <p:strVal val="#ppt_h"/>
                                          </p:val>
                                        </p:tav>
                                      </p:tavLst>
                                    </p:anim>
                                  </p:childTnLst>
                                </p:cTn>
                              </p:par>
                              <p:par>
                                <p:cTn id="138" presetID="6" presetClass="emph" presetSubtype="0" autoRev="1" fill="hold" grpId="1" nodeType="withEffect">
                                  <p:stCondLst>
                                    <p:cond delay="1750"/>
                                  </p:stCondLst>
                                  <p:childTnLst>
                                    <p:animScale>
                                      <p:cBhvr>
                                        <p:cTn id="139" dur="100" fill="hold"/>
                                        <p:tgtEl>
                                          <p:spTgt spid="185"/>
                                        </p:tgtEl>
                                      </p:cBhvr>
                                      <p:by x="130000" y="130000"/>
                                    </p:animScale>
                                  </p:childTnLst>
                                </p:cTn>
                              </p:par>
                              <p:par>
                                <p:cTn id="140" presetID="23" presetClass="entr" presetSubtype="16" fill="hold" grpId="0" nodeType="withEffect">
                                  <p:stCondLst>
                                    <p:cond delay="500"/>
                                  </p:stCondLst>
                                  <p:childTnLst>
                                    <p:set>
                                      <p:cBhvr>
                                        <p:cTn id="141" dur="1" fill="hold">
                                          <p:stCondLst>
                                            <p:cond delay="0"/>
                                          </p:stCondLst>
                                        </p:cTn>
                                        <p:tgtEl>
                                          <p:spTgt spid="149"/>
                                        </p:tgtEl>
                                        <p:attrNameLst>
                                          <p:attrName>style.visibility</p:attrName>
                                        </p:attrNameLst>
                                      </p:cBhvr>
                                      <p:to>
                                        <p:strVal val="visible"/>
                                      </p:to>
                                    </p:set>
                                    <p:anim calcmode="lin" valueType="num">
                                      <p:cBhvr>
                                        <p:cTn id="142" dur="500" fill="hold"/>
                                        <p:tgtEl>
                                          <p:spTgt spid="149"/>
                                        </p:tgtEl>
                                        <p:attrNameLst>
                                          <p:attrName>ppt_w</p:attrName>
                                        </p:attrNameLst>
                                      </p:cBhvr>
                                      <p:tavLst>
                                        <p:tav tm="0">
                                          <p:val>
                                            <p:fltVal val="0"/>
                                          </p:val>
                                        </p:tav>
                                        <p:tav tm="100000">
                                          <p:val>
                                            <p:strVal val="#ppt_w"/>
                                          </p:val>
                                        </p:tav>
                                      </p:tavLst>
                                    </p:anim>
                                    <p:anim calcmode="lin" valueType="num">
                                      <p:cBhvr>
                                        <p:cTn id="143" dur="500" fill="hold"/>
                                        <p:tgtEl>
                                          <p:spTgt spid="149"/>
                                        </p:tgtEl>
                                        <p:attrNameLst>
                                          <p:attrName>ppt_h</p:attrName>
                                        </p:attrNameLst>
                                      </p:cBhvr>
                                      <p:tavLst>
                                        <p:tav tm="0">
                                          <p:val>
                                            <p:fltVal val="0"/>
                                          </p:val>
                                        </p:tav>
                                        <p:tav tm="100000">
                                          <p:val>
                                            <p:strVal val="#ppt_h"/>
                                          </p:val>
                                        </p:tav>
                                      </p:tavLst>
                                    </p:anim>
                                  </p:childTnLst>
                                </p:cTn>
                              </p:par>
                              <p:par>
                                <p:cTn id="144" presetID="6" presetClass="emph" presetSubtype="0" autoRev="1" fill="hold" grpId="1" nodeType="withEffect">
                                  <p:stCondLst>
                                    <p:cond delay="1000"/>
                                  </p:stCondLst>
                                  <p:childTnLst>
                                    <p:animScale>
                                      <p:cBhvr>
                                        <p:cTn id="145" dur="100" fill="hold"/>
                                        <p:tgtEl>
                                          <p:spTgt spid="149"/>
                                        </p:tgtEl>
                                      </p:cBhvr>
                                      <p:by x="130000" y="130000"/>
                                    </p:animScale>
                                  </p:childTnLst>
                                </p:cTn>
                              </p:par>
                              <p:par>
                                <p:cTn id="146" presetID="23" presetClass="entr" presetSubtype="16" fill="hold" grpId="0" nodeType="withEffect">
                                  <p:stCondLst>
                                    <p:cond delay="1250"/>
                                  </p:stCondLst>
                                  <p:childTnLst>
                                    <p:set>
                                      <p:cBhvr>
                                        <p:cTn id="147" dur="1" fill="hold">
                                          <p:stCondLst>
                                            <p:cond delay="0"/>
                                          </p:stCondLst>
                                        </p:cTn>
                                        <p:tgtEl>
                                          <p:spTgt spid="45"/>
                                        </p:tgtEl>
                                        <p:attrNameLst>
                                          <p:attrName>style.visibility</p:attrName>
                                        </p:attrNameLst>
                                      </p:cBhvr>
                                      <p:to>
                                        <p:strVal val="visible"/>
                                      </p:to>
                                    </p:set>
                                    <p:anim calcmode="lin" valueType="num">
                                      <p:cBhvr>
                                        <p:cTn id="148" dur="500" fill="hold"/>
                                        <p:tgtEl>
                                          <p:spTgt spid="45"/>
                                        </p:tgtEl>
                                        <p:attrNameLst>
                                          <p:attrName>ppt_w</p:attrName>
                                        </p:attrNameLst>
                                      </p:cBhvr>
                                      <p:tavLst>
                                        <p:tav tm="0">
                                          <p:val>
                                            <p:fltVal val="0"/>
                                          </p:val>
                                        </p:tav>
                                        <p:tav tm="100000">
                                          <p:val>
                                            <p:strVal val="#ppt_w"/>
                                          </p:val>
                                        </p:tav>
                                      </p:tavLst>
                                    </p:anim>
                                    <p:anim calcmode="lin" valueType="num">
                                      <p:cBhvr>
                                        <p:cTn id="149" dur="500" fill="hold"/>
                                        <p:tgtEl>
                                          <p:spTgt spid="45"/>
                                        </p:tgtEl>
                                        <p:attrNameLst>
                                          <p:attrName>ppt_h</p:attrName>
                                        </p:attrNameLst>
                                      </p:cBhvr>
                                      <p:tavLst>
                                        <p:tav tm="0">
                                          <p:val>
                                            <p:fltVal val="0"/>
                                          </p:val>
                                        </p:tav>
                                        <p:tav tm="100000">
                                          <p:val>
                                            <p:strVal val="#ppt_h"/>
                                          </p:val>
                                        </p:tav>
                                      </p:tavLst>
                                    </p:anim>
                                  </p:childTnLst>
                                </p:cTn>
                              </p:par>
                              <p:par>
                                <p:cTn id="150" presetID="6" presetClass="emph" presetSubtype="0" autoRev="1" fill="hold" grpId="1" nodeType="withEffect">
                                  <p:stCondLst>
                                    <p:cond delay="1750"/>
                                  </p:stCondLst>
                                  <p:childTnLst>
                                    <p:animScale>
                                      <p:cBhvr>
                                        <p:cTn id="151" dur="100" fill="hold"/>
                                        <p:tgtEl>
                                          <p:spTgt spid="45"/>
                                        </p:tgtEl>
                                      </p:cBhvr>
                                      <p:by x="130000" y="130000"/>
                                    </p:animScale>
                                  </p:childTnLst>
                                </p:cTn>
                              </p:par>
                              <p:par>
                                <p:cTn id="152" presetID="22" presetClass="entr" presetSubtype="4" fill="hold" grpId="0" nodeType="withEffect">
                                  <p:stCondLst>
                                    <p:cond delay="1500"/>
                                  </p:stCondLst>
                                  <p:childTnLst>
                                    <p:set>
                                      <p:cBhvr>
                                        <p:cTn id="153" dur="1" fill="hold">
                                          <p:stCondLst>
                                            <p:cond delay="0"/>
                                          </p:stCondLst>
                                        </p:cTn>
                                        <p:tgtEl>
                                          <p:spTgt spid="10"/>
                                        </p:tgtEl>
                                        <p:attrNameLst>
                                          <p:attrName>style.visibility</p:attrName>
                                        </p:attrNameLst>
                                      </p:cBhvr>
                                      <p:to>
                                        <p:strVal val="visible"/>
                                      </p:to>
                                    </p:set>
                                    <p:animEffect transition="in" filter="wipe(down)">
                                      <p:cBhvr>
                                        <p:cTn id="154" dur="1000"/>
                                        <p:tgtEl>
                                          <p:spTgt spid="10"/>
                                        </p:tgtEl>
                                      </p:cBhvr>
                                    </p:animEffect>
                                  </p:childTnLst>
                                </p:cTn>
                              </p:par>
                              <p:par>
                                <p:cTn id="155" presetID="22" presetClass="entr" presetSubtype="1" fill="hold" grpId="0" nodeType="withEffect">
                                  <p:stCondLst>
                                    <p:cond delay="2250"/>
                                  </p:stCondLst>
                                  <p:childTnLst>
                                    <p:set>
                                      <p:cBhvr>
                                        <p:cTn id="156" dur="1" fill="hold">
                                          <p:stCondLst>
                                            <p:cond delay="0"/>
                                          </p:stCondLst>
                                        </p:cTn>
                                        <p:tgtEl>
                                          <p:spTgt spid="93"/>
                                        </p:tgtEl>
                                        <p:attrNameLst>
                                          <p:attrName>style.visibility</p:attrName>
                                        </p:attrNameLst>
                                      </p:cBhvr>
                                      <p:to>
                                        <p:strVal val="visible"/>
                                      </p:to>
                                    </p:set>
                                    <p:animEffect transition="in" filter="wipe(up)">
                                      <p:cBhvr>
                                        <p:cTn id="157" dur="1000"/>
                                        <p:tgtEl>
                                          <p:spTgt spid="93"/>
                                        </p:tgtEl>
                                      </p:cBhvr>
                                    </p:animEffect>
                                  </p:childTnLst>
                                </p:cTn>
                              </p:par>
                              <p:par>
                                <p:cTn id="158" presetID="22" presetClass="entr" presetSubtype="8" fill="hold" grpId="0" nodeType="withEffect">
                                  <p:stCondLst>
                                    <p:cond delay="1750"/>
                                  </p:stCondLst>
                                  <p:childTnLst>
                                    <p:set>
                                      <p:cBhvr>
                                        <p:cTn id="159" dur="1" fill="hold">
                                          <p:stCondLst>
                                            <p:cond delay="0"/>
                                          </p:stCondLst>
                                        </p:cTn>
                                        <p:tgtEl>
                                          <p:spTgt spid="101"/>
                                        </p:tgtEl>
                                        <p:attrNameLst>
                                          <p:attrName>style.visibility</p:attrName>
                                        </p:attrNameLst>
                                      </p:cBhvr>
                                      <p:to>
                                        <p:strVal val="visible"/>
                                      </p:to>
                                    </p:set>
                                    <p:animEffect transition="in" filter="wipe(left)">
                                      <p:cBhvr>
                                        <p:cTn id="160" dur="500"/>
                                        <p:tgtEl>
                                          <p:spTgt spid="101"/>
                                        </p:tgtEl>
                                      </p:cBhvr>
                                    </p:animEffect>
                                  </p:childTnLst>
                                </p:cTn>
                              </p:par>
                              <p:par>
                                <p:cTn id="161" presetID="22" presetClass="entr" presetSubtype="1" fill="hold" grpId="0" nodeType="withEffect">
                                  <p:stCondLst>
                                    <p:cond delay="2500"/>
                                  </p:stCondLst>
                                  <p:childTnLst>
                                    <p:set>
                                      <p:cBhvr>
                                        <p:cTn id="162" dur="1" fill="hold">
                                          <p:stCondLst>
                                            <p:cond delay="0"/>
                                          </p:stCondLst>
                                        </p:cTn>
                                        <p:tgtEl>
                                          <p:spTgt spid="11"/>
                                        </p:tgtEl>
                                        <p:attrNameLst>
                                          <p:attrName>style.visibility</p:attrName>
                                        </p:attrNameLst>
                                      </p:cBhvr>
                                      <p:to>
                                        <p:strVal val="visible"/>
                                      </p:to>
                                    </p:set>
                                    <p:animEffect transition="in" filter="wipe(up)">
                                      <p:cBhvr>
                                        <p:cTn id="163" dur="1250"/>
                                        <p:tgtEl>
                                          <p:spTgt spid="11"/>
                                        </p:tgtEl>
                                      </p:cBhvr>
                                    </p:animEffect>
                                  </p:childTnLst>
                                </p:cTn>
                              </p:par>
                              <p:par>
                                <p:cTn id="164" presetID="22" presetClass="entr" presetSubtype="4" fill="hold" grpId="0" nodeType="withEffect">
                                  <p:stCondLst>
                                    <p:cond delay="750"/>
                                  </p:stCondLst>
                                  <p:childTnLst>
                                    <p:set>
                                      <p:cBhvr>
                                        <p:cTn id="165" dur="1" fill="hold">
                                          <p:stCondLst>
                                            <p:cond delay="0"/>
                                          </p:stCondLst>
                                        </p:cTn>
                                        <p:tgtEl>
                                          <p:spTgt spid="91"/>
                                        </p:tgtEl>
                                        <p:attrNameLst>
                                          <p:attrName>style.visibility</p:attrName>
                                        </p:attrNameLst>
                                      </p:cBhvr>
                                      <p:to>
                                        <p:strVal val="visible"/>
                                      </p:to>
                                    </p:set>
                                    <p:animEffect transition="in" filter="wipe(down)">
                                      <p:cBhvr>
                                        <p:cTn id="166"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animBg="1"/>
      <p:bldP spid="192" grpId="0" animBg="1"/>
      <p:bldP spid="203" grpId="0" animBg="1"/>
      <p:bldP spid="101" grpId="0" animBg="1"/>
      <p:bldP spid="93" grpId="0" animBg="1"/>
      <p:bldP spid="10" grpId="0" animBg="1"/>
      <p:bldP spid="11" grpId="0" animBg="1"/>
      <p:bldP spid="91" grpId="0" animBg="1"/>
      <p:bldP spid="45" grpId="0" animBg="1"/>
      <p:bldP spid="45" grpId="1" animBg="1"/>
      <p:bldP spid="133" grpId="0" animBg="1"/>
      <p:bldP spid="133" grpId="1" animBg="1"/>
      <p:bldP spid="149" grpId="0" animBg="1"/>
      <p:bldP spid="149" grpId="1" animBg="1"/>
      <p:bldP spid="185" grpId="0" animBg="1"/>
      <p:bldP spid="185" grpId="1" animBg="1"/>
      <p:bldP spid="190" grpId="0" animBg="1"/>
    </p:bldLst>
  </p:timing>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 Digital">
    <p:bg>
      <p:bgPr>
        <a:solidFill>
          <a:schemeClr val="accent2"/>
        </a:solidFill>
        <a:effectLst/>
      </p:bgPr>
    </p:bg>
    <p:spTree>
      <p:nvGrpSpPr>
        <p:cNvPr id="1" name=""/>
        <p:cNvGrpSpPr/>
        <p:nvPr/>
      </p:nvGrpSpPr>
      <p:grpSpPr>
        <a:xfrm>
          <a:off x="0" y="0"/>
          <a:ext cx="0" cy="0"/>
          <a:chOff x="0" y="0"/>
          <a:chExt cx="0" cy="0"/>
        </a:xfrm>
      </p:grpSpPr>
      <p:sp>
        <p:nvSpPr>
          <p:cNvPr id="153" name="Rechthoek 152">
            <a:extLst>
              <a:ext uri="{FF2B5EF4-FFF2-40B4-BE49-F238E27FC236}">
                <a16:creationId xmlns:a16="http://schemas.microsoft.com/office/drawing/2014/main" id="{F50AF329-6F26-2310-D7F2-4EA5444F404D}"/>
              </a:ext>
            </a:extLst>
          </p:cNvPr>
          <p:cNvSpPr/>
          <p:nvPr userDrawn="1"/>
        </p:nvSpPr>
        <p:spPr>
          <a:xfrm>
            <a:off x="0" y="0"/>
            <a:ext cx="12192000" cy="6858000"/>
          </a:xfrm>
          <a:prstGeom prst="rect">
            <a:avLst/>
          </a:prstGeom>
          <a:solidFill>
            <a:srgbClr val="66BECC"/>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dirty="0"/>
          </a:p>
        </p:txBody>
      </p:sp>
      <p:sp>
        <p:nvSpPr>
          <p:cNvPr id="198" name="Vrije vorm: vorm 197">
            <a:extLst>
              <a:ext uri="{FF2B5EF4-FFF2-40B4-BE49-F238E27FC236}">
                <a16:creationId xmlns:a16="http://schemas.microsoft.com/office/drawing/2014/main" id="{857F210E-B01D-43E7-8688-7793F9C6BEF6}"/>
              </a:ext>
            </a:extLst>
          </p:cNvPr>
          <p:cNvSpPr/>
          <p:nvPr userDrawn="1"/>
        </p:nvSpPr>
        <p:spPr>
          <a:xfrm>
            <a:off x="8242567" y="3480414"/>
            <a:ext cx="612961" cy="331953"/>
          </a:xfrm>
          <a:custGeom>
            <a:avLst/>
            <a:gdLst>
              <a:gd name="connsiteX0" fmla="*/ 499893 w 612961"/>
              <a:gd name="connsiteY0" fmla="*/ 119555 h 331953"/>
              <a:gd name="connsiteX1" fmla="*/ 444083 w 612961"/>
              <a:gd name="connsiteY1" fmla="*/ 181422 h 331953"/>
              <a:gd name="connsiteX2" fmla="*/ 556725 w 612961"/>
              <a:gd name="connsiteY2" fmla="*/ 181422 h 331953"/>
              <a:gd name="connsiteX3" fmla="*/ 499893 w 612961"/>
              <a:gd name="connsiteY3" fmla="*/ 119555 h 331953"/>
              <a:gd name="connsiteX4" fmla="*/ 130391 w 612961"/>
              <a:gd name="connsiteY4" fmla="*/ 88237 h 331953"/>
              <a:gd name="connsiteX5" fmla="*/ 184323 w 612961"/>
              <a:gd name="connsiteY5" fmla="*/ 88237 h 331953"/>
              <a:gd name="connsiteX6" fmla="*/ 184323 w 612961"/>
              <a:gd name="connsiteY6" fmla="*/ 325383 h 331953"/>
              <a:gd name="connsiteX7" fmla="*/ 130391 w 612961"/>
              <a:gd name="connsiteY7" fmla="*/ 325383 h 331953"/>
              <a:gd name="connsiteX8" fmla="*/ 499893 w 612961"/>
              <a:gd name="connsiteY8" fmla="*/ 81836 h 331953"/>
              <a:gd name="connsiteX9" fmla="*/ 612961 w 612961"/>
              <a:gd name="connsiteY9" fmla="*/ 206340 h 331953"/>
              <a:gd name="connsiteX10" fmla="*/ 612961 w 612961"/>
              <a:gd name="connsiteY10" fmla="*/ 214617 h 331953"/>
              <a:gd name="connsiteX11" fmla="*/ 443142 w 612961"/>
              <a:gd name="connsiteY11" fmla="*/ 214617 h 331953"/>
              <a:gd name="connsiteX12" fmla="*/ 443142 w 612961"/>
              <a:gd name="connsiteY12" fmla="*/ 216069 h 331953"/>
              <a:gd name="connsiteX13" fmla="*/ 504074 w 612961"/>
              <a:gd name="connsiteY13" fmla="*/ 291847 h 331953"/>
              <a:gd name="connsiteX14" fmla="*/ 559455 w 612961"/>
              <a:gd name="connsiteY14" fmla="*/ 251653 h 331953"/>
              <a:gd name="connsiteX15" fmla="*/ 610656 w 612961"/>
              <a:gd name="connsiteY15" fmla="*/ 257200 h 331953"/>
              <a:gd name="connsiteX16" fmla="*/ 501342 w 612961"/>
              <a:gd name="connsiteY16" fmla="*/ 331953 h 331953"/>
              <a:gd name="connsiteX17" fmla="*/ 386396 w 612961"/>
              <a:gd name="connsiteY17" fmla="*/ 207365 h 331953"/>
              <a:gd name="connsiteX18" fmla="*/ 499893 w 612961"/>
              <a:gd name="connsiteY18" fmla="*/ 81836 h 331953"/>
              <a:gd name="connsiteX19" fmla="*/ 130391 w 612961"/>
              <a:gd name="connsiteY19" fmla="*/ 5205 h 331953"/>
              <a:gd name="connsiteX20" fmla="*/ 184323 w 612961"/>
              <a:gd name="connsiteY20" fmla="*/ 5205 h 331953"/>
              <a:gd name="connsiteX21" fmla="*/ 184323 w 612961"/>
              <a:gd name="connsiteY21" fmla="*/ 49409 h 331953"/>
              <a:gd name="connsiteX22" fmla="*/ 130391 w 612961"/>
              <a:gd name="connsiteY22" fmla="*/ 49409 h 331953"/>
              <a:gd name="connsiteX23" fmla="*/ 0 w 612961"/>
              <a:gd name="connsiteY23" fmla="*/ 5121 h 331953"/>
              <a:gd name="connsiteX24" fmla="*/ 53931 w 612961"/>
              <a:gd name="connsiteY24" fmla="*/ 5121 h 331953"/>
              <a:gd name="connsiteX25" fmla="*/ 53931 w 612961"/>
              <a:gd name="connsiteY25" fmla="*/ 325383 h 331953"/>
              <a:gd name="connsiteX26" fmla="*/ 0 w 612961"/>
              <a:gd name="connsiteY26" fmla="*/ 325383 h 331953"/>
              <a:gd name="connsiteX27" fmla="*/ 342535 w 612961"/>
              <a:gd name="connsiteY27" fmla="*/ 0 h 331953"/>
              <a:gd name="connsiteX28" fmla="*/ 388274 w 612961"/>
              <a:gd name="connsiteY28" fmla="*/ 4182 h 331953"/>
              <a:gd name="connsiteX29" fmla="*/ 388274 w 612961"/>
              <a:gd name="connsiteY29" fmla="*/ 42924 h 331953"/>
              <a:gd name="connsiteX30" fmla="*/ 356870 w 612961"/>
              <a:gd name="connsiteY30" fmla="*/ 39682 h 331953"/>
              <a:gd name="connsiteX31" fmla="*/ 317615 w 612961"/>
              <a:gd name="connsiteY31" fmla="*/ 81752 h 331953"/>
              <a:gd name="connsiteX32" fmla="*/ 317615 w 612961"/>
              <a:gd name="connsiteY32" fmla="*/ 88237 h 331953"/>
              <a:gd name="connsiteX33" fmla="*/ 375303 w 612961"/>
              <a:gd name="connsiteY33" fmla="*/ 88237 h 331953"/>
              <a:gd name="connsiteX34" fmla="*/ 375303 w 612961"/>
              <a:gd name="connsiteY34" fmla="*/ 124590 h 331953"/>
              <a:gd name="connsiteX35" fmla="*/ 318554 w 612961"/>
              <a:gd name="connsiteY35" fmla="*/ 124590 h 331953"/>
              <a:gd name="connsiteX36" fmla="*/ 318554 w 612961"/>
              <a:gd name="connsiteY36" fmla="*/ 325297 h 331953"/>
              <a:gd name="connsiteX37" fmla="*/ 266500 w 612961"/>
              <a:gd name="connsiteY37" fmla="*/ 325297 h 331953"/>
              <a:gd name="connsiteX38" fmla="*/ 266500 w 612961"/>
              <a:gd name="connsiteY38" fmla="*/ 124504 h 331953"/>
              <a:gd name="connsiteX39" fmla="*/ 227247 w 612961"/>
              <a:gd name="connsiteY39" fmla="*/ 124504 h 331953"/>
              <a:gd name="connsiteX40" fmla="*/ 227247 w 612961"/>
              <a:gd name="connsiteY40" fmla="*/ 88151 h 331953"/>
              <a:gd name="connsiteX41" fmla="*/ 266500 w 612961"/>
              <a:gd name="connsiteY41" fmla="*/ 88151 h 331953"/>
              <a:gd name="connsiteX42" fmla="*/ 266500 w 612961"/>
              <a:gd name="connsiteY42" fmla="*/ 83543 h 331953"/>
              <a:gd name="connsiteX43" fmla="*/ 342535 w 612961"/>
              <a:gd name="connsiteY43" fmla="*/ 0 h 331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12961" h="331953">
                <a:moveTo>
                  <a:pt x="499893" y="119555"/>
                </a:moveTo>
                <a:cubicBezTo>
                  <a:pt x="468999" y="119555"/>
                  <a:pt x="447326" y="141657"/>
                  <a:pt x="444083" y="181422"/>
                </a:cubicBezTo>
                <a:lnTo>
                  <a:pt x="556725" y="181422"/>
                </a:lnTo>
                <a:cubicBezTo>
                  <a:pt x="555359" y="140804"/>
                  <a:pt x="535048" y="119555"/>
                  <a:pt x="499893" y="119555"/>
                </a:cubicBezTo>
                <a:close/>
                <a:moveTo>
                  <a:pt x="130391" y="88237"/>
                </a:moveTo>
                <a:lnTo>
                  <a:pt x="184323" y="88237"/>
                </a:lnTo>
                <a:lnTo>
                  <a:pt x="184323" y="325383"/>
                </a:lnTo>
                <a:lnTo>
                  <a:pt x="130391" y="325383"/>
                </a:lnTo>
                <a:close/>
                <a:moveTo>
                  <a:pt x="499893" y="81836"/>
                </a:moveTo>
                <a:cubicBezTo>
                  <a:pt x="568757" y="81836"/>
                  <a:pt x="612961" y="129282"/>
                  <a:pt x="612961" y="206340"/>
                </a:cubicBezTo>
                <a:lnTo>
                  <a:pt x="612961" y="214617"/>
                </a:lnTo>
                <a:lnTo>
                  <a:pt x="443142" y="214617"/>
                </a:lnTo>
                <a:lnTo>
                  <a:pt x="443142" y="216069"/>
                </a:lnTo>
                <a:cubicBezTo>
                  <a:pt x="443142" y="264538"/>
                  <a:pt x="466696" y="291847"/>
                  <a:pt x="504074" y="291847"/>
                </a:cubicBezTo>
                <a:cubicBezTo>
                  <a:pt x="529929" y="291847"/>
                  <a:pt x="550751" y="277510"/>
                  <a:pt x="559455" y="251653"/>
                </a:cubicBezTo>
                <a:lnTo>
                  <a:pt x="610656" y="257200"/>
                </a:lnTo>
                <a:cubicBezTo>
                  <a:pt x="593589" y="305670"/>
                  <a:pt x="555359" y="331953"/>
                  <a:pt x="501342" y="331953"/>
                </a:cubicBezTo>
                <a:cubicBezTo>
                  <a:pt x="432051" y="331953"/>
                  <a:pt x="386396" y="282630"/>
                  <a:pt x="386396" y="207365"/>
                </a:cubicBezTo>
                <a:cubicBezTo>
                  <a:pt x="386396" y="132100"/>
                  <a:pt x="432476" y="81836"/>
                  <a:pt x="499893" y="81836"/>
                </a:cubicBezTo>
                <a:close/>
                <a:moveTo>
                  <a:pt x="130391" y="5205"/>
                </a:moveTo>
                <a:lnTo>
                  <a:pt x="184323" y="5205"/>
                </a:lnTo>
                <a:lnTo>
                  <a:pt x="184323" y="49409"/>
                </a:lnTo>
                <a:lnTo>
                  <a:pt x="130391" y="49409"/>
                </a:lnTo>
                <a:close/>
                <a:moveTo>
                  <a:pt x="0" y="5121"/>
                </a:moveTo>
                <a:lnTo>
                  <a:pt x="53931" y="5121"/>
                </a:lnTo>
                <a:lnTo>
                  <a:pt x="53931" y="325383"/>
                </a:lnTo>
                <a:lnTo>
                  <a:pt x="0" y="325383"/>
                </a:lnTo>
                <a:close/>
                <a:moveTo>
                  <a:pt x="342535" y="0"/>
                </a:moveTo>
                <a:cubicBezTo>
                  <a:pt x="358748" y="0"/>
                  <a:pt x="373937" y="939"/>
                  <a:pt x="388274" y="4182"/>
                </a:cubicBezTo>
                <a:lnTo>
                  <a:pt x="388274" y="42924"/>
                </a:lnTo>
                <a:cubicBezTo>
                  <a:pt x="374874" y="40619"/>
                  <a:pt x="364721" y="39682"/>
                  <a:pt x="356870" y="39682"/>
                </a:cubicBezTo>
                <a:cubicBezTo>
                  <a:pt x="329137" y="39682"/>
                  <a:pt x="317615" y="52651"/>
                  <a:pt x="317615" y="81752"/>
                </a:cubicBezTo>
                <a:lnTo>
                  <a:pt x="317615" y="88237"/>
                </a:lnTo>
                <a:lnTo>
                  <a:pt x="375303" y="88237"/>
                </a:lnTo>
                <a:lnTo>
                  <a:pt x="375303" y="124590"/>
                </a:lnTo>
                <a:lnTo>
                  <a:pt x="318554" y="124590"/>
                </a:lnTo>
                <a:lnTo>
                  <a:pt x="318554" y="325297"/>
                </a:lnTo>
                <a:lnTo>
                  <a:pt x="266500" y="325297"/>
                </a:lnTo>
                <a:lnTo>
                  <a:pt x="266500" y="124504"/>
                </a:lnTo>
                <a:lnTo>
                  <a:pt x="227247" y="124504"/>
                </a:lnTo>
                <a:lnTo>
                  <a:pt x="227247" y="88151"/>
                </a:lnTo>
                <a:lnTo>
                  <a:pt x="266500" y="88151"/>
                </a:lnTo>
                <a:lnTo>
                  <a:pt x="266500" y="83543"/>
                </a:lnTo>
                <a:cubicBezTo>
                  <a:pt x="266500" y="26710"/>
                  <a:pt x="290480" y="0"/>
                  <a:pt x="342535" y="0"/>
                </a:cubicBezTo>
                <a:close/>
              </a:path>
            </a:pathLst>
          </a:custGeom>
          <a:solidFill>
            <a:schemeClr val="bg1"/>
          </a:solidFill>
          <a:ln w="4777" cap="flat">
            <a:noFill/>
            <a:prstDash val="solid"/>
            <a:miter/>
          </a:ln>
        </p:spPr>
        <p:txBody>
          <a:bodyPr rtlCol="0" anchor="ctr"/>
          <a:lstStyle/>
          <a:p>
            <a:endParaRPr lang="en-GB" dirty="0"/>
          </a:p>
        </p:txBody>
      </p:sp>
      <p:sp>
        <p:nvSpPr>
          <p:cNvPr id="192" name="Vrije vorm: vorm 191">
            <a:extLst>
              <a:ext uri="{FF2B5EF4-FFF2-40B4-BE49-F238E27FC236}">
                <a16:creationId xmlns:a16="http://schemas.microsoft.com/office/drawing/2014/main" id="{9F123195-9A29-4656-E853-17AE6C8F6F1B}"/>
              </a:ext>
            </a:extLst>
          </p:cNvPr>
          <p:cNvSpPr/>
          <p:nvPr/>
        </p:nvSpPr>
        <p:spPr>
          <a:xfrm>
            <a:off x="7558010" y="3050751"/>
            <a:ext cx="2177659" cy="326577"/>
          </a:xfrm>
          <a:custGeom>
            <a:avLst/>
            <a:gdLst>
              <a:gd name="connsiteX0" fmla="*/ 1107982 w 1219677"/>
              <a:gd name="connsiteY0" fmla="*/ 46504 h 182911"/>
              <a:gd name="connsiteX1" fmla="*/ 1107982 w 1219677"/>
              <a:gd name="connsiteY1" fmla="*/ 179327 h 182911"/>
              <a:gd name="connsiteX2" fmla="*/ 1137184 w 1219677"/>
              <a:gd name="connsiteY2" fmla="*/ 179327 h 182911"/>
              <a:gd name="connsiteX3" fmla="*/ 1137184 w 1219677"/>
              <a:gd name="connsiteY3" fmla="*/ 103333 h 182911"/>
              <a:gd name="connsiteX4" fmla="*/ 1167964 w 1219677"/>
              <a:gd name="connsiteY4" fmla="*/ 65575 h 182911"/>
              <a:gd name="connsiteX5" fmla="*/ 1190476 w 1219677"/>
              <a:gd name="connsiteY5" fmla="*/ 94538 h 182911"/>
              <a:gd name="connsiteX6" fmla="*/ 1190476 w 1219677"/>
              <a:gd name="connsiteY6" fmla="*/ 179279 h 182911"/>
              <a:gd name="connsiteX7" fmla="*/ 1219678 w 1219677"/>
              <a:gd name="connsiteY7" fmla="*/ 179279 h 182911"/>
              <a:gd name="connsiteX8" fmla="*/ 1219678 w 1219677"/>
              <a:gd name="connsiteY8" fmla="*/ 94299 h 182911"/>
              <a:gd name="connsiteX9" fmla="*/ 1176519 w 1219677"/>
              <a:gd name="connsiteY9" fmla="*/ 42872 h 182911"/>
              <a:gd name="connsiteX10" fmla="*/ 1135416 w 1219677"/>
              <a:gd name="connsiteY10" fmla="*/ 69207 h 182911"/>
              <a:gd name="connsiteX11" fmla="*/ 1135368 w 1219677"/>
              <a:gd name="connsiteY11" fmla="*/ 46457 h 182911"/>
              <a:gd name="connsiteX12" fmla="*/ 1107982 w 1219677"/>
              <a:gd name="connsiteY12" fmla="*/ 46457 h 182911"/>
              <a:gd name="connsiteX13" fmla="*/ 1017171 w 1219677"/>
              <a:gd name="connsiteY13" fmla="*/ 64571 h 182911"/>
              <a:gd name="connsiteX14" fmla="*/ 1048954 w 1219677"/>
              <a:gd name="connsiteY14" fmla="*/ 112892 h 182911"/>
              <a:gd name="connsiteX15" fmla="*/ 1017171 w 1219677"/>
              <a:gd name="connsiteY15" fmla="*/ 160973 h 182911"/>
              <a:gd name="connsiteX16" fmla="*/ 985626 w 1219677"/>
              <a:gd name="connsiteY16" fmla="*/ 112892 h 182911"/>
              <a:gd name="connsiteX17" fmla="*/ 1017171 w 1219677"/>
              <a:gd name="connsiteY17" fmla="*/ 64571 h 182911"/>
              <a:gd name="connsiteX18" fmla="*/ 1017171 w 1219677"/>
              <a:gd name="connsiteY18" fmla="*/ 42872 h 182911"/>
              <a:gd name="connsiteX19" fmla="*/ 953843 w 1219677"/>
              <a:gd name="connsiteY19" fmla="*/ 112892 h 182911"/>
              <a:gd name="connsiteX20" fmla="*/ 1017171 w 1219677"/>
              <a:gd name="connsiteY20" fmla="*/ 182911 h 182911"/>
              <a:gd name="connsiteX21" fmla="*/ 1080739 w 1219677"/>
              <a:gd name="connsiteY21" fmla="*/ 112892 h 182911"/>
              <a:gd name="connsiteX22" fmla="*/ 1017171 w 1219677"/>
              <a:gd name="connsiteY22" fmla="*/ 42872 h 182911"/>
              <a:gd name="connsiteX23" fmla="*/ 896633 w 1219677"/>
              <a:gd name="connsiteY23" fmla="*/ 179327 h 182911"/>
              <a:gd name="connsiteX24" fmla="*/ 926838 w 1219677"/>
              <a:gd name="connsiteY24" fmla="*/ 179327 h 182911"/>
              <a:gd name="connsiteX25" fmla="*/ 926838 w 1219677"/>
              <a:gd name="connsiteY25" fmla="*/ 46504 h 182911"/>
              <a:gd name="connsiteX26" fmla="*/ 896633 w 1219677"/>
              <a:gd name="connsiteY26" fmla="*/ 46504 h 182911"/>
              <a:gd name="connsiteX27" fmla="*/ 896633 w 1219677"/>
              <a:gd name="connsiteY27" fmla="*/ 179327 h 182911"/>
              <a:gd name="connsiteX28" fmla="*/ 896633 w 1219677"/>
              <a:gd name="connsiteY28" fmla="*/ 24758 h 182911"/>
              <a:gd name="connsiteX29" fmla="*/ 926838 w 1219677"/>
              <a:gd name="connsiteY29" fmla="*/ 24758 h 182911"/>
              <a:gd name="connsiteX30" fmla="*/ 926838 w 1219677"/>
              <a:gd name="connsiteY30" fmla="*/ 0 h 182911"/>
              <a:gd name="connsiteX31" fmla="*/ 896633 w 1219677"/>
              <a:gd name="connsiteY31" fmla="*/ 0 h 182911"/>
              <a:gd name="connsiteX32" fmla="*/ 896633 w 1219677"/>
              <a:gd name="connsiteY32" fmla="*/ 24758 h 182911"/>
              <a:gd name="connsiteX33" fmla="*/ 831775 w 1219677"/>
              <a:gd name="connsiteY33" fmla="*/ 9798 h 182911"/>
              <a:gd name="connsiteX34" fmla="*/ 803862 w 1219677"/>
              <a:gd name="connsiteY34" fmla="*/ 12092 h 182911"/>
              <a:gd name="connsiteX35" fmla="*/ 802859 w 1219677"/>
              <a:gd name="connsiteY35" fmla="*/ 46457 h 182911"/>
              <a:gd name="connsiteX36" fmla="*/ 779821 w 1219677"/>
              <a:gd name="connsiteY36" fmla="*/ 46457 h 182911"/>
              <a:gd name="connsiteX37" fmla="*/ 779821 w 1219677"/>
              <a:gd name="connsiteY37" fmla="*/ 66865 h 182911"/>
              <a:gd name="connsiteX38" fmla="*/ 802046 w 1219677"/>
              <a:gd name="connsiteY38" fmla="*/ 66865 h 182911"/>
              <a:gd name="connsiteX39" fmla="*/ 802046 w 1219677"/>
              <a:gd name="connsiteY39" fmla="*/ 133300 h 182911"/>
              <a:gd name="connsiteX40" fmla="*/ 843867 w 1219677"/>
              <a:gd name="connsiteY40" fmla="*/ 182863 h 182911"/>
              <a:gd name="connsiteX41" fmla="*/ 865088 w 1219677"/>
              <a:gd name="connsiteY41" fmla="*/ 180283 h 182911"/>
              <a:gd name="connsiteX42" fmla="*/ 865088 w 1219677"/>
              <a:gd name="connsiteY42" fmla="*/ 157293 h 182911"/>
              <a:gd name="connsiteX43" fmla="*/ 850319 w 1219677"/>
              <a:gd name="connsiteY43" fmla="*/ 159109 h 182911"/>
              <a:gd name="connsiteX44" fmla="*/ 831727 w 1219677"/>
              <a:gd name="connsiteY44" fmla="*/ 131197 h 182911"/>
              <a:gd name="connsiteX45" fmla="*/ 831727 w 1219677"/>
              <a:gd name="connsiteY45" fmla="*/ 66913 h 182911"/>
              <a:gd name="connsiteX46" fmla="*/ 861407 w 1219677"/>
              <a:gd name="connsiteY46" fmla="*/ 66913 h 182911"/>
              <a:gd name="connsiteX47" fmla="*/ 861407 w 1219677"/>
              <a:gd name="connsiteY47" fmla="*/ 46504 h 182911"/>
              <a:gd name="connsiteX48" fmla="*/ 831727 w 1219677"/>
              <a:gd name="connsiteY48" fmla="*/ 46504 h 182911"/>
              <a:gd name="connsiteX49" fmla="*/ 831727 w 1219677"/>
              <a:gd name="connsiteY49" fmla="*/ 9798 h 182911"/>
              <a:gd name="connsiteX50" fmla="*/ 728681 w 1219677"/>
              <a:gd name="connsiteY50" fmla="*/ 113178 h 182911"/>
              <a:gd name="connsiteX51" fmla="*/ 728681 w 1219677"/>
              <a:gd name="connsiteY51" fmla="*/ 122737 h 182911"/>
              <a:gd name="connsiteX52" fmla="*/ 693790 w 1219677"/>
              <a:gd name="connsiteY52" fmla="*/ 161308 h 182911"/>
              <a:gd name="connsiteX53" fmla="*/ 669989 w 1219677"/>
              <a:gd name="connsiteY53" fmla="*/ 141377 h 182911"/>
              <a:gd name="connsiteX54" fmla="*/ 721990 w 1219677"/>
              <a:gd name="connsiteY54" fmla="*/ 113178 h 182911"/>
              <a:gd name="connsiteX55" fmla="*/ 728681 w 1219677"/>
              <a:gd name="connsiteY55" fmla="*/ 113178 h 182911"/>
              <a:gd name="connsiteX56" fmla="*/ 642125 w 1219677"/>
              <a:gd name="connsiteY56" fmla="*/ 80869 h 182911"/>
              <a:gd name="connsiteX57" fmla="*/ 670036 w 1219677"/>
              <a:gd name="connsiteY57" fmla="*/ 84262 h 182911"/>
              <a:gd name="connsiteX58" fmla="*/ 701055 w 1219677"/>
              <a:gd name="connsiteY58" fmla="*/ 63567 h 182911"/>
              <a:gd name="connsiteX59" fmla="*/ 728729 w 1219677"/>
              <a:gd name="connsiteY59" fmla="*/ 88373 h 182911"/>
              <a:gd name="connsiteX60" fmla="*/ 728729 w 1219677"/>
              <a:gd name="connsiteY60" fmla="*/ 95351 h 182911"/>
              <a:gd name="connsiteX61" fmla="*/ 725910 w 1219677"/>
              <a:gd name="connsiteY61" fmla="*/ 95351 h 182911"/>
              <a:gd name="connsiteX62" fmla="*/ 638540 w 1219677"/>
              <a:gd name="connsiteY62" fmla="*/ 142907 h 182911"/>
              <a:gd name="connsiteX63" fmla="*/ 684231 w 1219677"/>
              <a:gd name="connsiteY63" fmla="*/ 182672 h 182911"/>
              <a:gd name="connsiteX64" fmla="*/ 729255 w 1219677"/>
              <a:gd name="connsiteY64" fmla="*/ 156337 h 182911"/>
              <a:gd name="connsiteX65" fmla="*/ 732074 w 1219677"/>
              <a:gd name="connsiteY65" fmla="*/ 179327 h 182911"/>
              <a:gd name="connsiteX66" fmla="*/ 761804 w 1219677"/>
              <a:gd name="connsiteY66" fmla="*/ 179327 h 182911"/>
              <a:gd name="connsiteX67" fmla="*/ 757932 w 1219677"/>
              <a:gd name="connsiteY67" fmla="*/ 152992 h 182911"/>
              <a:gd name="connsiteX68" fmla="*/ 757932 w 1219677"/>
              <a:gd name="connsiteY68" fmla="*/ 95064 h 182911"/>
              <a:gd name="connsiteX69" fmla="*/ 704210 w 1219677"/>
              <a:gd name="connsiteY69" fmla="*/ 42872 h 182911"/>
              <a:gd name="connsiteX70" fmla="*/ 642125 w 1219677"/>
              <a:gd name="connsiteY70" fmla="*/ 80869 h 182911"/>
              <a:gd name="connsiteX71" fmla="*/ 549546 w 1219677"/>
              <a:gd name="connsiteY71" fmla="*/ 179327 h 182911"/>
              <a:gd name="connsiteX72" fmla="*/ 576693 w 1219677"/>
              <a:gd name="connsiteY72" fmla="*/ 179327 h 182911"/>
              <a:gd name="connsiteX73" fmla="*/ 623723 w 1219677"/>
              <a:gd name="connsiteY73" fmla="*/ 46504 h 182911"/>
              <a:gd name="connsiteX74" fmla="*/ 599157 w 1219677"/>
              <a:gd name="connsiteY74" fmla="*/ 46504 h 182911"/>
              <a:gd name="connsiteX75" fmla="*/ 566082 w 1219677"/>
              <a:gd name="connsiteY75" fmla="*/ 147591 h 182911"/>
              <a:gd name="connsiteX76" fmla="*/ 533248 w 1219677"/>
              <a:gd name="connsiteY76" fmla="*/ 46504 h 182911"/>
              <a:gd name="connsiteX77" fmla="*/ 502993 w 1219677"/>
              <a:gd name="connsiteY77" fmla="*/ 46504 h 182911"/>
              <a:gd name="connsiteX78" fmla="*/ 549546 w 1219677"/>
              <a:gd name="connsiteY78" fmla="*/ 179327 h 182911"/>
              <a:gd name="connsiteX79" fmla="*/ 426235 w 1219677"/>
              <a:gd name="connsiteY79" fmla="*/ 64571 h 182911"/>
              <a:gd name="connsiteX80" fmla="*/ 458067 w 1219677"/>
              <a:gd name="connsiteY80" fmla="*/ 112892 h 182911"/>
              <a:gd name="connsiteX81" fmla="*/ 426235 w 1219677"/>
              <a:gd name="connsiteY81" fmla="*/ 160973 h 182911"/>
              <a:gd name="connsiteX82" fmla="*/ 394691 w 1219677"/>
              <a:gd name="connsiteY82" fmla="*/ 112892 h 182911"/>
              <a:gd name="connsiteX83" fmla="*/ 426235 w 1219677"/>
              <a:gd name="connsiteY83" fmla="*/ 64571 h 182911"/>
              <a:gd name="connsiteX84" fmla="*/ 426235 w 1219677"/>
              <a:gd name="connsiteY84" fmla="*/ 42872 h 182911"/>
              <a:gd name="connsiteX85" fmla="*/ 362954 w 1219677"/>
              <a:gd name="connsiteY85" fmla="*/ 112892 h 182911"/>
              <a:gd name="connsiteX86" fmla="*/ 426235 w 1219677"/>
              <a:gd name="connsiteY86" fmla="*/ 182911 h 182911"/>
              <a:gd name="connsiteX87" fmla="*/ 489802 w 1219677"/>
              <a:gd name="connsiteY87" fmla="*/ 112892 h 182911"/>
              <a:gd name="connsiteX88" fmla="*/ 426235 w 1219677"/>
              <a:gd name="connsiteY88" fmla="*/ 42872 h 182911"/>
              <a:gd name="connsiteX89" fmla="*/ 224302 w 1219677"/>
              <a:gd name="connsiteY89" fmla="*/ 46504 h 182911"/>
              <a:gd name="connsiteX90" fmla="*/ 224302 w 1219677"/>
              <a:gd name="connsiteY90" fmla="*/ 179327 h 182911"/>
              <a:gd name="connsiteX91" fmla="*/ 253456 w 1219677"/>
              <a:gd name="connsiteY91" fmla="*/ 179327 h 182911"/>
              <a:gd name="connsiteX92" fmla="*/ 253456 w 1219677"/>
              <a:gd name="connsiteY92" fmla="*/ 103333 h 182911"/>
              <a:gd name="connsiteX93" fmla="*/ 284236 w 1219677"/>
              <a:gd name="connsiteY93" fmla="*/ 65575 h 182911"/>
              <a:gd name="connsiteX94" fmla="*/ 306699 w 1219677"/>
              <a:gd name="connsiteY94" fmla="*/ 94538 h 182911"/>
              <a:gd name="connsiteX95" fmla="*/ 306699 w 1219677"/>
              <a:gd name="connsiteY95" fmla="*/ 179279 h 182911"/>
              <a:gd name="connsiteX96" fmla="*/ 335903 w 1219677"/>
              <a:gd name="connsiteY96" fmla="*/ 179279 h 182911"/>
              <a:gd name="connsiteX97" fmla="*/ 335903 w 1219677"/>
              <a:gd name="connsiteY97" fmla="*/ 94299 h 182911"/>
              <a:gd name="connsiteX98" fmla="*/ 292792 w 1219677"/>
              <a:gd name="connsiteY98" fmla="*/ 42872 h 182911"/>
              <a:gd name="connsiteX99" fmla="*/ 251688 w 1219677"/>
              <a:gd name="connsiteY99" fmla="*/ 69207 h 182911"/>
              <a:gd name="connsiteX100" fmla="*/ 251640 w 1219677"/>
              <a:gd name="connsiteY100" fmla="*/ 46457 h 182911"/>
              <a:gd name="connsiteX101" fmla="*/ 224302 w 1219677"/>
              <a:gd name="connsiteY101" fmla="*/ 46457 h 182911"/>
              <a:gd name="connsiteX102" fmla="*/ 77189 w 1219677"/>
              <a:gd name="connsiteY102" fmla="*/ 46504 h 182911"/>
              <a:gd name="connsiteX103" fmla="*/ 77189 w 1219677"/>
              <a:gd name="connsiteY103" fmla="*/ 179327 h 182911"/>
              <a:gd name="connsiteX104" fmla="*/ 106391 w 1219677"/>
              <a:gd name="connsiteY104" fmla="*/ 179327 h 182911"/>
              <a:gd name="connsiteX105" fmla="*/ 106391 w 1219677"/>
              <a:gd name="connsiteY105" fmla="*/ 103333 h 182911"/>
              <a:gd name="connsiteX106" fmla="*/ 137172 w 1219677"/>
              <a:gd name="connsiteY106" fmla="*/ 65575 h 182911"/>
              <a:gd name="connsiteX107" fmla="*/ 159635 w 1219677"/>
              <a:gd name="connsiteY107" fmla="*/ 94538 h 182911"/>
              <a:gd name="connsiteX108" fmla="*/ 159635 w 1219677"/>
              <a:gd name="connsiteY108" fmla="*/ 179279 h 182911"/>
              <a:gd name="connsiteX109" fmla="*/ 188838 w 1219677"/>
              <a:gd name="connsiteY109" fmla="*/ 179279 h 182911"/>
              <a:gd name="connsiteX110" fmla="*/ 188838 w 1219677"/>
              <a:gd name="connsiteY110" fmla="*/ 94299 h 182911"/>
              <a:gd name="connsiteX111" fmla="*/ 145679 w 1219677"/>
              <a:gd name="connsiteY111" fmla="*/ 42872 h 182911"/>
              <a:gd name="connsiteX112" fmla="*/ 104623 w 1219677"/>
              <a:gd name="connsiteY112" fmla="*/ 69207 h 182911"/>
              <a:gd name="connsiteX113" fmla="*/ 104575 w 1219677"/>
              <a:gd name="connsiteY113" fmla="*/ 46457 h 182911"/>
              <a:gd name="connsiteX114" fmla="*/ 77189 w 1219677"/>
              <a:gd name="connsiteY114" fmla="*/ 46457 h 182911"/>
              <a:gd name="connsiteX115" fmla="*/ 0 w 1219677"/>
              <a:gd name="connsiteY115" fmla="*/ 179327 h 182911"/>
              <a:gd name="connsiteX116" fmla="*/ 30207 w 1219677"/>
              <a:gd name="connsiteY116" fmla="*/ 179327 h 182911"/>
              <a:gd name="connsiteX117" fmla="*/ 30207 w 1219677"/>
              <a:gd name="connsiteY117" fmla="*/ 46504 h 182911"/>
              <a:gd name="connsiteX118" fmla="*/ 0 w 1219677"/>
              <a:gd name="connsiteY118" fmla="*/ 46504 h 182911"/>
              <a:gd name="connsiteX119" fmla="*/ 0 w 1219677"/>
              <a:gd name="connsiteY119" fmla="*/ 179327 h 182911"/>
              <a:gd name="connsiteX120" fmla="*/ 0 w 1219677"/>
              <a:gd name="connsiteY120" fmla="*/ 24758 h 182911"/>
              <a:gd name="connsiteX121" fmla="*/ 30207 w 1219677"/>
              <a:gd name="connsiteY121" fmla="*/ 24758 h 182911"/>
              <a:gd name="connsiteX122" fmla="*/ 30207 w 1219677"/>
              <a:gd name="connsiteY122" fmla="*/ 0 h 182911"/>
              <a:gd name="connsiteX123" fmla="*/ 0 w 1219677"/>
              <a:gd name="connsiteY123" fmla="*/ 0 h 182911"/>
              <a:gd name="connsiteX124" fmla="*/ 0 w 1219677"/>
              <a:gd name="connsiteY124" fmla="*/ 24758 h 1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219677" h="182911">
                <a:moveTo>
                  <a:pt x="1107982" y="46504"/>
                </a:moveTo>
                <a:lnTo>
                  <a:pt x="1107982" y="179327"/>
                </a:lnTo>
                <a:lnTo>
                  <a:pt x="1137184" y="179327"/>
                </a:lnTo>
                <a:lnTo>
                  <a:pt x="1137184" y="103333"/>
                </a:lnTo>
                <a:cubicBezTo>
                  <a:pt x="1137232" y="80343"/>
                  <a:pt x="1150662" y="65575"/>
                  <a:pt x="1167964" y="65575"/>
                </a:cubicBezTo>
                <a:cubicBezTo>
                  <a:pt x="1182445" y="65575"/>
                  <a:pt x="1190476" y="75373"/>
                  <a:pt x="1190476" y="94538"/>
                </a:cubicBezTo>
                <a:lnTo>
                  <a:pt x="1190476" y="179279"/>
                </a:lnTo>
                <a:lnTo>
                  <a:pt x="1219678" y="179279"/>
                </a:lnTo>
                <a:lnTo>
                  <a:pt x="1219678" y="94299"/>
                </a:lnTo>
                <a:cubicBezTo>
                  <a:pt x="1219678" y="59935"/>
                  <a:pt x="1205483" y="42872"/>
                  <a:pt x="1176519" y="42872"/>
                </a:cubicBezTo>
                <a:cubicBezTo>
                  <a:pt x="1158691" y="42872"/>
                  <a:pt x="1144975" y="51666"/>
                  <a:pt x="1135416" y="69207"/>
                </a:cubicBezTo>
                <a:lnTo>
                  <a:pt x="1135368" y="46457"/>
                </a:lnTo>
                <a:lnTo>
                  <a:pt x="1107982" y="46457"/>
                </a:lnTo>
                <a:close/>
                <a:moveTo>
                  <a:pt x="1017171" y="64571"/>
                </a:moveTo>
                <a:cubicBezTo>
                  <a:pt x="1036576" y="64571"/>
                  <a:pt x="1048954" y="81873"/>
                  <a:pt x="1048954" y="112892"/>
                </a:cubicBezTo>
                <a:cubicBezTo>
                  <a:pt x="1048954" y="143911"/>
                  <a:pt x="1036576" y="160973"/>
                  <a:pt x="1017171" y="160973"/>
                </a:cubicBezTo>
                <a:cubicBezTo>
                  <a:pt x="997527" y="160973"/>
                  <a:pt x="985626" y="144150"/>
                  <a:pt x="985626" y="112892"/>
                </a:cubicBezTo>
                <a:cubicBezTo>
                  <a:pt x="985626" y="81634"/>
                  <a:pt x="997479" y="64571"/>
                  <a:pt x="1017171" y="64571"/>
                </a:cubicBezTo>
                <a:moveTo>
                  <a:pt x="1017171" y="42872"/>
                </a:moveTo>
                <a:cubicBezTo>
                  <a:pt x="979652" y="42872"/>
                  <a:pt x="953843" y="70259"/>
                  <a:pt x="953843" y="112892"/>
                </a:cubicBezTo>
                <a:cubicBezTo>
                  <a:pt x="953843" y="155573"/>
                  <a:pt x="979413" y="182911"/>
                  <a:pt x="1017171" y="182911"/>
                </a:cubicBezTo>
                <a:cubicBezTo>
                  <a:pt x="1054929" y="182911"/>
                  <a:pt x="1080739" y="155573"/>
                  <a:pt x="1080739" y="112892"/>
                </a:cubicBezTo>
                <a:cubicBezTo>
                  <a:pt x="1080739" y="70259"/>
                  <a:pt x="1054881" y="42872"/>
                  <a:pt x="1017171" y="42872"/>
                </a:cubicBezTo>
                <a:moveTo>
                  <a:pt x="896633" y="179327"/>
                </a:moveTo>
                <a:lnTo>
                  <a:pt x="926838" y="179327"/>
                </a:lnTo>
                <a:lnTo>
                  <a:pt x="926838" y="46504"/>
                </a:lnTo>
                <a:lnTo>
                  <a:pt x="896633" y="46504"/>
                </a:lnTo>
                <a:lnTo>
                  <a:pt x="896633" y="179327"/>
                </a:lnTo>
                <a:close/>
                <a:moveTo>
                  <a:pt x="896633" y="24758"/>
                </a:moveTo>
                <a:lnTo>
                  <a:pt x="926838" y="24758"/>
                </a:lnTo>
                <a:lnTo>
                  <a:pt x="926838" y="0"/>
                </a:lnTo>
                <a:lnTo>
                  <a:pt x="896633" y="0"/>
                </a:lnTo>
                <a:lnTo>
                  <a:pt x="896633" y="24758"/>
                </a:lnTo>
                <a:close/>
                <a:moveTo>
                  <a:pt x="831775" y="9798"/>
                </a:moveTo>
                <a:lnTo>
                  <a:pt x="803862" y="12092"/>
                </a:lnTo>
                <a:lnTo>
                  <a:pt x="802859" y="46457"/>
                </a:lnTo>
                <a:lnTo>
                  <a:pt x="779821" y="46457"/>
                </a:lnTo>
                <a:lnTo>
                  <a:pt x="779821" y="66865"/>
                </a:lnTo>
                <a:lnTo>
                  <a:pt x="802046" y="66865"/>
                </a:lnTo>
                <a:lnTo>
                  <a:pt x="802046" y="133300"/>
                </a:lnTo>
                <a:cubicBezTo>
                  <a:pt x="802046" y="167904"/>
                  <a:pt x="812131" y="182863"/>
                  <a:pt x="843867" y="182863"/>
                </a:cubicBezTo>
                <a:cubicBezTo>
                  <a:pt x="850845" y="182863"/>
                  <a:pt x="857823" y="181812"/>
                  <a:pt x="865088" y="180283"/>
                </a:cubicBezTo>
                <a:lnTo>
                  <a:pt x="865088" y="157293"/>
                </a:lnTo>
                <a:cubicBezTo>
                  <a:pt x="859925" y="158584"/>
                  <a:pt x="855004" y="159109"/>
                  <a:pt x="850319" y="159109"/>
                </a:cubicBezTo>
                <a:cubicBezTo>
                  <a:pt x="834547" y="159109"/>
                  <a:pt x="831727" y="150602"/>
                  <a:pt x="831727" y="131197"/>
                </a:cubicBezTo>
                <a:lnTo>
                  <a:pt x="831727" y="66913"/>
                </a:lnTo>
                <a:lnTo>
                  <a:pt x="861407" y="66913"/>
                </a:lnTo>
                <a:lnTo>
                  <a:pt x="861407" y="46504"/>
                </a:lnTo>
                <a:lnTo>
                  <a:pt x="831727" y="46504"/>
                </a:lnTo>
                <a:lnTo>
                  <a:pt x="831727" y="9798"/>
                </a:lnTo>
                <a:close/>
                <a:moveTo>
                  <a:pt x="728681" y="113178"/>
                </a:moveTo>
                <a:lnTo>
                  <a:pt x="728681" y="122737"/>
                </a:lnTo>
                <a:cubicBezTo>
                  <a:pt x="728681" y="144484"/>
                  <a:pt x="713195" y="161308"/>
                  <a:pt x="693790" y="161308"/>
                </a:cubicBezTo>
                <a:cubicBezTo>
                  <a:pt x="679022" y="161308"/>
                  <a:pt x="669989" y="153278"/>
                  <a:pt x="669989" y="141377"/>
                </a:cubicBezTo>
                <a:cubicBezTo>
                  <a:pt x="669989" y="122737"/>
                  <a:pt x="687291" y="113178"/>
                  <a:pt x="721990" y="113178"/>
                </a:cubicBezTo>
                <a:lnTo>
                  <a:pt x="728681" y="113178"/>
                </a:lnTo>
                <a:close/>
                <a:moveTo>
                  <a:pt x="642125" y="80869"/>
                </a:moveTo>
                <a:lnTo>
                  <a:pt x="670036" y="84262"/>
                </a:lnTo>
                <a:cubicBezTo>
                  <a:pt x="672857" y="70545"/>
                  <a:pt x="683228" y="63567"/>
                  <a:pt x="701055" y="63567"/>
                </a:cubicBezTo>
                <a:cubicBezTo>
                  <a:pt x="719696" y="63567"/>
                  <a:pt x="728729" y="71549"/>
                  <a:pt x="728729" y="88373"/>
                </a:cubicBezTo>
                <a:lnTo>
                  <a:pt x="728729" y="95351"/>
                </a:lnTo>
                <a:lnTo>
                  <a:pt x="725910" y="95351"/>
                </a:lnTo>
                <a:cubicBezTo>
                  <a:pt x="667169" y="95351"/>
                  <a:pt x="638540" y="110836"/>
                  <a:pt x="638540" y="142907"/>
                </a:cubicBezTo>
                <a:cubicBezTo>
                  <a:pt x="638540" y="166135"/>
                  <a:pt x="656368" y="182672"/>
                  <a:pt x="684231" y="182672"/>
                </a:cubicBezTo>
                <a:cubicBezTo>
                  <a:pt x="704163" y="182672"/>
                  <a:pt x="720221" y="173400"/>
                  <a:pt x="729255" y="156337"/>
                </a:cubicBezTo>
                <a:cubicBezTo>
                  <a:pt x="729494" y="164845"/>
                  <a:pt x="730306" y="172396"/>
                  <a:pt x="732074" y="179327"/>
                </a:cubicBezTo>
                <a:lnTo>
                  <a:pt x="761804" y="179327"/>
                </a:lnTo>
                <a:cubicBezTo>
                  <a:pt x="758935" y="172396"/>
                  <a:pt x="757932" y="163602"/>
                  <a:pt x="757932" y="152992"/>
                </a:cubicBezTo>
                <a:lnTo>
                  <a:pt x="757932" y="95064"/>
                </a:lnTo>
                <a:cubicBezTo>
                  <a:pt x="757932" y="58883"/>
                  <a:pt x="742686" y="42872"/>
                  <a:pt x="704210" y="42872"/>
                </a:cubicBezTo>
                <a:cubicBezTo>
                  <a:pt x="668985" y="42872"/>
                  <a:pt x="648051" y="55777"/>
                  <a:pt x="642125" y="80869"/>
                </a:cubicBezTo>
                <a:moveTo>
                  <a:pt x="549546" y="179327"/>
                </a:moveTo>
                <a:lnTo>
                  <a:pt x="576693" y="179327"/>
                </a:lnTo>
                <a:lnTo>
                  <a:pt x="623723" y="46504"/>
                </a:lnTo>
                <a:lnTo>
                  <a:pt x="599157" y="46504"/>
                </a:lnTo>
                <a:lnTo>
                  <a:pt x="566082" y="147591"/>
                </a:lnTo>
                <a:lnTo>
                  <a:pt x="533248" y="46504"/>
                </a:lnTo>
                <a:lnTo>
                  <a:pt x="502993" y="46504"/>
                </a:lnTo>
                <a:lnTo>
                  <a:pt x="549546" y="179327"/>
                </a:lnTo>
                <a:close/>
                <a:moveTo>
                  <a:pt x="426235" y="64571"/>
                </a:moveTo>
                <a:cubicBezTo>
                  <a:pt x="445640" y="64571"/>
                  <a:pt x="458067" y="81873"/>
                  <a:pt x="458067" y="112892"/>
                </a:cubicBezTo>
                <a:cubicBezTo>
                  <a:pt x="458067" y="143911"/>
                  <a:pt x="445640" y="160973"/>
                  <a:pt x="426235" y="160973"/>
                </a:cubicBezTo>
                <a:cubicBezTo>
                  <a:pt x="406592" y="160973"/>
                  <a:pt x="394691" y="144150"/>
                  <a:pt x="394691" y="112892"/>
                </a:cubicBezTo>
                <a:cubicBezTo>
                  <a:pt x="394738" y="81634"/>
                  <a:pt x="406592" y="64571"/>
                  <a:pt x="426235" y="64571"/>
                </a:cubicBezTo>
                <a:moveTo>
                  <a:pt x="426235" y="42872"/>
                </a:moveTo>
                <a:cubicBezTo>
                  <a:pt x="388764" y="42872"/>
                  <a:pt x="362954" y="70259"/>
                  <a:pt x="362954" y="112892"/>
                </a:cubicBezTo>
                <a:cubicBezTo>
                  <a:pt x="362954" y="155573"/>
                  <a:pt x="388477" y="182911"/>
                  <a:pt x="426235" y="182911"/>
                </a:cubicBezTo>
                <a:cubicBezTo>
                  <a:pt x="463993" y="182911"/>
                  <a:pt x="489802" y="155573"/>
                  <a:pt x="489802" y="112892"/>
                </a:cubicBezTo>
                <a:cubicBezTo>
                  <a:pt x="489802" y="70259"/>
                  <a:pt x="463993" y="42872"/>
                  <a:pt x="426235" y="42872"/>
                </a:cubicBezTo>
                <a:moveTo>
                  <a:pt x="224302" y="46504"/>
                </a:moveTo>
                <a:lnTo>
                  <a:pt x="224302" y="179327"/>
                </a:lnTo>
                <a:lnTo>
                  <a:pt x="253456" y="179327"/>
                </a:lnTo>
                <a:lnTo>
                  <a:pt x="253456" y="103333"/>
                </a:lnTo>
                <a:cubicBezTo>
                  <a:pt x="253504" y="80343"/>
                  <a:pt x="266982" y="65575"/>
                  <a:pt x="284236" y="65575"/>
                </a:cubicBezTo>
                <a:cubicBezTo>
                  <a:pt x="298718" y="65575"/>
                  <a:pt x="306699" y="75373"/>
                  <a:pt x="306699" y="94538"/>
                </a:cubicBezTo>
                <a:lnTo>
                  <a:pt x="306699" y="179279"/>
                </a:lnTo>
                <a:lnTo>
                  <a:pt x="335903" y="179279"/>
                </a:lnTo>
                <a:lnTo>
                  <a:pt x="335903" y="94299"/>
                </a:lnTo>
                <a:cubicBezTo>
                  <a:pt x="335903" y="59935"/>
                  <a:pt x="321708" y="42872"/>
                  <a:pt x="292792" y="42872"/>
                </a:cubicBezTo>
                <a:cubicBezTo>
                  <a:pt x="274964" y="42872"/>
                  <a:pt x="261247" y="51666"/>
                  <a:pt x="251688" y="69207"/>
                </a:cubicBezTo>
                <a:lnTo>
                  <a:pt x="251640" y="46457"/>
                </a:lnTo>
                <a:lnTo>
                  <a:pt x="224302" y="46457"/>
                </a:lnTo>
                <a:close/>
                <a:moveTo>
                  <a:pt x="77189" y="46504"/>
                </a:moveTo>
                <a:lnTo>
                  <a:pt x="77189" y="179327"/>
                </a:lnTo>
                <a:lnTo>
                  <a:pt x="106391" y="179327"/>
                </a:lnTo>
                <a:lnTo>
                  <a:pt x="106391" y="103333"/>
                </a:lnTo>
                <a:cubicBezTo>
                  <a:pt x="106439" y="80343"/>
                  <a:pt x="119870" y="65575"/>
                  <a:pt x="137172" y="65575"/>
                </a:cubicBezTo>
                <a:cubicBezTo>
                  <a:pt x="151653" y="65575"/>
                  <a:pt x="159635" y="75373"/>
                  <a:pt x="159635" y="94538"/>
                </a:cubicBezTo>
                <a:lnTo>
                  <a:pt x="159635" y="179279"/>
                </a:lnTo>
                <a:lnTo>
                  <a:pt x="188838" y="179279"/>
                </a:lnTo>
                <a:lnTo>
                  <a:pt x="188838" y="94299"/>
                </a:lnTo>
                <a:cubicBezTo>
                  <a:pt x="188838" y="59935"/>
                  <a:pt x="174643" y="42872"/>
                  <a:pt x="145679" y="42872"/>
                </a:cubicBezTo>
                <a:cubicBezTo>
                  <a:pt x="127851" y="42872"/>
                  <a:pt x="114182" y="51666"/>
                  <a:pt x="104623" y="69207"/>
                </a:cubicBezTo>
                <a:lnTo>
                  <a:pt x="104575" y="46457"/>
                </a:lnTo>
                <a:lnTo>
                  <a:pt x="77189" y="46457"/>
                </a:lnTo>
                <a:close/>
                <a:moveTo>
                  <a:pt x="0" y="179327"/>
                </a:moveTo>
                <a:lnTo>
                  <a:pt x="30207" y="179327"/>
                </a:lnTo>
                <a:lnTo>
                  <a:pt x="30207" y="46504"/>
                </a:lnTo>
                <a:lnTo>
                  <a:pt x="0" y="46504"/>
                </a:lnTo>
                <a:lnTo>
                  <a:pt x="0" y="179327"/>
                </a:lnTo>
                <a:close/>
                <a:moveTo>
                  <a:pt x="0" y="24758"/>
                </a:moveTo>
                <a:lnTo>
                  <a:pt x="30207" y="24758"/>
                </a:lnTo>
                <a:lnTo>
                  <a:pt x="30207" y="0"/>
                </a:lnTo>
                <a:lnTo>
                  <a:pt x="0" y="0"/>
                </a:lnTo>
                <a:lnTo>
                  <a:pt x="0" y="24758"/>
                </a:lnTo>
                <a:close/>
              </a:path>
            </a:pathLst>
          </a:custGeom>
          <a:solidFill>
            <a:schemeClr val="bg1"/>
          </a:solidFill>
          <a:ln w="4777" cap="flat">
            <a:noFill/>
            <a:prstDash val="solid"/>
            <a:miter/>
          </a:ln>
        </p:spPr>
        <p:txBody>
          <a:bodyPr rtlCol="0" anchor="ctr"/>
          <a:lstStyle/>
          <a:p>
            <a:endParaRPr lang="en-GB" dirty="0"/>
          </a:p>
        </p:txBody>
      </p:sp>
      <p:sp>
        <p:nvSpPr>
          <p:cNvPr id="203" name="Vrije vorm: vorm 202">
            <a:extLst>
              <a:ext uri="{FF2B5EF4-FFF2-40B4-BE49-F238E27FC236}">
                <a16:creationId xmlns:a16="http://schemas.microsoft.com/office/drawing/2014/main" id="{61507882-5C09-AFEB-B812-B6EAEF4772AD}"/>
              </a:ext>
            </a:extLst>
          </p:cNvPr>
          <p:cNvSpPr/>
          <p:nvPr userDrawn="1"/>
        </p:nvSpPr>
        <p:spPr>
          <a:xfrm>
            <a:off x="7536165" y="3480414"/>
            <a:ext cx="568159" cy="331869"/>
          </a:xfrm>
          <a:custGeom>
            <a:avLst/>
            <a:gdLst>
              <a:gd name="connsiteX0" fmla="*/ 283398 w 568159"/>
              <a:gd name="connsiteY0" fmla="*/ 120492 h 331869"/>
              <a:gd name="connsiteX1" fmla="*/ 227076 w 568159"/>
              <a:gd name="connsiteY1" fmla="*/ 206853 h 331869"/>
              <a:gd name="connsiteX2" fmla="*/ 283398 w 568159"/>
              <a:gd name="connsiteY2" fmla="*/ 292700 h 331869"/>
              <a:gd name="connsiteX3" fmla="*/ 340230 w 568159"/>
              <a:gd name="connsiteY3" fmla="*/ 206853 h 331869"/>
              <a:gd name="connsiteX4" fmla="*/ 283398 w 568159"/>
              <a:gd name="connsiteY4" fmla="*/ 120492 h 331869"/>
              <a:gd name="connsiteX5" fmla="*/ 555700 w 568159"/>
              <a:gd name="connsiteY5" fmla="*/ 81752 h 331869"/>
              <a:gd name="connsiteX6" fmla="*/ 568159 w 568159"/>
              <a:gd name="connsiteY6" fmla="*/ 82263 h 331869"/>
              <a:gd name="connsiteX7" fmla="*/ 568159 w 568159"/>
              <a:gd name="connsiteY7" fmla="*/ 133378 h 331869"/>
              <a:gd name="connsiteX8" fmla="*/ 556638 w 568159"/>
              <a:gd name="connsiteY8" fmla="*/ 132867 h 331869"/>
              <a:gd name="connsiteX9" fmla="*/ 493406 w 568159"/>
              <a:gd name="connsiteY9" fmla="*/ 207706 h 331869"/>
              <a:gd name="connsiteX10" fmla="*/ 493406 w 568159"/>
              <a:gd name="connsiteY10" fmla="*/ 325297 h 331869"/>
              <a:gd name="connsiteX11" fmla="*/ 440413 w 568159"/>
              <a:gd name="connsiteY11" fmla="*/ 325297 h 331869"/>
              <a:gd name="connsiteX12" fmla="*/ 440413 w 568159"/>
              <a:gd name="connsiteY12" fmla="*/ 88151 h 331869"/>
              <a:gd name="connsiteX13" fmla="*/ 488798 w 568159"/>
              <a:gd name="connsiteY13" fmla="*/ 88151 h 331869"/>
              <a:gd name="connsiteX14" fmla="*/ 488798 w 568159"/>
              <a:gd name="connsiteY14" fmla="*/ 139352 h 331869"/>
              <a:gd name="connsiteX15" fmla="*/ 555700 w 568159"/>
              <a:gd name="connsiteY15" fmla="*/ 81752 h 331869"/>
              <a:gd name="connsiteX16" fmla="*/ 283398 w 568159"/>
              <a:gd name="connsiteY16" fmla="*/ 81752 h 331869"/>
              <a:gd name="connsiteX17" fmla="*/ 396893 w 568159"/>
              <a:gd name="connsiteY17" fmla="*/ 206853 h 331869"/>
              <a:gd name="connsiteX18" fmla="*/ 283398 w 568159"/>
              <a:gd name="connsiteY18" fmla="*/ 331869 h 331869"/>
              <a:gd name="connsiteX19" fmla="*/ 170413 w 568159"/>
              <a:gd name="connsiteY19" fmla="*/ 206853 h 331869"/>
              <a:gd name="connsiteX20" fmla="*/ 283398 w 568159"/>
              <a:gd name="connsiteY20" fmla="*/ 81752 h 331869"/>
              <a:gd name="connsiteX21" fmla="*/ 115372 w 568159"/>
              <a:gd name="connsiteY21" fmla="*/ 0 h 331869"/>
              <a:gd name="connsiteX22" fmla="*/ 161027 w 568159"/>
              <a:gd name="connsiteY22" fmla="*/ 4182 h 331869"/>
              <a:gd name="connsiteX23" fmla="*/ 161113 w 568159"/>
              <a:gd name="connsiteY23" fmla="*/ 4182 h 331869"/>
              <a:gd name="connsiteX24" fmla="*/ 161113 w 568159"/>
              <a:gd name="connsiteY24" fmla="*/ 42924 h 331869"/>
              <a:gd name="connsiteX25" fmla="*/ 129709 w 568159"/>
              <a:gd name="connsiteY25" fmla="*/ 39682 h 331869"/>
              <a:gd name="connsiteX26" fmla="*/ 90454 w 568159"/>
              <a:gd name="connsiteY26" fmla="*/ 81752 h 331869"/>
              <a:gd name="connsiteX27" fmla="*/ 90454 w 568159"/>
              <a:gd name="connsiteY27" fmla="*/ 88237 h 331869"/>
              <a:gd name="connsiteX28" fmla="*/ 148142 w 568159"/>
              <a:gd name="connsiteY28" fmla="*/ 88237 h 331869"/>
              <a:gd name="connsiteX29" fmla="*/ 148142 w 568159"/>
              <a:gd name="connsiteY29" fmla="*/ 124590 h 331869"/>
              <a:gd name="connsiteX30" fmla="*/ 91393 w 568159"/>
              <a:gd name="connsiteY30" fmla="*/ 124590 h 331869"/>
              <a:gd name="connsiteX31" fmla="*/ 91393 w 568159"/>
              <a:gd name="connsiteY31" fmla="*/ 325297 h 331869"/>
              <a:gd name="connsiteX32" fmla="*/ 39255 w 568159"/>
              <a:gd name="connsiteY32" fmla="*/ 325297 h 331869"/>
              <a:gd name="connsiteX33" fmla="*/ 39255 w 568159"/>
              <a:gd name="connsiteY33" fmla="*/ 124504 h 331869"/>
              <a:gd name="connsiteX34" fmla="*/ 0 w 568159"/>
              <a:gd name="connsiteY34" fmla="*/ 124504 h 331869"/>
              <a:gd name="connsiteX35" fmla="*/ 0 w 568159"/>
              <a:gd name="connsiteY35" fmla="*/ 88151 h 331869"/>
              <a:gd name="connsiteX36" fmla="*/ 39255 w 568159"/>
              <a:gd name="connsiteY36" fmla="*/ 88151 h 331869"/>
              <a:gd name="connsiteX37" fmla="*/ 39255 w 568159"/>
              <a:gd name="connsiteY37" fmla="*/ 83543 h 331869"/>
              <a:gd name="connsiteX38" fmla="*/ 115372 w 568159"/>
              <a:gd name="connsiteY38" fmla="*/ 0 h 33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68159" h="331869">
                <a:moveTo>
                  <a:pt x="283398" y="120492"/>
                </a:moveTo>
                <a:cubicBezTo>
                  <a:pt x="248324" y="120492"/>
                  <a:pt x="227076" y="150872"/>
                  <a:pt x="227076" y="206853"/>
                </a:cubicBezTo>
                <a:cubicBezTo>
                  <a:pt x="227076" y="262662"/>
                  <a:pt x="248324" y="292700"/>
                  <a:pt x="283398" y="292700"/>
                </a:cubicBezTo>
                <a:cubicBezTo>
                  <a:pt x="318042" y="292700"/>
                  <a:pt x="340230" y="262235"/>
                  <a:pt x="340230" y="206853"/>
                </a:cubicBezTo>
                <a:cubicBezTo>
                  <a:pt x="340230" y="151384"/>
                  <a:pt x="318042" y="120492"/>
                  <a:pt x="283398" y="120492"/>
                </a:cubicBezTo>
                <a:close/>
                <a:moveTo>
                  <a:pt x="555700" y="81752"/>
                </a:moveTo>
                <a:cubicBezTo>
                  <a:pt x="559369" y="81752"/>
                  <a:pt x="563551" y="81752"/>
                  <a:pt x="568159" y="82263"/>
                </a:cubicBezTo>
                <a:lnTo>
                  <a:pt x="568159" y="133378"/>
                </a:lnTo>
                <a:cubicBezTo>
                  <a:pt x="563124" y="132867"/>
                  <a:pt x="558943" y="132867"/>
                  <a:pt x="556638" y="132867"/>
                </a:cubicBezTo>
                <a:cubicBezTo>
                  <a:pt x="518408" y="132867"/>
                  <a:pt x="493492" y="161027"/>
                  <a:pt x="493406" y="207706"/>
                </a:cubicBezTo>
                <a:lnTo>
                  <a:pt x="493406" y="325297"/>
                </a:lnTo>
                <a:lnTo>
                  <a:pt x="440413" y="325297"/>
                </a:lnTo>
                <a:lnTo>
                  <a:pt x="440413" y="88151"/>
                </a:lnTo>
                <a:lnTo>
                  <a:pt x="488798" y="88151"/>
                </a:lnTo>
                <a:lnTo>
                  <a:pt x="488798" y="139352"/>
                </a:lnTo>
                <a:cubicBezTo>
                  <a:pt x="500746" y="100610"/>
                  <a:pt x="522420" y="81752"/>
                  <a:pt x="555700" y="81752"/>
                </a:cubicBezTo>
                <a:close/>
                <a:moveTo>
                  <a:pt x="283398" y="81752"/>
                </a:moveTo>
                <a:cubicBezTo>
                  <a:pt x="350812" y="81752"/>
                  <a:pt x="396893" y="130648"/>
                  <a:pt x="396893" y="206853"/>
                </a:cubicBezTo>
                <a:cubicBezTo>
                  <a:pt x="396893" y="282971"/>
                  <a:pt x="350812" y="331869"/>
                  <a:pt x="283398" y="331869"/>
                </a:cubicBezTo>
                <a:cubicBezTo>
                  <a:pt x="216067" y="331869"/>
                  <a:pt x="170413" y="282971"/>
                  <a:pt x="170413" y="206853"/>
                </a:cubicBezTo>
                <a:cubicBezTo>
                  <a:pt x="170413" y="130648"/>
                  <a:pt x="216495" y="81752"/>
                  <a:pt x="283398" y="81752"/>
                </a:cubicBezTo>
                <a:close/>
                <a:moveTo>
                  <a:pt x="115372" y="0"/>
                </a:moveTo>
                <a:cubicBezTo>
                  <a:pt x="131501" y="0"/>
                  <a:pt x="146690" y="939"/>
                  <a:pt x="161027" y="4182"/>
                </a:cubicBezTo>
                <a:lnTo>
                  <a:pt x="161113" y="4182"/>
                </a:lnTo>
                <a:lnTo>
                  <a:pt x="161113" y="42924"/>
                </a:lnTo>
                <a:cubicBezTo>
                  <a:pt x="147715" y="40619"/>
                  <a:pt x="137559" y="39682"/>
                  <a:pt x="129709" y="39682"/>
                </a:cubicBezTo>
                <a:cubicBezTo>
                  <a:pt x="101976" y="39682"/>
                  <a:pt x="90454" y="52651"/>
                  <a:pt x="90454" y="81752"/>
                </a:cubicBezTo>
                <a:lnTo>
                  <a:pt x="90454" y="88237"/>
                </a:lnTo>
                <a:lnTo>
                  <a:pt x="148142" y="88237"/>
                </a:lnTo>
                <a:lnTo>
                  <a:pt x="148142" y="124590"/>
                </a:lnTo>
                <a:lnTo>
                  <a:pt x="91393" y="124590"/>
                </a:lnTo>
                <a:lnTo>
                  <a:pt x="91393" y="325297"/>
                </a:lnTo>
                <a:lnTo>
                  <a:pt x="39255" y="325297"/>
                </a:lnTo>
                <a:lnTo>
                  <a:pt x="39255" y="124504"/>
                </a:lnTo>
                <a:lnTo>
                  <a:pt x="0" y="124504"/>
                </a:lnTo>
                <a:lnTo>
                  <a:pt x="0" y="88151"/>
                </a:lnTo>
                <a:lnTo>
                  <a:pt x="39255" y="88151"/>
                </a:lnTo>
                <a:lnTo>
                  <a:pt x="39255" y="83543"/>
                </a:lnTo>
                <a:cubicBezTo>
                  <a:pt x="39255" y="26710"/>
                  <a:pt x="63233" y="0"/>
                  <a:pt x="115372" y="0"/>
                </a:cubicBezTo>
                <a:close/>
              </a:path>
            </a:pathLst>
          </a:custGeom>
          <a:solidFill>
            <a:schemeClr val="bg1"/>
          </a:solidFill>
          <a:ln w="4777" cap="flat">
            <a:noFill/>
            <a:prstDash val="solid"/>
            <a:miter/>
          </a:ln>
        </p:spPr>
        <p:txBody>
          <a:bodyPr rtlCol="0" anchor="ctr"/>
          <a:lstStyle/>
          <a:p>
            <a:endParaRPr lang="en-GB" dirty="0"/>
          </a:p>
        </p:txBody>
      </p:sp>
      <p:sp>
        <p:nvSpPr>
          <p:cNvPr id="204" name="Rechthoek 203">
            <a:extLst>
              <a:ext uri="{FF2B5EF4-FFF2-40B4-BE49-F238E27FC236}">
                <a16:creationId xmlns:a16="http://schemas.microsoft.com/office/drawing/2014/main" id="{D2823E83-337B-EBE8-2DC9-AC1B405239E1}"/>
              </a:ext>
            </a:extLst>
          </p:cNvPr>
          <p:cNvSpPr/>
          <p:nvPr userDrawn="1"/>
        </p:nvSpPr>
        <p:spPr>
          <a:xfrm>
            <a:off x="0" y="0"/>
            <a:ext cx="7397922" cy="6858000"/>
          </a:xfrm>
          <a:prstGeom prst="rect">
            <a:avLst/>
          </a:prstGeom>
          <a:solidFill>
            <a:srgbClr val="66BECC"/>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dirty="0"/>
          </a:p>
        </p:txBody>
      </p:sp>
      <p:sp>
        <p:nvSpPr>
          <p:cNvPr id="10" name="Vrije vorm: vorm 9">
            <a:extLst>
              <a:ext uri="{FF2B5EF4-FFF2-40B4-BE49-F238E27FC236}">
                <a16:creationId xmlns:a16="http://schemas.microsoft.com/office/drawing/2014/main" id="{68632D5D-A90B-D2B1-47A3-4C3307001C3E}"/>
              </a:ext>
            </a:extLst>
          </p:cNvPr>
          <p:cNvSpPr/>
          <p:nvPr/>
        </p:nvSpPr>
        <p:spPr>
          <a:xfrm>
            <a:off x="2271909" y="1104462"/>
            <a:ext cx="10854" cy="1519651"/>
          </a:xfrm>
          <a:custGeom>
            <a:avLst/>
            <a:gdLst>
              <a:gd name="connsiteX0" fmla="*/ -7 w 11947"/>
              <a:gd name="connsiteY0" fmla="*/ -7 h 1672682"/>
              <a:gd name="connsiteX1" fmla="*/ -7 w 11947"/>
              <a:gd name="connsiteY1" fmla="*/ 1672676 h 1672682"/>
            </a:gdLst>
            <a:ahLst/>
            <a:cxnLst>
              <a:cxn ang="0">
                <a:pos x="connsiteX0" y="connsiteY0"/>
              </a:cxn>
              <a:cxn ang="0">
                <a:pos x="connsiteX1" y="connsiteY1"/>
              </a:cxn>
            </a:cxnLst>
            <a:rect l="l" t="t" r="r" b="b"/>
            <a:pathLst>
              <a:path w="11947" h="1672682">
                <a:moveTo>
                  <a:pt x="-7" y="-7"/>
                </a:moveTo>
                <a:lnTo>
                  <a:pt x="-7" y="1672676"/>
                </a:lnTo>
              </a:path>
            </a:pathLst>
          </a:custGeom>
          <a:noFill/>
          <a:ln w="83617" cap="flat">
            <a:gradFill>
              <a:gsLst>
                <a:gs pos="0">
                  <a:srgbClr val="F0F9FA">
                    <a:alpha val="0"/>
                  </a:srgbClr>
                </a:gs>
                <a:gs pos="50000">
                  <a:srgbClr val="F0F9FA">
                    <a:alpha val="49804"/>
                  </a:srgbClr>
                </a:gs>
                <a:gs pos="100000">
                  <a:srgbClr val="F0F9FA"/>
                </a:gs>
              </a:gsLst>
              <a:lin ang="5400000" scaled="1"/>
            </a:gradFill>
            <a:prstDash val="solid"/>
            <a:miter/>
          </a:ln>
        </p:spPr>
        <p:txBody>
          <a:bodyPr rtlCol="0" anchor="ctr"/>
          <a:lstStyle/>
          <a:p>
            <a:endParaRPr lang="en-GB" dirty="0"/>
          </a:p>
        </p:txBody>
      </p:sp>
      <p:sp>
        <p:nvSpPr>
          <p:cNvPr id="11" name="Vrije vorm: vorm 10">
            <a:extLst>
              <a:ext uri="{FF2B5EF4-FFF2-40B4-BE49-F238E27FC236}">
                <a16:creationId xmlns:a16="http://schemas.microsoft.com/office/drawing/2014/main" id="{49659C9C-DC5D-D0BB-EA8D-E6CF1126029A}"/>
              </a:ext>
            </a:extLst>
          </p:cNvPr>
          <p:cNvSpPr/>
          <p:nvPr/>
        </p:nvSpPr>
        <p:spPr>
          <a:xfrm>
            <a:off x="1512083" y="344636"/>
            <a:ext cx="10854" cy="1519651"/>
          </a:xfrm>
          <a:custGeom>
            <a:avLst/>
            <a:gdLst>
              <a:gd name="connsiteX0" fmla="*/ -7 w 11947"/>
              <a:gd name="connsiteY0" fmla="*/ -7 h 1672682"/>
              <a:gd name="connsiteX1" fmla="*/ -7 w 11947"/>
              <a:gd name="connsiteY1" fmla="*/ 1672676 h 1672682"/>
            </a:gdLst>
            <a:ahLst/>
            <a:cxnLst>
              <a:cxn ang="0">
                <a:pos x="connsiteX0" y="connsiteY0"/>
              </a:cxn>
              <a:cxn ang="0">
                <a:pos x="connsiteX1" y="connsiteY1"/>
              </a:cxn>
            </a:cxnLst>
            <a:rect l="l" t="t" r="r" b="b"/>
            <a:pathLst>
              <a:path w="11947" h="1672682">
                <a:moveTo>
                  <a:pt x="-7" y="-7"/>
                </a:moveTo>
                <a:lnTo>
                  <a:pt x="-7" y="1672676"/>
                </a:lnTo>
              </a:path>
            </a:pathLst>
          </a:custGeom>
          <a:noFill/>
          <a:ln w="83617" cap="flat">
            <a:gradFill>
              <a:gsLst>
                <a:gs pos="0">
                  <a:srgbClr val="F0F9FA">
                    <a:alpha val="0"/>
                  </a:srgbClr>
                </a:gs>
                <a:gs pos="50000">
                  <a:srgbClr val="F0F9FA">
                    <a:alpha val="49804"/>
                  </a:srgbClr>
                </a:gs>
                <a:gs pos="100000">
                  <a:srgbClr val="F0F9FA"/>
                </a:gs>
              </a:gsLst>
              <a:lin ang="5400000" scaled="1"/>
            </a:gradFill>
            <a:prstDash val="solid"/>
            <a:miter/>
          </a:ln>
        </p:spPr>
        <p:txBody>
          <a:bodyPr rtlCol="0" anchor="ctr"/>
          <a:lstStyle/>
          <a:p>
            <a:endParaRPr lang="en-GB" dirty="0"/>
          </a:p>
        </p:txBody>
      </p:sp>
      <p:sp>
        <p:nvSpPr>
          <p:cNvPr id="12" name="Vrije vorm: vorm 11">
            <a:extLst>
              <a:ext uri="{FF2B5EF4-FFF2-40B4-BE49-F238E27FC236}">
                <a16:creationId xmlns:a16="http://schemas.microsoft.com/office/drawing/2014/main" id="{18923D7B-20D6-582F-7E76-D16285387676}"/>
              </a:ext>
            </a:extLst>
          </p:cNvPr>
          <p:cNvSpPr/>
          <p:nvPr/>
        </p:nvSpPr>
        <p:spPr>
          <a:xfrm>
            <a:off x="3031735" y="344636"/>
            <a:ext cx="10854" cy="1519651"/>
          </a:xfrm>
          <a:custGeom>
            <a:avLst/>
            <a:gdLst>
              <a:gd name="connsiteX0" fmla="*/ -7 w 11947"/>
              <a:gd name="connsiteY0" fmla="*/ 1672676 h 1672682"/>
              <a:gd name="connsiteX1" fmla="*/ -7 w 11947"/>
              <a:gd name="connsiteY1" fmla="*/ -7 h 1672682"/>
            </a:gdLst>
            <a:ahLst/>
            <a:cxnLst>
              <a:cxn ang="0">
                <a:pos x="connsiteX0" y="connsiteY0"/>
              </a:cxn>
              <a:cxn ang="0">
                <a:pos x="connsiteX1" y="connsiteY1"/>
              </a:cxn>
            </a:cxnLst>
            <a:rect l="l" t="t" r="r" b="b"/>
            <a:pathLst>
              <a:path w="11947" h="1672682">
                <a:moveTo>
                  <a:pt x="-7" y="1672676"/>
                </a:moveTo>
                <a:lnTo>
                  <a:pt x="-7" y="-7"/>
                </a:lnTo>
              </a:path>
            </a:pathLst>
          </a:custGeom>
          <a:noFill/>
          <a:ln w="83617" cap="flat">
            <a:gradFill>
              <a:gsLst>
                <a:gs pos="0">
                  <a:srgbClr val="F0F9FA">
                    <a:alpha val="0"/>
                  </a:srgbClr>
                </a:gs>
                <a:gs pos="50000">
                  <a:srgbClr val="F0F9FA">
                    <a:alpha val="49804"/>
                  </a:srgbClr>
                </a:gs>
                <a:gs pos="100000">
                  <a:srgbClr val="F0F9FA"/>
                </a:gs>
              </a:gsLst>
              <a:lin ang="16200000" scaled="1"/>
            </a:gradFill>
            <a:prstDash val="solid"/>
            <a:miter/>
          </a:ln>
        </p:spPr>
        <p:txBody>
          <a:bodyPr rtlCol="0" anchor="ctr"/>
          <a:lstStyle/>
          <a:p>
            <a:endParaRPr lang="en-GB" dirty="0"/>
          </a:p>
        </p:txBody>
      </p:sp>
      <p:sp>
        <p:nvSpPr>
          <p:cNvPr id="16" name="Vrije vorm: vorm 15">
            <a:extLst>
              <a:ext uri="{FF2B5EF4-FFF2-40B4-BE49-F238E27FC236}">
                <a16:creationId xmlns:a16="http://schemas.microsoft.com/office/drawing/2014/main" id="{9F2F2BDE-BC7F-5559-3A53-CFB8D21D5D99}"/>
              </a:ext>
            </a:extLst>
          </p:cNvPr>
          <p:cNvSpPr/>
          <p:nvPr/>
        </p:nvSpPr>
        <p:spPr>
          <a:xfrm>
            <a:off x="1512083" y="1864288"/>
            <a:ext cx="2279477" cy="2279477"/>
          </a:xfrm>
          <a:custGeom>
            <a:avLst/>
            <a:gdLst>
              <a:gd name="connsiteX0" fmla="*/ 2509018 w 2509024"/>
              <a:gd name="connsiteY0" fmla="*/ 2509018 h 2509024"/>
              <a:gd name="connsiteX1" fmla="*/ -7 w 2509024"/>
              <a:gd name="connsiteY1" fmla="*/ -7 h 2509024"/>
            </a:gdLst>
            <a:ahLst/>
            <a:cxnLst>
              <a:cxn ang="0">
                <a:pos x="connsiteX0" y="connsiteY0"/>
              </a:cxn>
              <a:cxn ang="0">
                <a:pos x="connsiteX1" y="connsiteY1"/>
              </a:cxn>
            </a:cxnLst>
            <a:rect l="l" t="t" r="r" b="b"/>
            <a:pathLst>
              <a:path w="2509024" h="2509024">
                <a:moveTo>
                  <a:pt x="2509018" y="2509018"/>
                </a:moveTo>
                <a:lnTo>
                  <a:pt x="-7" y="-7"/>
                </a:lnTo>
              </a:path>
            </a:pathLst>
          </a:custGeom>
          <a:noFill/>
          <a:ln w="83617" cap="flat">
            <a:gradFill>
              <a:gsLst>
                <a:gs pos="0">
                  <a:srgbClr val="F0F9FA"/>
                </a:gs>
                <a:gs pos="50000">
                  <a:srgbClr val="F0F9FA">
                    <a:alpha val="49804"/>
                  </a:srgbClr>
                </a:gs>
                <a:gs pos="100000">
                  <a:srgbClr val="F0F9FA">
                    <a:alpha val="0"/>
                  </a:srgbClr>
                </a:gs>
              </a:gsLst>
              <a:lin ang="13500000" scaled="1"/>
            </a:gradFill>
            <a:prstDash val="solid"/>
            <a:miter/>
          </a:ln>
        </p:spPr>
        <p:txBody>
          <a:bodyPr rtlCol="0" anchor="ctr"/>
          <a:lstStyle/>
          <a:p>
            <a:endParaRPr lang="en-GB" dirty="0"/>
          </a:p>
        </p:txBody>
      </p:sp>
      <p:sp>
        <p:nvSpPr>
          <p:cNvPr id="17" name="Vrije vorm: vorm 16">
            <a:extLst>
              <a:ext uri="{FF2B5EF4-FFF2-40B4-BE49-F238E27FC236}">
                <a16:creationId xmlns:a16="http://schemas.microsoft.com/office/drawing/2014/main" id="{C34EA49E-24FF-F55B-05DF-359E2FFA6D09}"/>
              </a:ext>
            </a:extLst>
          </p:cNvPr>
          <p:cNvSpPr/>
          <p:nvPr/>
        </p:nvSpPr>
        <p:spPr>
          <a:xfrm>
            <a:off x="3791561" y="4143765"/>
            <a:ext cx="10854" cy="2279477"/>
          </a:xfrm>
          <a:custGeom>
            <a:avLst/>
            <a:gdLst>
              <a:gd name="connsiteX0" fmla="*/ -7 w 11947"/>
              <a:gd name="connsiteY0" fmla="*/ -7 h 2509024"/>
              <a:gd name="connsiteX1" fmla="*/ -7 w 11947"/>
              <a:gd name="connsiteY1" fmla="*/ 2509018 h 2509024"/>
            </a:gdLst>
            <a:ahLst/>
            <a:cxnLst>
              <a:cxn ang="0">
                <a:pos x="connsiteX0" y="connsiteY0"/>
              </a:cxn>
              <a:cxn ang="0">
                <a:pos x="connsiteX1" y="connsiteY1"/>
              </a:cxn>
            </a:cxnLst>
            <a:rect l="l" t="t" r="r" b="b"/>
            <a:pathLst>
              <a:path w="11947" h="2509024">
                <a:moveTo>
                  <a:pt x="-7" y="-7"/>
                </a:moveTo>
                <a:lnTo>
                  <a:pt x="-7" y="2509018"/>
                </a:lnTo>
              </a:path>
            </a:pathLst>
          </a:custGeom>
          <a:noFill/>
          <a:ln w="83617" cap="flat">
            <a:gradFill>
              <a:gsLst>
                <a:gs pos="0">
                  <a:srgbClr val="F0F9FA"/>
                </a:gs>
                <a:gs pos="50000">
                  <a:srgbClr val="F0F9FA">
                    <a:alpha val="49804"/>
                  </a:srgbClr>
                </a:gs>
                <a:gs pos="100000">
                  <a:srgbClr val="F0F9FA">
                    <a:alpha val="0"/>
                  </a:srgbClr>
                </a:gs>
              </a:gsLst>
              <a:lin ang="5400000" scaled="1"/>
            </a:gradFill>
            <a:prstDash val="solid"/>
            <a:miter/>
          </a:ln>
        </p:spPr>
        <p:txBody>
          <a:bodyPr rtlCol="0" anchor="ctr"/>
          <a:lstStyle/>
          <a:p>
            <a:endParaRPr lang="en-GB" dirty="0"/>
          </a:p>
        </p:txBody>
      </p:sp>
      <p:sp>
        <p:nvSpPr>
          <p:cNvPr id="18" name="Vrije vorm: vorm 17">
            <a:extLst>
              <a:ext uri="{FF2B5EF4-FFF2-40B4-BE49-F238E27FC236}">
                <a16:creationId xmlns:a16="http://schemas.microsoft.com/office/drawing/2014/main" id="{E9506D2E-1797-B67D-71E3-C13E2047392C}"/>
              </a:ext>
            </a:extLst>
          </p:cNvPr>
          <p:cNvSpPr/>
          <p:nvPr/>
        </p:nvSpPr>
        <p:spPr>
          <a:xfrm>
            <a:off x="752257" y="1104462"/>
            <a:ext cx="10854" cy="1519651"/>
          </a:xfrm>
          <a:custGeom>
            <a:avLst/>
            <a:gdLst>
              <a:gd name="connsiteX0" fmla="*/ -7 w 11947"/>
              <a:gd name="connsiteY0" fmla="*/ 1672676 h 1672682"/>
              <a:gd name="connsiteX1" fmla="*/ -7 w 11947"/>
              <a:gd name="connsiteY1" fmla="*/ -7 h 1672682"/>
            </a:gdLst>
            <a:ahLst/>
            <a:cxnLst>
              <a:cxn ang="0">
                <a:pos x="connsiteX0" y="connsiteY0"/>
              </a:cxn>
              <a:cxn ang="0">
                <a:pos x="connsiteX1" y="connsiteY1"/>
              </a:cxn>
            </a:cxnLst>
            <a:rect l="l" t="t" r="r" b="b"/>
            <a:pathLst>
              <a:path w="11947" h="1672682">
                <a:moveTo>
                  <a:pt x="-7" y="1672676"/>
                </a:moveTo>
                <a:lnTo>
                  <a:pt x="-7" y="-7"/>
                </a:lnTo>
              </a:path>
            </a:pathLst>
          </a:custGeom>
          <a:noFill/>
          <a:ln w="83617" cap="flat">
            <a:gradFill>
              <a:gsLst>
                <a:gs pos="0">
                  <a:srgbClr val="F0F9FA"/>
                </a:gs>
                <a:gs pos="50000">
                  <a:srgbClr val="F0F9FA">
                    <a:alpha val="49804"/>
                  </a:srgbClr>
                </a:gs>
                <a:gs pos="100000">
                  <a:srgbClr val="F0F9FA">
                    <a:alpha val="0"/>
                  </a:srgbClr>
                </a:gs>
              </a:gsLst>
              <a:lin ang="16200000" scaled="1"/>
            </a:gradFill>
            <a:prstDash val="solid"/>
            <a:miter/>
          </a:ln>
        </p:spPr>
        <p:txBody>
          <a:bodyPr rtlCol="0" anchor="ctr"/>
          <a:lstStyle/>
          <a:p>
            <a:endParaRPr lang="en-GB" dirty="0"/>
          </a:p>
        </p:txBody>
      </p:sp>
      <p:sp>
        <p:nvSpPr>
          <p:cNvPr id="25" name="Vrije vorm: vorm 24">
            <a:extLst>
              <a:ext uri="{FF2B5EF4-FFF2-40B4-BE49-F238E27FC236}">
                <a16:creationId xmlns:a16="http://schemas.microsoft.com/office/drawing/2014/main" id="{45C43DA7-476C-9559-7ABF-CDA744749DC3}"/>
              </a:ext>
            </a:extLst>
          </p:cNvPr>
          <p:cNvSpPr/>
          <p:nvPr/>
        </p:nvSpPr>
        <p:spPr>
          <a:xfrm>
            <a:off x="1512083" y="3383940"/>
            <a:ext cx="759825" cy="759825"/>
          </a:xfrm>
          <a:custGeom>
            <a:avLst/>
            <a:gdLst>
              <a:gd name="connsiteX0" fmla="*/ -7 w 836341"/>
              <a:gd name="connsiteY0" fmla="*/ -7 h 836341"/>
              <a:gd name="connsiteX1" fmla="*/ 836335 w 836341"/>
              <a:gd name="connsiteY1" fmla="*/ 836334 h 836341"/>
            </a:gdLst>
            <a:ahLst/>
            <a:cxnLst>
              <a:cxn ang="0">
                <a:pos x="connsiteX0" y="connsiteY0"/>
              </a:cxn>
              <a:cxn ang="0">
                <a:pos x="connsiteX1" y="connsiteY1"/>
              </a:cxn>
            </a:cxnLst>
            <a:rect l="l" t="t" r="r" b="b"/>
            <a:pathLst>
              <a:path w="836341" h="836341">
                <a:moveTo>
                  <a:pt x="-7" y="-7"/>
                </a:moveTo>
                <a:lnTo>
                  <a:pt x="836335" y="836334"/>
                </a:lnTo>
              </a:path>
            </a:pathLst>
          </a:custGeom>
          <a:noFill/>
          <a:ln w="83617" cap="flat">
            <a:gradFill>
              <a:gsLst>
                <a:gs pos="0">
                  <a:srgbClr val="F0F9FA"/>
                </a:gs>
                <a:gs pos="50000">
                  <a:srgbClr val="F0F9FA">
                    <a:alpha val="49804"/>
                  </a:srgbClr>
                </a:gs>
                <a:gs pos="100000">
                  <a:srgbClr val="F0F9FA">
                    <a:alpha val="0"/>
                  </a:srgbClr>
                </a:gs>
              </a:gsLst>
              <a:lin ang="2700000" scaled="1"/>
            </a:gradFill>
            <a:prstDash val="solid"/>
            <a:miter/>
          </a:ln>
        </p:spPr>
        <p:txBody>
          <a:bodyPr rtlCol="0" anchor="ctr"/>
          <a:lstStyle/>
          <a:p>
            <a:endParaRPr lang="en-GB" dirty="0"/>
          </a:p>
        </p:txBody>
      </p:sp>
      <p:sp>
        <p:nvSpPr>
          <p:cNvPr id="27" name="Vrije vorm: vorm 26">
            <a:extLst>
              <a:ext uri="{FF2B5EF4-FFF2-40B4-BE49-F238E27FC236}">
                <a16:creationId xmlns:a16="http://schemas.microsoft.com/office/drawing/2014/main" id="{2439F630-76E2-3A05-C0B6-F3A14A03CF59}"/>
              </a:ext>
            </a:extLst>
          </p:cNvPr>
          <p:cNvSpPr/>
          <p:nvPr/>
        </p:nvSpPr>
        <p:spPr>
          <a:xfrm>
            <a:off x="752257" y="2624114"/>
            <a:ext cx="759825" cy="759825"/>
          </a:xfrm>
          <a:custGeom>
            <a:avLst/>
            <a:gdLst>
              <a:gd name="connsiteX0" fmla="*/ 836335 w 836341"/>
              <a:gd name="connsiteY0" fmla="*/ 836334 h 836341"/>
              <a:gd name="connsiteX1" fmla="*/ -7 w 836341"/>
              <a:gd name="connsiteY1" fmla="*/ -7 h 836341"/>
            </a:gdLst>
            <a:ahLst/>
            <a:cxnLst>
              <a:cxn ang="0">
                <a:pos x="connsiteX0" y="connsiteY0"/>
              </a:cxn>
              <a:cxn ang="0">
                <a:pos x="connsiteX1" y="connsiteY1"/>
              </a:cxn>
            </a:cxnLst>
            <a:rect l="l" t="t" r="r" b="b"/>
            <a:pathLst>
              <a:path w="836341" h="836341">
                <a:moveTo>
                  <a:pt x="836335" y="836334"/>
                </a:moveTo>
                <a:lnTo>
                  <a:pt x="-7" y="-7"/>
                </a:lnTo>
              </a:path>
            </a:pathLst>
          </a:custGeom>
          <a:noFill/>
          <a:ln w="83617" cap="flat">
            <a:gradFill>
              <a:gsLst>
                <a:gs pos="0">
                  <a:srgbClr val="F0F9FA"/>
                </a:gs>
                <a:gs pos="50000">
                  <a:srgbClr val="F0F9FA">
                    <a:alpha val="49804"/>
                  </a:srgbClr>
                </a:gs>
                <a:gs pos="100000">
                  <a:srgbClr val="F0F9FA">
                    <a:alpha val="0"/>
                  </a:srgbClr>
                </a:gs>
              </a:gsLst>
              <a:lin ang="13500000" scaled="1"/>
            </a:gradFill>
            <a:prstDash val="solid"/>
            <a:miter/>
          </a:ln>
        </p:spPr>
        <p:txBody>
          <a:bodyPr rtlCol="0" anchor="ctr"/>
          <a:lstStyle/>
          <a:p>
            <a:endParaRPr lang="en-GB" dirty="0"/>
          </a:p>
        </p:txBody>
      </p:sp>
      <p:sp>
        <p:nvSpPr>
          <p:cNvPr id="29" name="Vrije vorm: vorm 28">
            <a:extLst>
              <a:ext uri="{FF2B5EF4-FFF2-40B4-BE49-F238E27FC236}">
                <a16:creationId xmlns:a16="http://schemas.microsoft.com/office/drawing/2014/main" id="{7814B93F-116E-8067-DE96-90093825AF0F}"/>
              </a:ext>
            </a:extLst>
          </p:cNvPr>
          <p:cNvSpPr/>
          <p:nvPr/>
        </p:nvSpPr>
        <p:spPr>
          <a:xfrm>
            <a:off x="752257" y="4143765"/>
            <a:ext cx="759825" cy="759825"/>
          </a:xfrm>
          <a:custGeom>
            <a:avLst/>
            <a:gdLst>
              <a:gd name="connsiteX0" fmla="*/ 836335 w 836341"/>
              <a:gd name="connsiteY0" fmla="*/ 836334 h 836341"/>
              <a:gd name="connsiteX1" fmla="*/ -7 w 836341"/>
              <a:gd name="connsiteY1" fmla="*/ -7 h 836341"/>
            </a:gdLst>
            <a:ahLst/>
            <a:cxnLst>
              <a:cxn ang="0">
                <a:pos x="connsiteX0" y="connsiteY0"/>
              </a:cxn>
              <a:cxn ang="0">
                <a:pos x="connsiteX1" y="connsiteY1"/>
              </a:cxn>
            </a:cxnLst>
            <a:rect l="l" t="t" r="r" b="b"/>
            <a:pathLst>
              <a:path w="836341" h="836341">
                <a:moveTo>
                  <a:pt x="836335" y="836334"/>
                </a:moveTo>
                <a:lnTo>
                  <a:pt x="-7" y="-7"/>
                </a:lnTo>
              </a:path>
            </a:pathLst>
          </a:custGeom>
          <a:noFill/>
          <a:ln w="83617" cap="flat">
            <a:gradFill>
              <a:gsLst>
                <a:gs pos="0">
                  <a:srgbClr val="F0F9FA"/>
                </a:gs>
                <a:gs pos="50000">
                  <a:srgbClr val="F0F9FA">
                    <a:alpha val="49804"/>
                  </a:srgbClr>
                </a:gs>
                <a:gs pos="100000">
                  <a:srgbClr val="F0F9FA">
                    <a:alpha val="0"/>
                  </a:srgbClr>
                </a:gs>
              </a:gsLst>
              <a:lin ang="13500000" scaled="1"/>
            </a:gradFill>
            <a:prstDash val="solid"/>
            <a:miter/>
          </a:ln>
        </p:spPr>
        <p:txBody>
          <a:bodyPr rtlCol="0" anchor="ctr"/>
          <a:lstStyle/>
          <a:p>
            <a:endParaRPr lang="en-GB" dirty="0"/>
          </a:p>
        </p:txBody>
      </p:sp>
      <p:sp>
        <p:nvSpPr>
          <p:cNvPr id="31" name="Vrije vorm: vorm 30">
            <a:extLst>
              <a:ext uri="{FF2B5EF4-FFF2-40B4-BE49-F238E27FC236}">
                <a16:creationId xmlns:a16="http://schemas.microsoft.com/office/drawing/2014/main" id="{BD0B5104-BF46-6CE9-8695-CAD68929F25B}"/>
              </a:ext>
            </a:extLst>
          </p:cNvPr>
          <p:cNvSpPr/>
          <p:nvPr/>
        </p:nvSpPr>
        <p:spPr>
          <a:xfrm>
            <a:off x="2271909" y="4143765"/>
            <a:ext cx="10854" cy="1519651"/>
          </a:xfrm>
          <a:custGeom>
            <a:avLst/>
            <a:gdLst>
              <a:gd name="connsiteX0" fmla="*/ -7 w 11947"/>
              <a:gd name="connsiteY0" fmla="*/ -7 h 1672682"/>
              <a:gd name="connsiteX1" fmla="*/ -7 w 11947"/>
              <a:gd name="connsiteY1" fmla="*/ 1672676 h 1672682"/>
            </a:gdLst>
            <a:ahLst/>
            <a:cxnLst>
              <a:cxn ang="0">
                <a:pos x="connsiteX0" y="connsiteY0"/>
              </a:cxn>
              <a:cxn ang="0">
                <a:pos x="connsiteX1" y="connsiteY1"/>
              </a:cxn>
            </a:cxnLst>
            <a:rect l="l" t="t" r="r" b="b"/>
            <a:pathLst>
              <a:path w="11947" h="1672682">
                <a:moveTo>
                  <a:pt x="-7" y="-7"/>
                </a:moveTo>
                <a:lnTo>
                  <a:pt x="-7" y="1672676"/>
                </a:lnTo>
              </a:path>
            </a:pathLst>
          </a:custGeom>
          <a:noFill/>
          <a:ln w="83617" cap="flat">
            <a:gradFill>
              <a:gsLst>
                <a:gs pos="0">
                  <a:srgbClr val="F0F9FA"/>
                </a:gs>
                <a:gs pos="50000">
                  <a:srgbClr val="F0F9FA">
                    <a:alpha val="49804"/>
                  </a:srgbClr>
                </a:gs>
                <a:gs pos="100000">
                  <a:srgbClr val="F0F9FA">
                    <a:alpha val="0"/>
                  </a:srgbClr>
                </a:gs>
              </a:gsLst>
              <a:lin ang="5400000" scaled="1"/>
            </a:gradFill>
            <a:prstDash val="solid"/>
            <a:miter/>
          </a:ln>
        </p:spPr>
        <p:txBody>
          <a:bodyPr rtlCol="0" anchor="ctr"/>
          <a:lstStyle/>
          <a:p>
            <a:endParaRPr lang="en-GB" dirty="0"/>
          </a:p>
        </p:txBody>
      </p:sp>
      <p:sp>
        <p:nvSpPr>
          <p:cNvPr id="32" name="Vrije vorm: vorm 31">
            <a:extLst>
              <a:ext uri="{FF2B5EF4-FFF2-40B4-BE49-F238E27FC236}">
                <a16:creationId xmlns:a16="http://schemas.microsoft.com/office/drawing/2014/main" id="{F5768EF8-0301-EFC2-92CF-967EF3B1B81A}"/>
              </a:ext>
            </a:extLst>
          </p:cNvPr>
          <p:cNvSpPr/>
          <p:nvPr/>
        </p:nvSpPr>
        <p:spPr>
          <a:xfrm>
            <a:off x="1512083" y="4903591"/>
            <a:ext cx="10854" cy="1519651"/>
          </a:xfrm>
          <a:custGeom>
            <a:avLst/>
            <a:gdLst>
              <a:gd name="connsiteX0" fmla="*/ -7 w 11947"/>
              <a:gd name="connsiteY0" fmla="*/ -7 h 1672682"/>
              <a:gd name="connsiteX1" fmla="*/ -7 w 11947"/>
              <a:gd name="connsiteY1" fmla="*/ 1672676 h 1672682"/>
            </a:gdLst>
            <a:ahLst/>
            <a:cxnLst>
              <a:cxn ang="0">
                <a:pos x="connsiteX0" y="connsiteY0"/>
              </a:cxn>
              <a:cxn ang="0">
                <a:pos x="connsiteX1" y="connsiteY1"/>
              </a:cxn>
            </a:cxnLst>
            <a:rect l="l" t="t" r="r" b="b"/>
            <a:pathLst>
              <a:path w="11947" h="1672682">
                <a:moveTo>
                  <a:pt x="-7" y="-7"/>
                </a:moveTo>
                <a:lnTo>
                  <a:pt x="-7" y="1672676"/>
                </a:lnTo>
              </a:path>
            </a:pathLst>
          </a:custGeom>
          <a:noFill/>
          <a:ln w="83617" cap="flat">
            <a:gradFill>
              <a:gsLst>
                <a:gs pos="0">
                  <a:srgbClr val="F0F9FA"/>
                </a:gs>
                <a:gs pos="50000">
                  <a:srgbClr val="F0F9FA">
                    <a:alpha val="49804"/>
                  </a:srgbClr>
                </a:gs>
                <a:gs pos="100000">
                  <a:srgbClr val="F0F9FA">
                    <a:alpha val="0"/>
                  </a:srgbClr>
                </a:gs>
              </a:gsLst>
              <a:lin ang="5400000" scaled="1"/>
            </a:gradFill>
            <a:prstDash val="solid"/>
            <a:miter/>
          </a:ln>
        </p:spPr>
        <p:txBody>
          <a:bodyPr rtlCol="0" anchor="ctr"/>
          <a:lstStyle/>
          <a:p>
            <a:endParaRPr lang="en-GB" dirty="0"/>
          </a:p>
        </p:txBody>
      </p:sp>
      <p:grpSp>
        <p:nvGrpSpPr>
          <p:cNvPr id="156" name="Groep 155">
            <a:extLst>
              <a:ext uri="{FF2B5EF4-FFF2-40B4-BE49-F238E27FC236}">
                <a16:creationId xmlns:a16="http://schemas.microsoft.com/office/drawing/2014/main" id="{DE4FA4CD-86B8-5D2F-9BE5-D06D5830A4E3}"/>
              </a:ext>
            </a:extLst>
          </p:cNvPr>
          <p:cNvGrpSpPr/>
          <p:nvPr userDrawn="1"/>
        </p:nvGrpSpPr>
        <p:grpSpPr>
          <a:xfrm>
            <a:off x="1436100" y="268654"/>
            <a:ext cx="151965" cy="151965"/>
            <a:chOff x="1436100" y="268654"/>
            <a:chExt cx="151965" cy="151965"/>
          </a:xfrm>
        </p:grpSpPr>
        <p:sp>
          <p:nvSpPr>
            <p:cNvPr id="42" name="Vrije vorm: vorm 41">
              <a:extLst>
                <a:ext uri="{FF2B5EF4-FFF2-40B4-BE49-F238E27FC236}">
                  <a16:creationId xmlns:a16="http://schemas.microsoft.com/office/drawing/2014/main" id="{2D68D67D-3A99-0080-B1F5-23ABF58C749F}"/>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en-GB" dirty="0"/>
            </a:p>
          </p:txBody>
        </p:sp>
        <p:sp>
          <p:nvSpPr>
            <p:cNvPr id="43" name="Vrije vorm: vorm 42">
              <a:extLst>
                <a:ext uri="{FF2B5EF4-FFF2-40B4-BE49-F238E27FC236}">
                  <a16:creationId xmlns:a16="http://schemas.microsoft.com/office/drawing/2014/main" id="{4E5C3AE7-6AAB-6EA4-9D49-942D82E1682F}"/>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55" name="Groep 154">
            <a:extLst>
              <a:ext uri="{FF2B5EF4-FFF2-40B4-BE49-F238E27FC236}">
                <a16:creationId xmlns:a16="http://schemas.microsoft.com/office/drawing/2014/main" id="{0221F5E5-E3DD-E6D5-76D9-9912C5026246}"/>
              </a:ext>
            </a:extLst>
          </p:cNvPr>
          <p:cNvGrpSpPr/>
          <p:nvPr userDrawn="1"/>
        </p:nvGrpSpPr>
        <p:grpSpPr>
          <a:xfrm>
            <a:off x="2955752" y="268654"/>
            <a:ext cx="151965" cy="151965"/>
            <a:chOff x="2955752" y="268654"/>
            <a:chExt cx="151965" cy="151965"/>
          </a:xfrm>
        </p:grpSpPr>
        <p:sp>
          <p:nvSpPr>
            <p:cNvPr id="44" name="Vrije vorm: vorm 43">
              <a:extLst>
                <a:ext uri="{FF2B5EF4-FFF2-40B4-BE49-F238E27FC236}">
                  <a16:creationId xmlns:a16="http://schemas.microsoft.com/office/drawing/2014/main" id="{A618F5AB-7911-F8D7-1D03-1E3F48595249}"/>
                </a:ext>
              </a:extLst>
            </p:cNvPr>
            <p:cNvSpPr/>
            <p:nvPr/>
          </p:nvSpPr>
          <p:spPr>
            <a:xfrm>
              <a:off x="2955752"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en-GB" dirty="0"/>
            </a:p>
          </p:txBody>
        </p:sp>
        <p:sp>
          <p:nvSpPr>
            <p:cNvPr id="45" name="Vrije vorm: vorm 44">
              <a:extLst>
                <a:ext uri="{FF2B5EF4-FFF2-40B4-BE49-F238E27FC236}">
                  <a16:creationId xmlns:a16="http://schemas.microsoft.com/office/drawing/2014/main" id="{C4C69539-A594-FD56-6A35-58FF5FCE785E}"/>
                </a:ext>
              </a:extLst>
            </p:cNvPr>
            <p:cNvSpPr/>
            <p:nvPr/>
          </p:nvSpPr>
          <p:spPr>
            <a:xfrm>
              <a:off x="2955752"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3" name="Groep 162">
            <a:extLst>
              <a:ext uri="{FF2B5EF4-FFF2-40B4-BE49-F238E27FC236}">
                <a16:creationId xmlns:a16="http://schemas.microsoft.com/office/drawing/2014/main" id="{8731AB22-EB0B-7705-3405-9855734AEAE6}"/>
              </a:ext>
            </a:extLst>
          </p:cNvPr>
          <p:cNvGrpSpPr/>
          <p:nvPr userDrawn="1"/>
        </p:nvGrpSpPr>
        <p:grpSpPr>
          <a:xfrm>
            <a:off x="676275" y="1028479"/>
            <a:ext cx="151965" cy="151965"/>
            <a:chOff x="676275" y="1028479"/>
            <a:chExt cx="151965" cy="151965"/>
          </a:xfrm>
        </p:grpSpPr>
        <p:sp>
          <p:nvSpPr>
            <p:cNvPr id="54" name="Vrije vorm: vorm 53">
              <a:extLst>
                <a:ext uri="{FF2B5EF4-FFF2-40B4-BE49-F238E27FC236}">
                  <a16:creationId xmlns:a16="http://schemas.microsoft.com/office/drawing/2014/main" id="{B721ED27-068D-A9AD-5F1D-E603301402F7}"/>
                </a:ext>
              </a:extLst>
            </p:cNvPr>
            <p:cNvSpPr/>
            <p:nvPr/>
          </p:nvSpPr>
          <p:spPr>
            <a:xfrm>
              <a:off x="676275"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en-GB" dirty="0"/>
            </a:p>
          </p:txBody>
        </p:sp>
        <p:sp>
          <p:nvSpPr>
            <p:cNvPr id="55" name="Vrije vorm: vorm 54">
              <a:extLst>
                <a:ext uri="{FF2B5EF4-FFF2-40B4-BE49-F238E27FC236}">
                  <a16:creationId xmlns:a16="http://schemas.microsoft.com/office/drawing/2014/main" id="{3EC05E37-E9A5-5895-70A3-26FBCAC9FDF8}"/>
                </a:ext>
              </a:extLst>
            </p:cNvPr>
            <p:cNvSpPr/>
            <p:nvPr/>
          </p:nvSpPr>
          <p:spPr>
            <a:xfrm>
              <a:off x="676275"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9732 w 167268"/>
                <a:gd name="connsiteY6" fmla="*/ 107284 h 167268"/>
                <a:gd name="connsiteX7" fmla="*/ 59254 w 167268"/>
                <a:gd name="connsiteY7" fmla="*/ 59975 h 167268"/>
                <a:gd name="connsiteX8" fmla="*/ 59732 w 167268"/>
                <a:gd name="connsiteY8" fmla="*/ 59493 h 167268"/>
                <a:gd name="connsiteX9" fmla="*/ 107045 w 167268"/>
                <a:gd name="connsiteY9" fmla="*/ 59010 h 167268"/>
                <a:gd name="connsiteX10" fmla="*/ 107523 w 167268"/>
                <a:gd name="connsiteY10" fmla="*/ 59493 h 167268"/>
                <a:gd name="connsiteX11" fmla="*/ 108001 w 167268"/>
                <a:gd name="connsiteY11" fmla="*/ 106801 h 167268"/>
                <a:gd name="connsiteX12" fmla="*/ 107523 w 167268"/>
                <a:gd name="connsiteY12" fmla="*/ 107284 h 167268"/>
                <a:gd name="connsiteX13" fmla="*/ 83627 w 167268"/>
                <a:gd name="connsiteY13"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74678" y="117093"/>
                    <a:pt x="66100" y="113572"/>
                    <a:pt x="59732" y="107284"/>
                  </a:cubicBezTo>
                  <a:cubicBezTo>
                    <a:pt x="46529" y="94354"/>
                    <a:pt x="46315" y="73173"/>
                    <a:pt x="59254" y="59975"/>
                  </a:cubicBezTo>
                  <a:cubicBezTo>
                    <a:pt x="59409" y="59813"/>
                    <a:pt x="59564" y="59652"/>
                    <a:pt x="59732" y="59493"/>
                  </a:cubicBezTo>
                  <a:cubicBezTo>
                    <a:pt x="72659" y="46295"/>
                    <a:pt x="93843" y="46079"/>
                    <a:pt x="107045" y="59010"/>
                  </a:cubicBezTo>
                  <a:cubicBezTo>
                    <a:pt x="107200" y="59169"/>
                    <a:pt x="107367" y="59330"/>
                    <a:pt x="107523" y="59493"/>
                  </a:cubicBezTo>
                  <a:cubicBezTo>
                    <a:pt x="120725" y="72424"/>
                    <a:pt x="120940" y="93603"/>
                    <a:pt x="108001" y="106801"/>
                  </a:cubicBezTo>
                  <a:cubicBezTo>
                    <a:pt x="107845" y="106963"/>
                    <a:pt x="107690" y="107125"/>
                    <a:pt x="107523" y="107284"/>
                  </a:cubicBezTo>
                  <a:cubicBezTo>
                    <a:pt x="101155" y="113572"/>
                    <a:pt x="92576" y="117093"/>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57" name="Groep 156">
            <a:extLst>
              <a:ext uri="{FF2B5EF4-FFF2-40B4-BE49-F238E27FC236}">
                <a16:creationId xmlns:a16="http://schemas.microsoft.com/office/drawing/2014/main" id="{0B80B5B9-7165-F285-68BA-300394543AC2}"/>
              </a:ext>
            </a:extLst>
          </p:cNvPr>
          <p:cNvGrpSpPr/>
          <p:nvPr userDrawn="1"/>
        </p:nvGrpSpPr>
        <p:grpSpPr>
          <a:xfrm>
            <a:off x="2195927" y="1028479"/>
            <a:ext cx="151965" cy="151965"/>
            <a:chOff x="2195927" y="1028479"/>
            <a:chExt cx="151965" cy="151965"/>
          </a:xfrm>
        </p:grpSpPr>
        <p:sp>
          <p:nvSpPr>
            <p:cNvPr id="56" name="Vrije vorm: vorm 55">
              <a:extLst>
                <a:ext uri="{FF2B5EF4-FFF2-40B4-BE49-F238E27FC236}">
                  <a16:creationId xmlns:a16="http://schemas.microsoft.com/office/drawing/2014/main" id="{ECCEBEA7-6B2E-AA98-177C-74E7A9DD60EB}"/>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en-GB" dirty="0"/>
            </a:p>
          </p:txBody>
        </p:sp>
        <p:sp>
          <p:nvSpPr>
            <p:cNvPr id="57" name="Vrije vorm: vorm 56">
              <a:extLst>
                <a:ext uri="{FF2B5EF4-FFF2-40B4-BE49-F238E27FC236}">
                  <a16:creationId xmlns:a16="http://schemas.microsoft.com/office/drawing/2014/main" id="{2AF6DBA9-A6EF-A638-E228-9F1A50B158A5}"/>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7 h 167268"/>
                <a:gd name="connsiteX7" fmla="*/ 84105 w 167268"/>
                <a:gd name="connsiteY7" fmla="*/ 50175 h 167268"/>
                <a:gd name="connsiteX8" fmla="*/ 117320 w 167268"/>
                <a:gd name="connsiteY8" fmla="*/ 83869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8"/>
                    <a:pt x="50281" y="101863"/>
                    <a:pt x="50412" y="83387"/>
                  </a:cubicBezTo>
                  <a:cubicBezTo>
                    <a:pt x="50544" y="64912"/>
                    <a:pt x="65634" y="50042"/>
                    <a:pt x="84105" y="50175"/>
                  </a:cubicBezTo>
                  <a:cubicBezTo>
                    <a:pt x="102588" y="50309"/>
                    <a:pt x="117451" y="65393"/>
                    <a:pt x="117320" y="83869"/>
                  </a:cubicBezTo>
                  <a:cubicBezTo>
                    <a:pt x="117260" y="92657"/>
                    <a:pt x="113736" y="101068"/>
                    <a:pt x="107523" y="107284"/>
                  </a:cubicBezTo>
                  <a:cubicBezTo>
                    <a:pt x="101178" y="113593"/>
                    <a:pt x="92576" y="117119"/>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2" name="Groep 161">
            <a:extLst>
              <a:ext uri="{FF2B5EF4-FFF2-40B4-BE49-F238E27FC236}">
                <a16:creationId xmlns:a16="http://schemas.microsoft.com/office/drawing/2014/main" id="{7B7D2BA0-D05A-A0A2-0B6B-6A26CC015F37}"/>
              </a:ext>
            </a:extLst>
          </p:cNvPr>
          <p:cNvGrpSpPr/>
          <p:nvPr userDrawn="1"/>
        </p:nvGrpSpPr>
        <p:grpSpPr>
          <a:xfrm>
            <a:off x="1436100" y="1788305"/>
            <a:ext cx="151965" cy="151965"/>
            <a:chOff x="1436100" y="1788305"/>
            <a:chExt cx="151965" cy="151965"/>
          </a:xfrm>
        </p:grpSpPr>
        <p:sp>
          <p:nvSpPr>
            <p:cNvPr id="68" name="Vrije vorm: vorm 67">
              <a:extLst>
                <a:ext uri="{FF2B5EF4-FFF2-40B4-BE49-F238E27FC236}">
                  <a16:creationId xmlns:a16="http://schemas.microsoft.com/office/drawing/2014/main" id="{8A125716-26D8-31F5-8C30-D9F2919D2C94}"/>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en-GB" dirty="0"/>
            </a:p>
          </p:txBody>
        </p:sp>
        <p:sp>
          <p:nvSpPr>
            <p:cNvPr id="69" name="Vrije vorm: vorm 68">
              <a:extLst>
                <a:ext uri="{FF2B5EF4-FFF2-40B4-BE49-F238E27FC236}">
                  <a16:creationId xmlns:a16="http://schemas.microsoft.com/office/drawing/2014/main" id="{BB004EFC-EFCE-790B-285E-3BE07FAE7556}"/>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58" name="Groep 157">
            <a:extLst>
              <a:ext uri="{FF2B5EF4-FFF2-40B4-BE49-F238E27FC236}">
                <a16:creationId xmlns:a16="http://schemas.microsoft.com/office/drawing/2014/main" id="{984FA816-DE39-A0E1-8328-81C54E0D0358}"/>
              </a:ext>
            </a:extLst>
          </p:cNvPr>
          <p:cNvGrpSpPr/>
          <p:nvPr userDrawn="1"/>
        </p:nvGrpSpPr>
        <p:grpSpPr>
          <a:xfrm>
            <a:off x="2955752" y="1788305"/>
            <a:ext cx="151965" cy="151965"/>
            <a:chOff x="2955752" y="1788305"/>
            <a:chExt cx="151965" cy="151965"/>
          </a:xfrm>
        </p:grpSpPr>
        <p:sp>
          <p:nvSpPr>
            <p:cNvPr id="70" name="Vrije vorm: vorm 69">
              <a:extLst>
                <a:ext uri="{FF2B5EF4-FFF2-40B4-BE49-F238E27FC236}">
                  <a16:creationId xmlns:a16="http://schemas.microsoft.com/office/drawing/2014/main" id="{AD86F847-8E61-1D6F-78D0-FB5A19372180}"/>
                </a:ext>
              </a:extLst>
            </p:cNvPr>
            <p:cNvSpPr/>
            <p:nvPr/>
          </p:nvSpPr>
          <p:spPr>
            <a:xfrm>
              <a:off x="2955752"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en-GB" dirty="0"/>
            </a:p>
          </p:txBody>
        </p:sp>
        <p:sp>
          <p:nvSpPr>
            <p:cNvPr id="71" name="Vrije vorm: vorm 70">
              <a:extLst>
                <a:ext uri="{FF2B5EF4-FFF2-40B4-BE49-F238E27FC236}">
                  <a16:creationId xmlns:a16="http://schemas.microsoft.com/office/drawing/2014/main" id="{FDEAE792-505A-B947-5B3D-F2D7F7551D23}"/>
                </a:ext>
              </a:extLst>
            </p:cNvPr>
            <p:cNvSpPr/>
            <p:nvPr/>
          </p:nvSpPr>
          <p:spPr>
            <a:xfrm>
              <a:off x="2955752"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4" name="Groep 163">
            <a:extLst>
              <a:ext uri="{FF2B5EF4-FFF2-40B4-BE49-F238E27FC236}">
                <a16:creationId xmlns:a16="http://schemas.microsoft.com/office/drawing/2014/main" id="{B0A7183E-C35F-6C61-AEE0-F1C935378057}"/>
              </a:ext>
            </a:extLst>
          </p:cNvPr>
          <p:cNvGrpSpPr/>
          <p:nvPr userDrawn="1"/>
        </p:nvGrpSpPr>
        <p:grpSpPr>
          <a:xfrm>
            <a:off x="676275" y="2548131"/>
            <a:ext cx="151965" cy="151965"/>
            <a:chOff x="676275" y="2548131"/>
            <a:chExt cx="151965" cy="151965"/>
          </a:xfrm>
        </p:grpSpPr>
        <p:sp>
          <p:nvSpPr>
            <p:cNvPr id="80" name="Vrije vorm: vorm 79">
              <a:extLst>
                <a:ext uri="{FF2B5EF4-FFF2-40B4-BE49-F238E27FC236}">
                  <a16:creationId xmlns:a16="http://schemas.microsoft.com/office/drawing/2014/main" id="{D2E2D6AA-4CA8-D20E-CBDB-5434A2E39CED}"/>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en-GB" dirty="0"/>
            </a:p>
          </p:txBody>
        </p:sp>
        <p:sp>
          <p:nvSpPr>
            <p:cNvPr id="81" name="Vrije vorm: vorm 80">
              <a:extLst>
                <a:ext uri="{FF2B5EF4-FFF2-40B4-BE49-F238E27FC236}">
                  <a16:creationId xmlns:a16="http://schemas.microsoft.com/office/drawing/2014/main" id="{4301B2DD-311B-2255-EA5B-04951991C33C}"/>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1" name="Groep 160">
            <a:extLst>
              <a:ext uri="{FF2B5EF4-FFF2-40B4-BE49-F238E27FC236}">
                <a16:creationId xmlns:a16="http://schemas.microsoft.com/office/drawing/2014/main" id="{CE4F4FA7-E506-2F57-F370-F6834CB0762A}"/>
              </a:ext>
            </a:extLst>
          </p:cNvPr>
          <p:cNvGrpSpPr/>
          <p:nvPr userDrawn="1"/>
        </p:nvGrpSpPr>
        <p:grpSpPr>
          <a:xfrm>
            <a:off x="2195927" y="2548131"/>
            <a:ext cx="151965" cy="151965"/>
            <a:chOff x="2195927" y="2548131"/>
            <a:chExt cx="151965" cy="151965"/>
          </a:xfrm>
        </p:grpSpPr>
        <p:sp>
          <p:nvSpPr>
            <p:cNvPr id="82" name="Vrije vorm: vorm 81">
              <a:extLst>
                <a:ext uri="{FF2B5EF4-FFF2-40B4-BE49-F238E27FC236}">
                  <a16:creationId xmlns:a16="http://schemas.microsoft.com/office/drawing/2014/main" id="{567D651F-B8AF-EB1B-946A-90EC4F80C48D}"/>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en-GB" dirty="0"/>
            </a:p>
          </p:txBody>
        </p:sp>
        <p:sp>
          <p:nvSpPr>
            <p:cNvPr id="83" name="Vrije vorm: vorm 82">
              <a:extLst>
                <a:ext uri="{FF2B5EF4-FFF2-40B4-BE49-F238E27FC236}">
                  <a16:creationId xmlns:a16="http://schemas.microsoft.com/office/drawing/2014/main" id="{C58E6801-4084-0EAD-A0FE-E6C5FE4198EF}"/>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0" name="Groep 159">
            <a:extLst>
              <a:ext uri="{FF2B5EF4-FFF2-40B4-BE49-F238E27FC236}">
                <a16:creationId xmlns:a16="http://schemas.microsoft.com/office/drawing/2014/main" id="{C9687D3C-EE2D-58ED-5ED2-6F58BFF75D3D}"/>
              </a:ext>
            </a:extLst>
          </p:cNvPr>
          <p:cNvGrpSpPr/>
          <p:nvPr userDrawn="1"/>
        </p:nvGrpSpPr>
        <p:grpSpPr>
          <a:xfrm>
            <a:off x="3715579" y="2548131"/>
            <a:ext cx="151965" cy="151965"/>
            <a:chOff x="3715579" y="2548131"/>
            <a:chExt cx="151965" cy="151965"/>
          </a:xfrm>
        </p:grpSpPr>
        <p:sp>
          <p:nvSpPr>
            <p:cNvPr id="84" name="Vrije vorm: vorm 83">
              <a:extLst>
                <a:ext uri="{FF2B5EF4-FFF2-40B4-BE49-F238E27FC236}">
                  <a16:creationId xmlns:a16="http://schemas.microsoft.com/office/drawing/2014/main" id="{9CFB7428-1640-7106-71E3-CEEC9C2199A2}"/>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en-GB" dirty="0"/>
            </a:p>
          </p:txBody>
        </p:sp>
        <p:sp>
          <p:nvSpPr>
            <p:cNvPr id="85" name="Vrije vorm: vorm 84">
              <a:extLst>
                <a:ext uri="{FF2B5EF4-FFF2-40B4-BE49-F238E27FC236}">
                  <a16:creationId xmlns:a16="http://schemas.microsoft.com/office/drawing/2014/main" id="{E639F2F6-22F6-E6C0-30E7-C9A4563FD620}"/>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endParaRPr lang="en-GB" dirty="0"/>
            </a:p>
          </p:txBody>
        </p:sp>
      </p:grpSp>
      <p:grpSp>
        <p:nvGrpSpPr>
          <p:cNvPr id="165" name="Groep 164">
            <a:extLst>
              <a:ext uri="{FF2B5EF4-FFF2-40B4-BE49-F238E27FC236}">
                <a16:creationId xmlns:a16="http://schemas.microsoft.com/office/drawing/2014/main" id="{03DF1EB7-0FEA-269F-398C-FE1B27505950}"/>
              </a:ext>
            </a:extLst>
          </p:cNvPr>
          <p:cNvGrpSpPr/>
          <p:nvPr userDrawn="1"/>
        </p:nvGrpSpPr>
        <p:grpSpPr>
          <a:xfrm>
            <a:off x="1436100" y="3307957"/>
            <a:ext cx="151965" cy="151965"/>
            <a:chOff x="1436100" y="3307957"/>
            <a:chExt cx="151965" cy="151965"/>
          </a:xfrm>
        </p:grpSpPr>
        <p:sp>
          <p:nvSpPr>
            <p:cNvPr id="94" name="Vrije vorm: vorm 93">
              <a:extLst>
                <a:ext uri="{FF2B5EF4-FFF2-40B4-BE49-F238E27FC236}">
                  <a16:creationId xmlns:a16="http://schemas.microsoft.com/office/drawing/2014/main" id="{5E364CBB-B959-5E3F-73C1-837472B06288}"/>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en-GB" dirty="0"/>
            </a:p>
          </p:txBody>
        </p:sp>
        <p:sp>
          <p:nvSpPr>
            <p:cNvPr id="95" name="Vrije vorm: vorm 94">
              <a:extLst>
                <a:ext uri="{FF2B5EF4-FFF2-40B4-BE49-F238E27FC236}">
                  <a16:creationId xmlns:a16="http://schemas.microsoft.com/office/drawing/2014/main" id="{CD16A07E-9EFA-E89B-BC1C-46C9F7A82B72}"/>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6" name="Groep 165">
            <a:extLst>
              <a:ext uri="{FF2B5EF4-FFF2-40B4-BE49-F238E27FC236}">
                <a16:creationId xmlns:a16="http://schemas.microsoft.com/office/drawing/2014/main" id="{C1B70BE9-407A-0E6A-3837-8939A0171A04}"/>
              </a:ext>
            </a:extLst>
          </p:cNvPr>
          <p:cNvGrpSpPr/>
          <p:nvPr userDrawn="1"/>
        </p:nvGrpSpPr>
        <p:grpSpPr>
          <a:xfrm>
            <a:off x="2955752" y="3307957"/>
            <a:ext cx="151965" cy="151965"/>
            <a:chOff x="2955752" y="3307957"/>
            <a:chExt cx="151965" cy="151965"/>
          </a:xfrm>
        </p:grpSpPr>
        <p:sp>
          <p:nvSpPr>
            <p:cNvPr id="96" name="Vrije vorm: vorm 95">
              <a:extLst>
                <a:ext uri="{FF2B5EF4-FFF2-40B4-BE49-F238E27FC236}">
                  <a16:creationId xmlns:a16="http://schemas.microsoft.com/office/drawing/2014/main" id="{88F45089-4D4B-BB1C-967C-CCCB812909CD}"/>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en-GB" dirty="0"/>
            </a:p>
          </p:txBody>
        </p:sp>
        <p:sp>
          <p:nvSpPr>
            <p:cNvPr id="97" name="Vrije vorm: vorm 96">
              <a:extLst>
                <a:ext uri="{FF2B5EF4-FFF2-40B4-BE49-F238E27FC236}">
                  <a16:creationId xmlns:a16="http://schemas.microsoft.com/office/drawing/2014/main" id="{FEB8741D-9861-0DD8-5ED8-7FA803D11C83}"/>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7" name="Groep 166">
            <a:extLst>
              <a:ext uri="{FF2B5EF4-FFF2-40B4-BE49-F238E27FC236}">
                <a16:creationId xmlns:a16="http://schemas.microsoft.com/office/drawing/2014/main" id="{E06E8170-EAEE-0BF4-0C2B-18C473117278}"/>
              </a:ext>
            </a:extLst>
          </p:cNvPr>
          <p:cNvGrpSpPr/>
          <p:nvPr userDrawn="1"/>
        </p:nvGrpSpPr>
        <p:grpSpPr>
          <a:xfrm>
            <a:off x="676275" y="4067783"/>
            <a:ext cx="151965" cy="151965"/>
            <a:chOff x="676275" y="4067783"/>
            <a:chExt cx="151965" cy="151965"/>
          </a:xfrm>
        </p:grpSpPr>
        <p:sp>
          <p:nvSpPr>
            <p:cNvPr id="106" name="Vrije vorm: vorm 105">
              <a:extLst>
                <a:ext uri="{FF2B5EF4-FFF2-40B4-BE49-F238E27FC236}">
                  <a16:creationId xmlns:a16="http://schemas.microsoft.com/office/drawing/2014/main" id="{511D45D6-CD2D-0AA6-E1D5-D47F40E65CCC}"/>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en-GB" dirty="0"/>
            </a:p>
          </p:txBody>
        </p:sp>
        <p:sp>
          <p:nvSpPr>
            <p:cNvPr id="107" name="Vrije vorm: vorm 106">
              <a:extLst>
                <a:ext uri="{FF2B5EF4-FFF2-40B4-BE49-F238E27FC236}">
                  <a16:creationId xmlns:a16="http://schemas.microsoft.com/office/drawing/2014/main" id="{8EAFF20B-5065-ACDD-E494-01B2BB3E9DAC}"/>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8" name="Groep 167">
            <a:extLst>
              <a:ext uri="{FF2B5EF4-FFF2-40B4-BE49-F238E27FC236}">
                <a16:creationId xmlns:a16="http://schemas.microsoft.com/office/drawing/2014/main" id="{1B6FD9A4-DACA-37B9-98F4-C71FEFD0B974}"/>
              </a:ext>
            </a:extLst>
          </p:cNvPr>
          <p:cNvGrpSpPr/>
          <p:nvPr userDrawn="1"/>
        </p:nvGrpSpPr>
        <p:grpSpPr>
          <a:xfrm>
            <a:off x="2195927" y="4067783"/>
            <a:ext cx="151965" cy="151965"/>
            <a:chOff x="2195927" y="4067783"/>
            <a:chExt cx="151965" cy="151965"/>
          </a:xfrm>
        </p:grpSpPr>
        <p:sp>
          <p:nvSpPr>
            <p:cNvPr id="108" name="Vrije vorm: vorm 107">
              <a:extLst>
                <a:ext uri="{FF2B5EF4-FFF2-40B4-BE49-F238E27FC236}">
                  <a16:creationId xmlns:a16="http://schemas.microsoft.com/office/drawing/2014/main" id="{CCED135B-B3C7-89A4-FFCF-16DF9B96CF81}"/>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en-GB" dirty="0"/>
            </a:p>
          </p:txBody>
        </p:sp>
        <p:sp>
          <p:nvSpPr>
            <p:cNvPr id="109" name="Vrije vorm: vorm 108">
              <a:extLst>
                <a:ext uri="{FF2B5EF4-FFF2-40B4-BE49-F238E27FC236}">
                  <a16:creationId xmlns:a16="http://schemas.microsoft.com/office/drawing/2014/main" id="{86E06E43-40C0-FE50-372F-270A08CD1B3D}"/>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9" name="Groep 168">
            <a:extLst>
              <a:ext uri="{FF2B5EF4-FFF2-40B4-BE49-F238E27FC236}">
                <a16:creationId xmlns:a16="http://schemas.microsoft.com/office/drawing/2014/main" id="{5A57400C-83D1-42EE-0DA7-984A6AF4083F}"/>
              </a:ext>
            </a:extLst>
          </p:cNvPr>
          <p:cNvGrpSpPr/>
          <p:nvPr userDrawn="1"/>
        </p:nvGrpSpPr>
        <p:grpSpPr>
          <a:xfrm>
            <a:off x="3715579" y="4067783"/>
            <a:ext cx="151965" cy="151965"/>
            <a:chOff x="3715579" y="4067783"/>
            <a:chExt cx="151965" cy="151965"/>
          </a:xfrm>
        </p:grpSpPr>
        <p:sp>
          <p:nvSpPr>
            <p:cNvPr id="110" name="Vrije vorm: vorm 109">
              <a:extLst>
                <a:ext uri="{FF2B5EF4-FFF2-40B4-BE49-F238E27FC236}">
                  <a16:creationId xmlns:a16="http://schemas.microsoft.com/office/drawing/2014/main" id="{EABEDE96-38F2-5BAA-68C2-E6590E25BE89}"/>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en-GB" dirty="0"/>
            </a:p>
          </p:txBody>
        </p:sp>
        <p:sp>
          <p:nvSpPr>
            <p:cNvPr id="111" name="Vrije vorm: vorm 110">
              <a:extLst>
                <a:ext uri="{FF2B5EF4-FFF2-40B4-BE49-F238E27FC236}">
                  <a16:creationId xmlns:a16="http://schemas.microsoft.com/office/drawing/2014/main" id="{176FE4EA-22C5-CD7D-7E9E-873C98741317}"/>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73" name="Groep 172">
            <a:extLst>
              <a:ext uri="{FF2B5EF4-FFF2-40B4-BE49-F238E27FC236}">
                <a16:creationId xmlns:a16="http://schemas.microsoft.com/office/drawing/2014/main" id="{FC4D7A25-396F-3AFA-1066-5827587DA31B}"/>
              </a:ext>
            </a:extLst>
          </p:cNvPr>
          <p:cNvGrpSpPr/>
          <p:nvPr userDrawn="1"/>
        </p:nvGrpSpPr>
        <p:grpSpPr>
          <a:xfrm>
            <a:off x="1436100" y="4827608"/>
            <a:ext cx="151965" cy="151965"/>
            <a:chOff x="1436100" y="4827608"/>
            <a:chExt cx="151965" cy="151965"/>
          </a:xfrm>
        </p:grpSpPr>
        <p:sp>
          <p:nvSpPr>
            <p:cNvPr id="120" name="Vrije vorm: vorm 119">
              <a:extLst>
                <a:ext uri="{FF2B5EF4-FFF2-40B4-BE49-F238E27FC236}">
                  <a16:creationId xmlns:a16="http://schemas.microsoft.com/office/drawing/2014/main" id="{B99BE0C3-DDCF-3D29-E6AA-729C69DF8DCA}"/>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en-GB" dirty="0"/>
            </a:p>
          </p:txBody>
        </p:sp>
        <p:sp>
          <p:nvSpPr>
            <p:cNvPr id="121" name="Vrije vorm: vorm 120">
              <a:extLst>
                <a:ext uri="{FF2B5EF4-FFF2-40B4-BE49-F238E27FC236}">
                  <a16:creationId xmlns:a16="http://schemas.microsoft.com/office/drawing/2014/main" id="{95341127-ED96-6205-BED2-8464D0EF171F}"/>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72" name="Groep 171">
            <a:extLst>
              <a:ext uri="{FF2B5EF4-FFF2-40B4-BE49-F238E27FC236}">
                <a16:creationId xmlns:a16="http://schemas.microsoft.com/office/drawing/2014/main" id="{28B60DA0-1E7D-BC41-6366-B45B6A63782F}"/>
              </a:ext>
            </a:extLst>
          </p:cNvPr>
          <p:cNvGrpSpPr/>
          <p:nvPr userDrawn="1"/>
        </p:nvGrpSpPr>
        <p:grpSpPr>
          <a:xfrm>
            <a:off x="2955752" y="4827608"/>
            <a:ext cx="151965" cy="151965"/>
            <a:chOff x="2955752" y="4827608"/>
            <a:chExt cx="151965" cy="151965"/>
          </a:xfrm>
        </p:grpSpPr>
        <p:sp>
          <p:nvSpPr>
            <p:cNvPr id="122" name="Vrije vorm: vorm 121">
              <a:extLst>
                <a:ext uri="{FF2B5EF4-FFF2-40B4-BE49-F238E27FC236}">
                  <a16:creationId xmlns:a16="http://schemas.microsoft.com/office/drawing/2014/main" id="{4BB71F70-ACAD-5A30-7281-776037A25D62}"/>
                </a:ext>
              </a:extLst>
            </p:cNvPr>
            <p:cNvSpPr/>
            <p:nvPr/>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en-GB" dirty="0"/>
            </a:p>
          </p:txBody>
        </p:sp>
        <p:sp>
          <p:nvSpPr>
            <p:cNvPr id="123" name="Vrije vorm: vorm 122">
              <a:extLst>
                <a:ext uri="{FF2B5EF4-FFF2-40B4-BE49-F238E27FC236}">
                  <a16:creationId xmlns:a16="http://schemas.microsoft.com/office/drawing/2014/main" id="{5D68C5F5-57DF-AB10-6C5B-3431B86D4D32}"/>
                </a:ext>
              </a:extLst>
            </p:cNvPr>
            <p:cNvSpPr/>
            <p:nvPr/>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74" name="Groep 173">
            <a:extLst>
              <a:ext uri="{FF2B5EF4-FFF2-40B4-BE49-F238E27FC236}">
                <a16:creationId xmlns:a16="http://schemas.microsoft.com/office/drawing/2014/main" id="{28019D78-9898-BF7B-6646-ECCF0ACA1DB8}"/>
              </a:ext>
            </a:extLst>
          </p:cNvPr>
          <p:cNvGrpSpPr/>
          <p:nvPr userDrawn="1"/>
        </p:nvGrpSpPr>
        <p:grpSpPr>
          <a:xfrm>
            <a:off x="676275" y="5587435"/>
            <a:ext cx="151965" cy="151965"/>
            <a:chOff x="676275" y="5587435"/>
            <a:chExt cx="151965" cy="151965"/>
          </a:xfrm>
        </p:grpSpPr>
        <p:sp>
          <p:nvSpPr>
            <p:cNvPr id="132" name="Vrije vorm: vorm 131">
              <a:extLst>
                <a:ext uri="{FF2B5EF4-FFF2-40B4-BE49-F238E27FC236}">
                  <a16:creationId xmlns:a16="http://schemas.microsoft.com/office/drawing/2014/main" id="{0BAFE9C3-BE22-B38D-708F-E80A7E743E01}"/>
                </a:ext>
              </a:extLst>
            </p:cNvPr>
            <p:cNvSpPr/>
            <p:nvPr/>
          </p:nvSpPr>
          <p:spPr>
            <a:xfrm>
              <a:off x="676275"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en-GB" dirty="0"/>
            </a:p>
          </p:txBody>
        </p:sp>
        <p:sp>
          <p:nvSpPr>
            <p:cNvPr id="133" name="Vrije vorm: vorm 132">
              <a:extLst>
                <a:ext uri="{FF2B5EF4-FFF2-40B4-BE49-F238E27FC236}">
                  <a16:creationId xmlns:a16="http://schemas.microsoft.com/office/drawing/2014/main" id="{C60C56A3-815B-AE9B-03C5-7AF6E64A4793}"/>
                </a:ext>
              </a:extLst>
            </p:cNvPr>
            <p:cNvSpPr/>
            <p:nvPr/>
          </p:nvSpPr>
          <p:spPr>
            <a:xfrm>
              <a:off x="676275"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alpha val="20000"/>
              </a:schemeClr>
            </a:solidFill>
            <a:ln w="11945" cap="flat">
              <a:noFill/>
              <a:prstDash val="solid"/>
              <a:miter/>
            </a:ln>
          </p:spPr>
          <p:txBody>
            <a:bodyPr rtlCol="0" anchor="ctr"/>
            <a:lstStyle/>
            <a:p>
              <a:pPr lvl="0"/>
              <a:endParaRPr lang="en-GB" dirty="0"/>
            </a:p>
          </p:txBody>
        </p:sp>
      </p:grpSp>
      <p:grpSp>
        <p:nvGrpSpPr>
          <p:cNvPr id="175" name="Groep 174">
            <a:extLst>
              <a:ext uri="{FF2B5EF4-FFF2-40B4-BE49-F238E27FC236}">
                <a16:creationId xmlns:a16="http://schemas.microsoft.com/office/drawing/2014/main" id="{F144AE15-1859-C558-5995-5A64A15E93E7}"/>
              </a:ext>
            </a:extLst>
          </p:cNvPr>
          <p:cNvGrpSpPr/>
          <p:nvPr userDrawn="1"/>
        </p:nvGrpSpPr>
        <p:grpSpPr>
          <a:xfrm>
            <a:off x="2195927" y="5587435"/>
            <a:ext cx="151965" cy="151965"/>
            <a:chOff x="2195927" y="5587435"/>
            <a:chExt cx="151965" cy="151965"/>
          </a:xfrm>
        </p:grpSpPr>
        <p:sp>
          <p:nvSpPr>
            <p:cNvPr id="134" name="Vrije vorm: vorm 133">
              <a:extLst>
                <a:ext uri="{FF2B5EF4-FFF2-40B4-BE49-F238E27FC236}">
                  <a16:creationId xmlns:a16="http://schemas.microsoft.com/office/drawing/2014/main" id="{EA4DC19E-7F78-D7B2-1F34-4DF8F33D195D}"/>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en-GB" dirty="0"/>
            </a:p>
          </p:txBody>
        </p:sp>
        <p:sp>
          <p:nvSpPr>
            <p:cNvPr id="135" name="Vrije vorm: vorm 134">
              <a:extLst>
                <a:ext uri="{FF2B5EF4-FFF2-40B4-BE49-F238E27FC236}">
                  <a16:creationId xmlns:a16="http://schemas.microsoft.com/office/drawing/2014/main" id="{E5D83847-8FB2-630F-4432-B7C10E2FC3C2}"/>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76" name="Groep 175">
            <a:extLst>
              <a:ext uri="{FF2B5EF4-FFF2-40B4-BE49-F238E27FC236}">
                <a16:creationId xmlns:a16="http://schemas.microsoft.com/office/drawing/2014/main" id="{A9468737-5BF2-67A4-F738-FC0A3656D10C}"/>
              </a:ext>
            </a:extLst>
          </p:cNvPr>
          <p:cNvGrpSpPr/>
          <p:nvPr userDrawn="1"/>
        </p:nvGrpSpPr>
        <p:grpSpPr>
          <a:xfrm>
            <a:off x="3715579" y="5587435"/>
            <a:ext cx="151965" cy="151965"/>
            <a:chOff x="3715579" y="5587435"/>
            <a:chExt cx="151965" cy="151965"/>
          </a:xfrm>
        </p:grpSpPr>
        <p:sp>
          <p:nvSpPr>
            <p:cNvPr id="136" name="Vrije vorm: vorm 135">
              <a:extLst>
                <a:ext uri="{FF2B5EF4-FFF2-40B4-BE49-F238E27FC236}">
                  <a16:creationId xmlns:a16="http://schemas.microsoft.com/office/drawing/2014/main" id="{F97241AD-ECDD-F220-12EA-3C2C973141B2}"/>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en-GB" dirty="0"/>
            </a:p>
          </p:txBody>
        </p:sp>
        <p:sp>
          <p:nvSpPr>
            <p:cNvPr id="137" name="Vrije vorm: vorm 136">
              <a:extLst>
                <a:ext uri="{FF2B5EF4-FFF2-40B4-BE49-F238E27FC236}">
                  <a16:creationId xmlns:a16="http://schemas.microsoft.com/office/drawing/2014/main" id="{54FAEAC3-B54A-3D25-2565-095439C1DC7D}"/>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79" name="Groep 178">
            <a:extLst>
              <a:ext uri="{FF2B5EF4-FFF2-40B4-BE49-F238E27FC236}">
                <a16:creationId xmlns:a16="http://schemas.microsoft.com/office/drawing/2014/main" id="{C575942B-F4ED-A097-3F6C-66CFF5E59E26}"/>
              </a:ext>
            </a:extLst>
          </p:cNvPr>
          <p:cNvGrpSpPr/>
          <p:nvPr userDrawn="1"/>
        </p:nvGrpSpPr>
        <p:grpSpPr>
          <a:xfrm>
            <a:off x="1436100" y="6347260"/>
            <a:ext cx="151965" cy="151965"/>
            <a:chOff x="1436100" y="6347260"/>
            <a:chExt cx="151965" cy="151965"/>
          </a:xfrm>
        </p:grpSpPr>
        <p:sp>
          <p:nvSpPr>
            <p:cNvPr id="146" name="Vrije vorm: vorm 145">
              <a:extLst>
                <a:ext uri="{FF2B5EF4-FFF2-40B4-BE49-F238E27FC236}">
                  <a16:creationId xmlns:a16="http://schemas.microsoft.com/office/drawing/2014/main" id="{37AD87F1-07C6-9CC6-D5AA-74F12BF3245E}"/>
                </a:ext>
              </a:extLst>
            </p:cNvPr>
            <p:cNvSpPr/>
            <p:nvPr/>
          </p:nvSpPr>
          <p:spPr>
            <a:xfrm>
              <a:off x="1436100"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en-GB" dirty="0"/>
            </a:p>
          </p:txBody>
        </p:sp>
        <p:sp>
          <p:nvSpPr>
            <p:cNvPr id="147" name="Vrije vorm: vorm 146">
              <a:extLst>
                <a:ext uri="{FF2B5EF4-FFF2-40B4-BE49-F238E27FC236}">
                  <a16:creationId xmlns:a16="http://schemas.microsoft.com/office/drawing/2014/main" id="{DE56784E-09B2-7D5E-6A60-1DFCF78DEF8F}"/>
                </a:ext>
              </a:extLst>
            </p:cNvPr>
            <p:cNvSpPr/>
            <p:nvPr/>
          </p:nvSpPr>
          <p:spPr>
            <a:xfrm>
              <a:off x="1436100"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78" name="Groep 177">
            <a:extLst>
              <a:ext uri="{FF2B5EF4-FFF2-40B4-BE49-F238E27FC236}">
                <a16:creationId xmlns:a16="http://schemas.microsoft.com/office/drawing/2014/main" id="{1F73781F-BBE0-E7F9-3F98-C90A89CBF082}"/>
              </a:ext>
            </a:extLst>
          </p:cNvPr>
          <p:cNvGrpSpPr/>
          <p:nvPr userDrawn="1"/>
        </p:nvGrpSpPr>
        <p:grpSpPr>
          <a:xfrm>
            <a:off x="2955752" y="6347260"/>
            <a:ext cx="151965" cy="151965"/>
            <a:chOff x="2955752" y="6347260"/>
            <a:chExt cx="151965" cy="151965"/>
          </a:xfrm>
        </p:grpSpPr>
        <p:sp>
          <p:nvSpPr>
            <p:cNvPr id="148" name="Vrije vorm: vorm 147">
              <a:extLst>
                <a:ext uri="{FF2B5EF4-FFF2-40B4-BE49-F238E27FC236}">
                  <a16:creationId xmlns:a16="http://schemas.microsoft.com/office/drawing/2014/main" id="{BEA268CC-E146-B8CC-7A32-1A7A2DBA8F20}"/>
                </a:ext>
              </a:extLst>
            </p:cNvPr>
            <p:cNvSpPr/>
            <p:nvPr/>
          </p:nvSpPr>
          <p:spPr>
            <a:xfrm>
              <a:off x="2955752"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en-GB" dirty="0"/>
            </a:p>
          </p:txBody>
        </p:sp>
        <p:sp>
          <p:nvSpPr>
            <p:cNvPr id="149" name="Vrije vorm: vorm 148">
              <a:extLst>
                <a:ext uri="{FF2B5EF4-FFF2-40B4-BE49-F238E27FC236}">
                  <a16:creationId xmlns:a16="http://schemas.microsoft.com/office/drawing/2014/main" id="{65BD0B66-BE91-1D3C-EE40-4FBD0E849A73}"/>
                </a:ext>
              </a:extLst>
            </p:cNvPr>
            <p:cNvSpPr/>
            <p:nvPr/>
          </p:nvSpPr>
          <p:spPr>
            <a:xfrm>
              <a:off x="2955752"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pPr lvl="0"/>
              <a:endParaRPr lang="en-GB" dirty="0"/>
            </a:p>
          </p:txBody>
        </p:sp>
      </p:grpSp>
      <p:sp>
        <p:nvSpPr>
          <p:cNvPr id="185" name="Vrije vorm: vorm 184">
            <a:extLst>
              <a:ext uri="{FF2B5EF4-FFF2-40B4-BE49-F238E27FC236}">
                <a16:creationId xmlns:a16="http://schemas.microsoft.com/office/drawing/2014/main" id="{1B13F80D-F64F-411F-E09B-DEACB0B05A73}"/>
              </a:ext>
            </a:extLst>
          </p:cNvPr>
          <p:cNvSpPr/>
          <p:nvPr userDrawn="1"/>
        </p:nvSpPr>
        <p:spPr>
          <a:xfrm>
            <a:off x="3726432" y="102826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pPr lvl="0"/>
            <a:endParaRPr lang="en-GB" dirty="0"/>
          </a:p>
        </p:txBody>
      </p:sp>
      <p:sp>
        <p:nvSpPr>
          <p:cNvPr id="190" name="Vrije vorm: vorm 189">
            <a:extLst>
              <a:ext uri="{FF2B5EF4-FFF2-40B4-BE49-F238E27FC236}">
                <a16:creationId xmlns:a16="http://schemas.microsoft.com/office/drawing/2014/main" id="{CB2408CD-4200-C813-A0A5-7865C44B31FF}"/>
              </a:ext>
            </a:extLst>
          </p:cNvPr>
          <p:cNvSpPr/>
          <p:nvPr userDrawn="1"/>
        </p:nvSpPr>
        <p:spPr>
          <a:xfrm>
            <a:off x="5159247" y="3039403"/>
            <a:ext cx="2216828" cy="779193"/>
          </a:xfrm>
          <a:custGeom>
            <a:avLst/>
            <a:gdLst>
              <a:gd name="connsiteX0" fmla="*/ 1023336 w 1241615"/>
              <a:gd name="connsiteY0" fmla="*/ 283281 h 436415"/>
              <a:gd name="connsiteX1" fmla="*/ 958240 w 1241615"/>
              <a:gd name="connsiteY1" fmla="*/ 218184 h 436415"/>
              <a:gd name="connsiteX2" fmla="*/ 1023336 w 1241615"/>
              <a:gd name="connsiteY2" fmla="*/ 153087 h 436415"/>
              <a:gd name="connsiteX3" fmla="*/ 1088433 w 1241615"/>
              <a:gd name="connsiteY3" fmla="*/ 218184 h 436415"/>
              <a:gd name="connsiteX4" fmla="*/ 1023336 w 1241615"/>
              <a:gd name="connsiteY4" fmla="*/ 283281 h 436415"/>
              <a:gd name="connsiteX5" fmla="*/ 1023336 w 1241615"/>
              <a:gd name="connsiteY5" fmla="*/ 0 h 436415"/>
              <a:gd name="connsiteX6" fmla="*/ 808403 w 1241615"/>
              <a:gd name="connsiteY6" fmla="*/ 180235 h 436415"/>
              <a:gd name="connsiteX7" fmla="*/ 808403 w 1241615"/>
              <a:gd name="connsiteY7" fmla="*/ 53769 h 436415"/>
              <a:gd name="connsiteX8" fmla="*/ 761899 w 1241615"/>
              <a:gd name="connsiteY8" fmla="*/ 7265 h 436415"/>
              <a:gd name="connsiteX9" fmla="*/ 652305 w 1241615"/>
              <a:gd name="connsiteY9" fmla="*/ 7265 h 436415"/>
              <a:gd name="connsiteX10" fmla="*/ 652305 w 1241615"/>
              <a:gd name="connsiteY10" fmla="*/ 171823 h 436415"/>
              <a:gd name="connsiteX11" fmla="*/ 558579 w 1241615"/>
              <a:gd name="connsiteY11" fmla="*/ 44497 h 436415"/>
              <a:gd name="connsiteX12" fmla="*/ 484210 w 1241615"/>
              <a:gd name="connsiteY12" fmla="*/ 7265 h 436415"/>
              <a:gd name="connsiteX13" fmla="*/ 0 w 1241615"/>
              <a:gd name="connsiteY13" fmla="*/ 7265 h 436415"/>
              <a:gd name="connsiteX14" fmla="*/ 0 w 1241615"/>
              <a:gd name="connsiteY14" fmla="*/ 119392 h 436415"/>
              <a:gd name="connsiteX15" fmla="*/ 45787 w 1241615"/>
              <a:gd name="connsiteY15" fmla="*/ 165227 h 436415"/>
              <a:gd name="connsiteX16" fmla="*/ 118245 w 1241615"/>
              <a:gd name="connsiteY16" fmla="*/ 165227 h 436415"/>
              <a:gd name="connsiteX17" fmla="*/ 118245 w 1241615"/>
              <a:gd name="connsiteY17" fmla="*/ 382742 h 436415"/>
              <a:gd name="connsiteX18" fmla="*/ 164749 w 1241615"/>
              <a:gd name="connsiteY18" fmla="*/ 429246 h 436415"/>
              <a:gd name="connsiteX19" fmla="*/ 283328 w 1241615"/>
              <a:gd name="connsiteY19" fmla="*/ 429246 h 436415"/>
              <a:gd name="connsiteX20" fmla="*/ 283328 w 1241615"/>
              <a:gd name="connsiteY20" fmla="*/ 165179 h 436415"/>
              <a:gd name="connsiteX21" fmla="*/ 383411 w 1241615"/>
              <a:gd name="connsiteY21" fmla="*/ 165179 h 436415"/>
              <a:gd name="connsiteX22" fmla="*/ 383411 w 1241615"/>
              <a:gd name="connsiteY22" fmla="*/ 382694 h 436415"/>
              <a:gd name="connsiteX23" fmla="*/ 429915 w 1241615"/>
              <a:gd name="connsiteY23" fmla="*/ 429199 h 436415"/>
              <a:gd name="connsiteX24" fmla="*/ 539557 w 1241615"/>
              <a:gd name="connsiteY24" fmla="*/ 429199 h 436415"/>
              <a:gd name="connsiteX25" fmla="*/ 539557 w 1241615"/>
              <a:gd name="connsiteY25" fmla="*/ 264641 h 436415"/>
              <a:gd name="connsiteX26" fmla="*/ 632948 w 1241615"/>
              <a:gd name="connsiteY26" fmla="*/ 391966 h 436415"/>
              <a:gd name="connsiteX27" fmla="*/ 707364 w 1241615"/>
              <a:gd name="connsiteY27" fmla="*/ 429199 h 436415"/>
              <a:gd name="connsiteX28" fmla="*/ 808403 w 1241615"/>
              <a:gd name="connsiteY28" fmla="*/ 429199 h 436415"/>
              <a:gd name="connsiteX29" fmla="*/ 808403 w 1241615"/>
              <a:gd name="connsiteY29" fmla="*/ 257663 h 436415"/>
              <a:gd name="connsiteX30" fmla="*/ 1023336 w 1241615"/>
              <a:gd name="connsiteY30" fmla="*/ 436416 h 436415"/>
              <a:gd name="connsiteX31" fmla="*/ 1241616 w 1241615"/>
              <a:gd name="connsiteY31" fmla="*/ 218232 h 436415"/>
              <a:gd name="connsiteX32" fmla="*/ 1023336 w 1241615"/>
              <a:gd name="connsiteY32" fmla="*/ 0 h 436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1615" h="436415">
                <a:moveTo>
                  <a:pt x="1023336" y="283281"/>
                </a:moveTo>
                <a:cubicBezTo>
                  <a:pt x="987395" y="283281"/>
                  <a:pt x="958240" y="254174"/>
                  <a:pt x="958240" y="218184"/>
                </a:cubicBezTo>
                <a:cubicBezTo>
                  <a:pt x="958240" y="182242"/>
                  <a:pt x="987395" y="153087"/>
                  <a:pt x="1023336" y="153087"/>
                </a:cubicBezTo>
                <a:cubicBezTo>
                  <a:pt x="1059278" y="153087"/>
                  <a:pt x="1088433" y="182242"/>
                  <a:pt x="1088433" y="218184"/>
                </a:cubicBezTo>
                <a:cubicBezTo>
                  <a:pt x="1088433" y="254174"/>
                  <a:pt x="1059278" y="283281"/>
                  <a:pt x="1023336" y="283281"/>
                </a:cubicBezTo>
                <a:moveTo>
                  <a:pt x="1023336" y="0"/>
                </a:moveTo>
                <a:cubicBezTo>
                  <a:pt x="912787" y="0"/>
                  <a:pt x="825609" y="75803"/>
                  <a:pt x="808403" y="180235"/>
                </a:cubicBezTo>
                <a:lnTo>
                  <a:pt x="808403" y="53769"/>
                </a:lnTo>
                <a:cubicBezTo>
                  <a:pt x="808403" y="21221"/>
                  <a:pt x="794447" y="7265"/>
                  <a:pt x="761899" y="7265"/>
                </a:cubicBezTo>
                <a:lnTo>
                  <a:pt x="652305" y="7265"/>
                </a:lnTo>
                <a:lnTo>
                  <a:pt x="652305" y="171823"/>
                </a:lnTo>
                <a:lnTo>
                  <a:pt x="558579" y="44497"/>
                </a:lnTo>
                <a:cubicBezTo>
                  <a:pt x="538218" y="17493"/>
                  <a:pt x="518097" y="7265"/>
                  <a:pt x="484210" y="7265"/>
                </a:cubicBezTo>
                <a:lnTo>
                  <a:pt x="0" y="7265"/>
                </a:lnTo>
                <a:lnTo>
                  <a:pt x="0" y="119392"/>
                </a:lnTo>
                <a:cubicBezTo>
                  <a:pt x="0" y="151462"/>
                  <a:pt x="13765" y="165227"/>
                  <a:pt x="45787" y="165227"/>
                </a:cubicBezTo>
                <a:lnTo>
                  <a:pt x="118245" y="165227"/>
                </a:lnTo>
                <a:lnTo>
                  <a:pt x="118245" y="382742"/>
                </a:lnTo>
                <a:cubicBezTo>
                  <a:pt x="118245" y="415242"/>
                  <a:pt x="132201" y="429246"/>
                  <a:pt x="164749" y="429246"/>
                </a:cubicBezTo>
                <a:lnTo>
                  <a:pt x="283328" y="429246"/>
                </a:lnTo>
                <a:lnTo>
                  <a:pt x="283328" y="165179"/>
                </a:lnTo>
                <a:lnTo>
                  <a:pt x="383411" y="165179"/>
                </a:lnTo>
                <a:lnTo>
                  <a:pt x="383411" y="382694"/>
                </a:lnTo>
                <a:cubicBezTo>
                  <a:pt x="383411" y="415195"/>
                  <a:pt x="397415" y="429199"/>
                  <a:pt x="429915" y="429199"/>
                </a:cubicBezTo>
                <a:lnTo>
                  <a:pt x="539557" y="429199"/>
                </a:lnTo>
                <a:lnTo>
                  <a:pt x="539557" y="264641"/>
                </a:lnTo>
                <a:lnTo>
                  <a:pt x="632948" y="391966"/>
                </a:lnTo>
                <a:cubicBezTo>
                  <a:pt x="653356" y="419018"/>
                  <a:pt x="673478" y="429199"/>
                  <a:pt x="707364" y="429199"/>
                </a:cubicBezTo>
                <a:lnTo>
                  <a:pt x="808403" y="429199"/>
                </a:lnTo>
                <a:lnTo>
                  <a:pt x="808403" y="257663"/>
                </a:lnTo>
                <a:cubicBezTo>
                  <a:pt x="825418" y="363337"/>
                  <a:pt x="910349" y="436416"/>
                  <a:pt x="1023336" y="436416"/>
                </a:cubicBezTo>
                <a:cubicBezTo>
                  <a:pt x="1146934" y="436416"/>
                  <a:pt x="1241616" y="341782"/>
                  <a:pt x="1241616" y="218232"/>
                </a:cubicBezTo>
                <a:cubicBezTo>
                  <a:pt x="1241616" y="91623"/>
                  <a:pt x="1149945" y="0"/>
                  <a:pt x="1023336" y="0"/>
                </a:cubicBezTo>
              </a:path>
            </a:pathLst>
          </a:custGeom>
          <a:solidFill>
            <a:schemeClr val="bg1"/>
          </a:solidFill>
          <a:ln w="4777" cap="flat">
            <a:noFill/>
            <a:prstDash val="solid"/>
            <a:miter/>
          </a:ln>
        </p:spPr>
        <p:txBody>
          <a:bodyPr rtlCol="0" anchor="ctr"/>
          <a:lstStyle/>
          <a:p>
            <a:endParaRPr lang="en-GB" dirty="0"/>
          </a:p>
        </p:txBody>
      </p:sp>
    </p:spTree>
    <p:extLst>
      <p:ext uri="{BB962C8B-B14F-4D97-AF65-F5344CB8AC3E}">
        <p14:creationId xmlns:p14="http://schemas.microsoft.com/office/powerpoint/2010/main" val="36727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500"/>
                                  </p:stCondLst>
                                  <p:childTnLst>
                                    <p:set>
                                      <p:cBhvr>
                                        <p:cTn id="6" dur="1" fill="hold">
                                          <p:stCondLst>
                                            <p:cond delay="0"/>
                                          </p:stCondLst>
                                        </p:cTn>
                                        <p:tgtEl>
                                          <p:spTgt spid="156"/>
                                        </p:tgtEl>
                                        <p:attrNameLst>
                                          <p:attrName>style.visibility</p:attrName>
                                        </p:attrNameLst>
                                      </p:cBhvr>
                                      <p:to>
                                        <p:strVal val="visible"/>
                                      </p:to>
                                    </p:set>
                                    <p:anim calcmode="lin" valueType="num">
                                      <p:cBhvr>
                                        <p:cTn id="7" dur="500" fill="hold"/>
                                        <p:tgtEl>
                                          <p:spTgt spid="156"/>
                                        </p:tgtEl>
                                        <p:attrNameLst>
                                          <p:attrName>ppt_w</p:attrName>
                                        </p:attrNameLst>
                                      </p:cBhvr>
                                      <p:tavLst>
                                        <p:tav tm="0">
                                          <p:val>
                                            <p:fltVal val="0"/>
                                          </p:val>
                                        </p:tav>
                                        <p:tav tm="100000">
                                          <p:val>
                                            <p:strVal val="#ppt_w"/>
                                          </p:val>
                                        </p:tav>
                                      </p:tavLst>
                                    </p:anim>
                                    <p:anim calcmode="lin" valueType="num">
                                      <p:cBhvr>
                                        <p:cTn id="8" dur="500" fill="hold"/>
                                        <p:tgtEl>
                                          <p:spTgt spid="156"/>
                                        </p:tgtEl>
                                        <p:attrNameLst>
                                          <p:attrName>ppt_h</p:attrName>
                                        </p:attrNameLst>
                                      </p:cBhvr>
                                      <p:tavLst>
                                        <p:tav tm="0">
                                          <p:val>
                                            <p:fltVal val="0"/>
                                          </p:val>
                                        </p:tav>
                                        <p:tav tm="100000">
                                          <p:val>
                                            <p:strVal val="#ppt_h"/>
                                          </p:val>
                                        </p:tav>
                                      </p:tavLst>
                                    </p:anim>
                                  </p:childTnLst>
                                </p:cTn>
                              </p:par>
                              <p:par>
                                <p:cTn id="9" presetID="6" presetClass="emph" presetSubtype="0" autoRev="1" fill="hold" nodeType="withEffect">
                                  <p:stCondLst>
                                    <p:cond delay="1000"/>
                                  </p:stCondLst>
                                  <p:childTnLst>
                                    <p:animScale>
                                      <p:cBhvr>
                                        <p:cTn id="10" dur="100" fill="hold"/>
                                        <p:tgtEl>
                                          <p:spTgt spid="156"/>
                                        </p:tgtEl>
                                      </p:cBhvr>
                                      <p:by x="130000" y="130000"/>
                                    </p:animScale>
                                  </p:childTnLst>
                                </p:cTn>
                              </p:par>
                              <p:par>
                                <p:cTn id="11" presetID="23" presetClass="entr" presetSubtype="16" fill="hold" nodeType="withEffect">
                                  <p:stCondLst>
                                    <p:cond delay="0"/>
                                  </p:stCondLst>
                                  <p:childTnLst>
                                    <p:set>
                                      <p:cBhvr>
                                        <p:cTn id="12" dur="1" fill="hold">
                                          <p:stCondLst>
                                            <p:cond delay="0"/>
                                          </p:stCondLst>
                                        </p:cTn>
                                        <p:tgtEl>
                                          <p:spTgt spid="155"/>
                                        </p:tgtEl>
                                        <p:attrNameLst>
                                          <p:attrName>style.visibility</p:attrName>
                                        </p:attrNameLst>
                                      </p:cBhvr>
                                      <p:to>
                                        <p:strVal val="visible"/>
                                      </p:to>
                                    </p:set>
                                    <p:anim calcmode="lin" valueType="num">
                                      <p:cBhvr>
                                        <p:cTn id="13" dur="500" fill="hold"/>
                                        <p:tgtEl>
                                          <p:spTgt spid="155"/>
                                        </p:tgtEl>
                                        <p:attrNameLst>
                                          <p:attrName>ppt_w</p:attrName>
                                        </p:attrNameLst>
                                      </p:cBhvr>
                                      <p:tavLst>
                                        <p:tav tm="0">
                                          <p:val>
                                            <p:fltVal val="0"/>
                                          </p:val>
                                        </p:tav>
                                        <p:tav tm="100000">
                                          <p:val>
                                            <p:strVal val="#ppt_w"/>
                                          </p:val>
                                        </p:tav>
                                      </p:tavLst>
                                    </p:anim>
                                    <p:anim calcmode="lin" valueType="num">
                                      <p:cBhvr>
                                        <p:cTn id="14" dur="500" fill="hold"/>
                                        <p:tgtEl>
                                          <p:spTgt spid="155"/>
                                        </p:tgtEl>
                                        <p:attrNameLst>
                                          <p:attrName>ppt_h</p:attrName>
                                        </p:attrNameLst>
                                      </p:cBhvr>
                                      <p:tavLst>
                                        <p:tav tm="0">
                                          <p:val>
                                            <p:fltVal val="0"/>
                                          </p:val>
                                        </p:tav>
                                        <p:tav tm="100000">
                                          <p:val>
                                            <p:strVal val="#ppt_h"/>
                                          </p:val>
                                        </p:tav>
                                      </p:tavLst>
                                    </p:anim>
                                  </p:childTnLst>
                                </p:cTn>
                              </p:par>
                              <p:par>
                                <p:cTn id="15" presetID="6" presetClass="emph" presetSubtype="0" autoRev="1" fill="hold" nodeType="withEffect">
                                  <p:stCondLst>
                                    <p:cond delay="500"/>
                                  </p:stCondLst>
                                  <p:childTnLst>
                                    <p:animScale>
                                      <p:cBhvr>
                                        <p:cTn id="16" dur="100" fill="hold"/>
                                        <p:tgtEl>
                                          <p:spTgt spid="155"/>
                                        </p:tgtEl>
                                      </p:cBhvr>
                                      <p:by x="130000" y="130000"/>
                                    </p:animScale>
                                  </p:childTnLst>
                                </p:cTn>
                              </p:par>
                              <p:par>
                                <p:cTn id="17" presetID="23" presetClass="entr" presetSubtype="16" fill="hold"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p:cTn id="19" dur="500" fill="hold"/>
                                        <p:tgtEl>
                                          <p:spTgt spid="163"/>
                                        </p:tgtEl>
                                        <p:attrNameLst>
                                          <p:attrName>ppt_w</p:attrName>
                                        </p:attrNameLst>
                                      </p:cBhvr>
                                      <p:tavLst>
                                        <p:tav tm="0">
                                          <p:val>
                                            <p:fltVal val="0"/>
                                          </p:val>
                                        </p:tav>
                                        <p:tav tm="100000">
                                          <p:val>
                                            <p:strVal val="#ppt_w"/>
                                          </p:val>
                                        </p:tav>
                                      </p:tavLst>
                                    </p:anim>
                                    <p:anim calcmode="lin" valueType="num">
                                      <p:cBhvr>
                                        <p:cTn id="20" dur="500" fill="hold"/>
                                        <p:tgtEl>
                                          <p:spTgt spid="163"/>
                                        </p:tgtEl>
                                        <p:attrNameLst>
                                          <p:attrName>ppt_h</p:attrName>
                                        </p:attrNameLst>
                                      </p:cBhvr>
                                      <p:tavLst>
                                        <p:tav tm="0">
                                          <p:val>
                                            <p:fltVal val="0"/>
                                          </p:val>
                                        </p:tav>
                                        <p:tav tm="100000">
                                          <p:val>
                                            <p:strVal val="#ppt_h"/>
                                          </p:val>
                                        </p:tav>
                                      </p:tavLst>
                                    </p:anim>
                                  </p:childTnLst>
                                </p:cTn>
                              </p:par>
                              <p:par>
                                <p:cTn id="21" presetID="6" presetClass="emph" presetSubtype="0" autoRev="1" fill="hold" nodeType="withEffect">
                                  <p:stCondLst>
                                    <p:cond delay="500"/>
                                  </p:stCondLst>
                                  <p:childTnLst>
                                    <p:animScale>
                                      <p:cBhvr>
                                        <p:cTn id="22" dur="100" fill="hold"/>
                                        <p:tgtEl>
                                          <p:spTgt spid="163"/>
                                        </p:tgtEl>
                                      </p:cBhvr>
                                      <p:by x="130000" y="130000"/>
                                    </p:animScale>
                                  </p:childTnLst>
                                </p:cTn>
                              </p:par>
                              <p:par>
                                <p:cTn id="23" presetID="23" presetClass="entr" presetSubtype="16" fill="hold" nodeType="withEffect">
                                  <p:stCondLst>
                                    <p:cond delay="1000"/>
                                  </p:stCondLst>
                                  <p:childTnLst>
                                    <p:set>
                                      <p:cBhvr>
                                        <p:cTn id="24" dur="1" fill="hold">
                                          <p:stCondLst>
                                            <p:cond delay="0"/>
                                          </p:stCondLst>
                                        </p:cTn>
                                        <p:tgtEl>
                                          <p:spTgt spid="157"/>
                                        </p:tgtEl>
                                        <p:attrNameLst>
                                          <p:attrName>style.visibility</p:attrName>
                                        </p:attrNameLst>
                                      </p:cBhvr>
                                      <p:to>
                                        <p:strVal val="visible"/>
                                      </p:to>
                                    </p:set>
                                    <p:anim calcmode="lin" valueType="num">
                                      <p:cBhvr>
                                        <p:cTn id="25" dur="500" fill="hold"/>
                                        <p:tgtEl>
                                          <p:spTgt spid="157"/>
                                        </p:tgtEl>
                                        <p:attrNameLst>
                                          <p:attrName>ppt_w</p:attrName>
                                        </p:attrNameLst>
                                      </p:cBhvr>
                                      <p:tavLst>
                                        <p:tav tm="0">
                                          <p:val>
                                            <p:fltVal val="0"/>
                                          </p:val>
                                        </p:tav>
                                        <p:tav tm="100000">
                                          <p:val>
                                            <p:strVal val="#ppt_w"/>
                                          </p:val>
                                        </p:tav>
                                      </p:tavLst>
                                    </p:anim>
                                    <p:anim calcmode="lin" valueType="num">
                                      <p:cBhvr>
                                        <p:cTn id="26" dur="500" fill="hold"/>
                                        <p:tgtEl>
                                          <p:spTgt spid="157"/>
                                        </p:tgtEl>
                                        <p:attrNameLst>
                                          <p:attrName>ppt_h</p:attrName>
                                        </p:attrNameLst>
                                      </p:cBhvr>
                                      <p:tavLst>
                                        <p:tav tm="0">
                                          <p:val>
                                            <p:fltVal val="0"/>
                                          </p:val>
                                        </p:tav>
                                        <p:tav tm="100000">
                                          <p:val>
                                            <p:strVal val="#ppt_h"/>
                                          </p:val>
                                        </p:tav>
                                      </p:tavLst>
                                    </p:anim>
                                  </p:childTnLst>
                                </p:cTn>
                              </p:par>
                              <p:par>
                                <p:cTn id="27" presetID="6" presetClass="emph" presetSubtype="0" autoRev="1" fill="hold" nodeType="withEffect">
                                  <p:stCondLst>
                                    <p:cond delay="1500"/>
                                  </p:stCondLst>
                                  <p:childTnLst>
                                    <p:animScale>
                                      <p:cBhvr>
                                        <p:cTn id="28" dur="100" fill="hold"/>
                                        <p:tgtEl>
                                          <p:spTgt spid="157"/>
                                        </p:tgtEl>
                                      </p:cBhvr>
                                      <p:by x="130000" y="130000"/>
                                    </p:animScale>
                                  </p:childTnLst>
                                </p:cTn>
                              </p:par>
                              <p:par>
                                <p:cTn id="29" presetID="23" presetClass="entr" presetSubtype="16" fill="hold" nodeType="withEffect">
                                  <p:stCondLst>
                                    <p:cond delay="0"/>
                                  </p:stCondLst>
                                  <p:childTnLst>
                                    <p:set>
                                      <p:cBhvr>
                                        <p:cTn id="30" dur="1" fill="hold">
                                          <p:stCondLst>
                                            <p:cond delay="0"/>
                                          </p:stCondLst>
                                        </p:cTn>
                                        <p:tgtEl>
                                          <p:spTgt spid="176"/>
                                        </p:tgtEl>
                                        <p:attrNameLst>
                                          <p:attrName>style.visibility</p:attrName>
                                        </p:attrNameLst>
                                      </p:cBhvr>
                                      <p:to>
                                        <p:strVal val="visible"/>
                                      </p:to>
                                    </p:set>
                                    <p:anim calcmode="lin" valueType="num">
                                      <p:cBhvr>
                                        <p:cTn id="31" dur="500" fill="hold"/>
                                        <p:tgtEl>
                                          <p:spTgt spid="176"/>
                                        </p:tgtEl>
                                        <p:attrNameLst>
                                          <p:attrName>ppt_w</p:attrName>
                                        </p:attrNameLst>
                                      </p:cBhvr>
                                      <p:tavLst>
                                        <p:tav tm="0">
                                          <p:val>
                                            <p:fltVal val="0"/>
                                          </p:val>
                                        </p:tav>
                                        <p:tav tm="100000">
                                          <p:val>
                                            <p:strVal val="#ppt_w"/>
                                          </p:val>
                                        </p:tav>
                                      </p:tavLst>
                                    </p:anim>
                                    <p:anim calcmode="lin" valueType="num">
                                      <p:cBhvr>
                                        <p:cTn id="32" dur="500" fill="hold"/>
                                        <p:tgtEl>
                                          <p:spTgt spid="176"/>
                                        </p:tgtEl>
                                        <p:attrNameLst>
                                          <p:attrName>ppt_h</p:attrName>
                                        </p:attrNameLst>
                                      </p:cBhvr>
                                      <p:tavLst>
                                        <p:tav tm="0">
                                          <p:val>
                                            <p:fltVal val="0"/>
                                          </p:val>
                                        </p:tav>
                                        <p:tav tm="100000">
                                          <p:val>
                                            <p:strVal val="#ppt_h"/>
                                          </p:val>
                                        </p:tav>
                                      </p:tavLst>
                                    </p:anim>
                                  </p:childTnLst>
                                </p:cTn>
                              </p:par>
                              <p:par>
                                <p:cTn id="33" presetID="6" presetClass="emph" presetSubtype="0" autoRev="1" fill="hold" nodeType="withEffect">
                                  <p:stCondLst>
                                    <p:cond delay="500"/>
                                  </p:stCondLst>
                                  <p:childTnLst>
                                    <p:animScale>
                                      <p:cBhvr>
                                        <p:cTn id="34" dur="100" fill="hold"/>
                                        <p:tgtEl>
                                          <p:spTgt spid="176"/>
                                        </p:tgtEl>
                                      </p:cBhvr>
                                      <p:by x="130000" y="130000"/>
                                    </p:animScale>
                                  </p:childTnLst>
                                </p:cTn>
                              </p:par>
                              <p:par>
                                <p:cTn id="35" presetID="23" presetClass="entr" presetSubtype="16" fill="hold" nodeType="withEffect">
                                  <p:stCondLst>
                                    <p:cond delay="750"/>
                                  </p:stCondLst>
                                  <p:childTnLst>
                                    <p:set>
                                      <p:cBhvr>
                                        <p:cTn id="36" dur="1" fill="hold">
                                          <p:stCondLst>
                                            <p:cond delay="0"/>
                                          </p:stCondLst>
                                        </p:cTn>
                                        <p:tgtEl>
                                          <p:spTgt spid="173"/>
                                        </p:tgtEl>
                                        <p:attrNameLst>
                                          <p:attrName>style.visibility</p:attrName>
                                        </p:attrNameLst>
                                      </p:cBhvr>
                                      <p:to>
                                        <p:strVal val="visible"/>
                                      </p:to>
                                    </p:set>
                                    <p:anim calcmode="lin" valueType="num">
                                      <p:cBhvr>
                                        <p:cTn id="37" dur="500" fill="hold"/>
                                        <p:tgtEl>
                                          <p:spTgt spid="173"/>
                                        </p:tgtEl>
                                        <p:attrNameLst>
                                          <p:attrName>ppt_w</p:attrName>
                                        </p:attrNameLst>
                                      </p:cBhvr>
                                      <p:tavLst>
                                        <p:tav tm="0">
                                          <p:val>
                                            <p:fltVal val="0"/>
                                          </p:val>
                                        </p:tav>
                                        <p:tav tm="100000">
                                          <p:val>
                                            <p:strVal val="#ppt_w"/>
                                          </p:val>
                                        </p:tav>
                                      </p:tavLst>
                                    </p:anim>
                                    <p:anim calcmode="lin" valueType="num">
                                      <p:cBhvr>
                                        <p:cTn id="38" dur="500" fill="hold"/>
                                        <p:tgtEl>
                                          <p:spTgt spid="173"/>
                                        </p:tgtEl>
                                        <p:attrNameLst>
                                          <p:attrName>ppt_h</p:attrName>
                                        </p:attrNameLst>
                                      </p:cBhvr>
                                      <p:tavLst>
                                        <p:tav tm="0">
                                          <p:val>
                                            <p:fltVal val="0"/>
                                          </p:val>
                                        </p:tav>
                                        <p:tav tm="100000">
                                          <p:val>
                                            <p:strVal val="#ppt_h"/>
                                          </p:val>
                                        </p:tav>
                                      </p:tavLst>
                                    </p:anim>
                                  </p:childTnLst>
                                </p:cTn>
                              </p:par>
                              <p:par>
                                <p:cTn id="39" presetID="6" presetClass="emph" presetSubtype="0" autoRev="1" fill="hold" nodeType="withEffect">
                                  <p:stCondLst>
                                    <p:cond delay="1250"/>
                                  </p:stCondLst>
                                  <p:childTnLst>
                                    <p:animScale>
                                      <p:cBhvr>
                                        <p:cTn id="40" dur="100" fill="hold"/>
                                        <p:tgtEl>
                                          <p:spTgt spid="173"/>
                                        </p:tgtEl>
                                      </p:cBhvr>
                                      <p:by x="130000" y="130000"/>
                                    </p:animScale>
                                  </p:childTnLst>
                                </p:cTn>
                              </p:par>
                              <p:par>
                                <p:cTn id="41" presetID="23" presetClass="entr" presetSubtype="16" fill="hold" nodeType="withEffect">
                                  <p:stCondLst>
                                    <p:cond delay="750"/>
                                  </p:stCondLst>
                                  <p:childTnLst>
                                    <p:set>
                                      <p:cBhvr>
                                        <p:cTn id="42" dur="1" fill="hold">
                                          <p:stCondLst>
                                            <p:cond delay="0"/>
                                          </p:stCondLst>
                                        </p:cTn>
                                        <p:tgtEl>
                                          <p:spTgt spid="164"/>
                                        </p:tgtEl>
                                        <p:attrNameLst>
                                          <p:attrName>style.visibility</p:attrName>
                                        </p:attrNameLst>
                                      </p:cBhvr>
                                      <p:to>
                                        <p:strVal val="visible"/>
                                      </p:to>
                                    </p:set>
                                    <p:anim calcmode="lin" valueType="num">
                                      <p:cBhvr>
                                        <p:cTn id="43" dur="500" fill="hold"/>
                                        <p:tgtEl>
                                          <p:spTgt spid="164"/>
                                        </p:tgtEl>
                                        <p:attrNameLst>
                                          <p:attrName>ppt_w</p:attrName>
                                        </p:attrNameLst>
                                      </p:cBhvr>
                                      <p:tavLst>
                                        <p:tav tm="0">
                                          <p:val>
                                            <p:fltVal val="0"/>
                                          </p:val>
                                        </p:tav>
                                        <p:tav tm="100000">
                                          <p:val>
                                            <p:strVal val="#ppt_w"/>
                                          </p:val>
                                        </p:tav>
                                      </p:tavLst>
                                    </p:anim>
                                    <p:anim calcmode="lin" valueType="num">
                                      <p:cBhvr>
                                        <p:cTn id="44" dur="500" fill="hold"/>
                                        <p:tgtEl>
                                          <p:spTgt spid="164"/>
                                        </p:tgtEl>
                                        <p:attrNameLst>
                                          <p:attrName>ppt_h</p:attrName>
                                        </p:attrNameLst>
                                      </p:cBhvr>
                                      <p:tavLst>
                                        <p:tav tm="0">
                                          <p:val>
                                            <p:fltVal val="0"/>
                                          </p:val>
                                        </p:tav>
                                        <p:tav tm="100000">
                                          <p:val>
                                            <p:strVal val="#ppt_h"/>
                                          </p:val>
                                        </p:tav>
                                      </p:tavLst>
                                    </p:anim>
                                  </p:childTnLst>
                                </p:cTn>
                              </p:par>
                              <p:par>
                                <p:cTn id="45" presetID="6" presetClass="emph" presetSubtype="0" autoRev="1" fill="hold" nodeType="withEffect">
                                  <p:stCondLst>
                                    <p:cond delay="1250"/>
                                  </p:stCondLst>
                                  <p:childTnLst>
                                    <p:animScale>
                                      <p:cBhvr>
                                        <p:cTn id="46" dur="100" fill="hold"/>
                                        <p:tgtEl>
                                          <p:spTgt spid="164"/>
                                        </p:tgtEl>
                                      </p:cBhvr>
                                      <p:by x="130000" y="130000"/>
                                    </p:animScale>
                                  </p:childTnLst>
                                </p:cTn>
                              </p:par>
                              <p:par>
                                <p:cTn id="47" presetID="23" presetClass="entr" presetSubtype="16" fill="hold" nodeType="withEffect">
                                  <p:stCondLst>
                                    <p:cond delay="500"/>
                                  </p:stCondLst>
                                  <p:childTnLst>
                                    <p:set>
                                      <p:cBhvr>
                                        <p:cTn id="48" dur="1" fill="hold">
                                          <p:stCondLst>
                                            <p:cond delay="0"/>
                                          </p:stCondLst>
                                        </p:cTn>
                                        <p:tgtEl>
                                          <p:spTgt spid="179"/>
                                        </p:tgtEl>
                                        <p:attrNameLst>
                                          <p:attrName>style.visibility</p:attrName>
                                        </p:attrNameLst>
                                      </p:cBhvr>
                                      <p:to>
                                        <p:strVal val="visible"/>
                                      </p:to>
                                    </p:set>
                                    <p:anim calcmode="lin" valueType="num">
                                      <p:cBhvr>
                                        <p:cTn id="49" dur="500" fill="hold"/>
                                        <p:tgtEl>
                                          <p:spTgt spid="179"/>
                                        </p:tgtEl>
                                        <p:attrNameLst>
                                          <p:attrName>ppt_w</p:attrName>
                                        </p:attrNameLst>
                                      </p:cBhvr>
                                      <p:tavLst>
                                        <p:tav tm="0">
                                          <p:val>
                                            <p:fltVal val="0"/>
                                          </p:val>
                                        </p:tav>
                                        <p:tav tm="100000">
                                          <p:val>
                                            <p:strVal val="#ppt_w"/>
                                          </p:val>
                                        </p:tav>
                                      </p:tavLst>
                                    </p:anim>
                                    <p:anim calcmode="lin" valueType="num">
                                      <p:cBhvr>
                                        <p:cTn id="50" dur="500" fill="hold"/>
                                        <p:tgtEl>
                                          <p:spTgt spid="179"/>
                                        </p:tgtEl>
                                        <p:attrNameLst>
                                          <p:attrName>ppt_h</p:attrName>
                                        </p:attrNameLst>
                                      </p:cBhvr>
                                      <p:tavLst>
                                        <p:tav tm="0">
                                          <p:val>
                                            <p:fltVal val="0"/>
                                          </p:val>
                                        </p:tav>
                                        <p:tav tm="100000">
                                          <p:val>
                                            <p:strVal val="#ppt_h"/>
                                          </p:val>
                                        </p:tav>
                                      </p:tavLst>
                                    </p:anim>
                                  </p:childTnLst>
                                </p:cTn>
                              </p:par>
                              <p:par>
                                <p:cTn id="51" presetID="6" presetClass="emph" presetSubtype="0" autoRev="1" fill="hold" nodeType="withEffect">
                                  <p:stCondLst>
                                    <p:cond delay="1000"/>
                                  </p:stCondLst>
                                  <p:childTnLst>
                                    <p:animScale>
                                      <p:cBhvr>
                                        <p:cTn id="52" dur="100" fill="hold"/>
                                        <p:tgtEl>
                                          <p:spTgt spid="179"/>
                                        </p:tgtEl>
                                      </p:cBhvr>
                                      <p:by x="130000" y="130000"/>
                                    </p:animScale>
                                  </p:childTnLst>
                                </p:cTn>
                              </p:par>
                              <p:par>
                                <p:cTn id="53" presetID="23" presetClass="entr" presetSubtype="16" fill="hold" nodeType="withEffect">
                                  <p:stCondLst>
                                    <p:cond delay="500"/>
                                  </p:stCondLst>
                                  <p:childTnLst>
                                    <p:set>
                                      <p:cBhvr>
                                        <p:cTn id="54" dur="1" fill="hold">
                                          <p:stCondLst>
                                            <p:cond delay="0"/>
                                          </p:stCondLst>
                                        </p:cTn>
                                        <p:tgtEl>
                                          <p:spTgt spid="160"/>
                                        </p:tgtEl>
                                        <p:attrNameLst>
                                          <p:attrName>style.visibility</p:attrName>
                                        </p:attrNameLst>
                                      </p:cBhvr>
                                      <p:to>
                                        <p:strVal val="visible"/>
                                      </p:to>
                                    </p:set>
                                    <p:anim calcmode="lin" valueType="num">
                                      <p:cBhvr>
                                        <p:cTn id="55" dur="500" fill="hold"/>
                                        <p:tgtEl>
                                          <p:spTgt spid="160"/>
                                        </p:tgtEl>
                                        <p:attrNameLst>
                                          <p:attrName>ppt_w</p:attrName>
                                        </p:attrNameLst>
                                      </p:cBhvr>
                                      <p:tavLst>
                                        <p:tav tm="0">
                                          <p:val>
                                            <p:fltVal val="0"/>
                                          </p:val>
                                        </p:tav>
                                        <p:tav tm="100000">
                                          <p:val>
                                            <p:strVal val="#ppt_w"/>
                                          </p:val>
                                        </p:tav>
                                      </p:tavLst>
                                    </p:anim>
                                    <p:anim calcmode="lin" valueType="num">
                                      <p:cBhvr>
                                        <p:cTn id="56" dur="500" fill="hold"/>
                                        <p:tgtEl>
                                          <p:spTgt spid="160"/>
                                        </p:tgtEl>
                                        <p:attrNameLst>
                                          <p:attrName>ppt_h</p:attrName>
                                        </p:attrNameLst>
                                      </p:cBhvr>
                                      <p:tavLst>
                                        <p:tav tm="0">
                                          <p:val>
                                            <p:fltVal val="0"/>
                                          </p:val>
                                        </p:tav>
                                        <p:tav tm="100000">
                                          <p:val>
                                            <p:strVal val="#ppt_h"/>
                                          </p:val>
                                        </p:tav>
                                      </p:tavLst>
                                    </p:anim>
                                  </p:childTnLst>
                                </p:cTn>
                              </p:par>
                              <p:par>
                                <p:cTn id="57" presetID="6" presetClass="emph" presetSubtype="0" autoRev="1" fill="hold" nodeType="withEffect">
                                  <p:stCondLst>
                                    <p:cond delay="1000"/>
                                  </p:stCondLst>
                                  <p:childTnLst>
                                    <p:animScale>
                                      <p:cBhvr>
                                        <p:cTn id="58" dur="100" fill="hold"/>
                                        <p:tgtEl>
                                          <p:spTgt spid="160"/>
                                        </p:tgtEl>
                                      </p:cBhvr>
                                      <p:by x="130000" y="130000"/>
                                    </p:animScale>
                                  </p:childTnLst>
                                </p:cTn>
                              </p:par>
                              <p:par>
                                <p:cTn id="59" presetID="23" presetClass="entr" presetSubtype="16" fill="hold" nodeType="withEffect">
                                  <p:stCondLst>
                                    <p:cond delay="1000"/>
                                  </p:stCondLst>
                                  <p:childTnLst>
                                    <p:set>
                                      <p:cBhvr>
                                        <p:cTn id="60" dur="1" fill="hold">
                                          <p:stCondLst>
                                            <p:cond delay="0"/>
                                          </p:stCondLst>
                                        </p:cTn>
                                        <p:tgtEl>
                                          <p:spTgt spid="165"/>
                                        </p:tgtEl>
                                        <p:attrNameLst>
                                          <p:attrName>style.visibility</p:attrName>
                                        </p:attrNameLst>
                                      </p:cBhvr>
                                      <p:to>
                                        <p:strVal val="visible"/>
                                      </p:to>
                                    </p:set>
                                    <p:anim calcmode="lin" valueType="num">
                                      <p:cBhvr>
                                        <p:cTn id="61" dur="500" fill="hold"/>
                                        <p:tgtEl>
                                          <p:spTgt spid="165"/>
                                        </p:tgtEl>
                                        <p:attrNameLst>
                                          <p:attrName>ppt_w</p:attrName>
                                        </p:attrNameLst>
                                      </p:cBhvr>
                                      <p:tavLst>
                                        <p:tav tm="0">
                                          <p:val>
                                            <p:fltVal val="0"/>
                                          </p:val>
                                        </p:tav>
                                        <p:tav tm="100000">
                                          <p:val>
                                            <p:strVal val="#ppt_w"/>
                                          </p:val>
                                        </p:tav>
                                      </p:tavLst>
                                    </p:anim>
                                    <p:anim calcmode="lin" valueType="num">
                                      <p:cBhvr>
                                        <p:cTn id="62" dur="500" fill="hold"/>
                                        <p:tgtEl>
                                          <p:spTgt spid="165"/>
                                        </p:tgtEl>
                                        <p:attrNameLst>
                                          <p:attrName>ppt_h</p:attrName>
                                        </p:attrNameLst>
                                      </p:cBhvr>
                                      <p:tavLst>
                                        <p:tav tm="0">
                                          <p:val>
                                            <p:fltVal val="0"/>
                                          </p:val>
                                        </p:tav>
                                        <p:tav tm="100000">
                                          <p:val>
                                            <p:strVal val="#ppt_h"/>
                                          </p:val>
                                        </p:tav>
                                      </p:tavLst>
                                    </p:anim>
                                  </p:childTnLst>
                                </p:cTn>
                              </p:par>
                              <p:par>
                                <p:cTn id="63" presetID="6" presetClass="emph" presetSubtype="0" autoRev="1" fill="hold" nodeType="withEffect">
                                  <p:stCondLst>
                                    <p:cond delay="1500"/>
                                  </p:stCondLst>
                                  <p:childTnLst>
                                    <p:animScale>
                                      <p:cBhvr>
                                        <p:cTn id="64" dur="100" fill="hold"/>
                                        <p:tgtEl>
                                          <p:spTgt spid="165"/>
                                        </p:tgtEl>
                                      </p:cBhvr>
                                      <p:by x="130000" y="130000"/>
                                    </p:animScale>
                                  </p:childTnLst>
                                </p:cTn>
                              </p:par>
                              <p:par>
                                <p:cTn id="65" presetID="23" presetClass="entr" presetSubtype="16" fill="hold" nodeType="withEffect">
                                  <p:stCondLst>
                                    <p:cond delay="1250"/>
                                  </p:stCondLst>
                                  <p:childTnLst>
                                    <p:set>
                                      <p:cBhvr>
                                        <p:cTn id="66" dur="1" fill="hold">
                                          <p:stCondLst>
                                            <p:cond delay="0"/>
                                          </p:stCondLst>
                                        </p:cTn>
                                        <p:tgtEl>
                                          <p:spTgt spid="175"/>
                                        </p:tgtEl>
                                        <p:attrNameLst>
                                          <p:attrName>style.visibility</p:attrName>
                                        </p:attrNameLst>
                                      </p:cBhvr>
                                      <p:to>
                                        <p:strVal val="visible"/>
                                      </p:to>
                                    </p:set>
                                    <p:anim calcmode="lin" valueType="num">
                                      <p:cBhvr>
                                        <p:cTn id="67" dur="500" fill="hold"/>
                                        <p:tgtEl>
                                          <p:spTgt spid="175"/>
                                        </p:tgtEl>
                                        <p:attrNameLst>
                                          <p:attrName>ppt_w</p:attrName>
                                        </p:attrNameLst>
                                      </p:cBhvr>
                                      <p:tavLst>
                                        <p:tav tm="0">
                                          <p:val>
                                            <p:fltVal val="0"/>
                                          </p:val>
                                        </p:tav>
                                        <p:tav tm="100000">
                                          <p:val>
                                            <p:strVal val="#ppt_w"/>
                                          </p:val>
                                        </p:tav>
                                      </p:tavLst>
                                    </p:anim>
                                    <p:anim calcmode="lin" valueType="num">
                                      <p:cBhvr>
                                        <p:cTn id="68" dur="500" fill="hold"/>
                                        <p:tgtEl>
                                          <p:spTgt spid="175"/>
                                        </p:tgtEl>
                                        <p:attrNameLst>
                                          <p:attrName>ppt_h</p:attrName>
                                        </p:attrNameLst>
                                      </p:cBhvr>
                                      <p:tavLst>
                                        <p:tav tm="0">
                                          <p:val>
                                            <p:fltVal val="0"/>
                                          </p:val>
                                        </p:tav>
                                        <p:tav tm="100000">
                                          <p:val>
                                            <p:strVal val="#ppt_h"/>
                                          </p:val>
                                        </p:tav>
                                      </p:tavLst>
                                    </p:anim>
                                  </p:childTnLst>
                                </p:cTn>
                              </p:par>
                              <p:par>
                                <p:cTn id="69" presetID="6" presetClass="emph" presetSubtype="0" autoRev="1" fill="hold" nodeType="withEffect">
                                  <p:stCondLst>
                                    <p:cond delay="1750"/>
                                  </p:stCondLst>
                                  <p:childTnLst>
                                    <p:animScale>
                                      <p:cBhvr>
                                        <p:cTn id="70" dur="100" fill="hold"/>
                                        <p:tgtEl>
                                          <p:spTgt spid="175"/>
                                        </p:tgtEl>
                                      </p:cBhvr>
                                      <p:by x="130000" y="130000"/>
                                    </p:animScale>
                                  </p:childTnLst>
                                </p:cTn>
                              </p:par>
                              <p:par>
                                <p:cTn id="71" presetID="23" presetClass="entr" presetSubtype="16" fill="hold" nodeType="withEffect">
                                  <p:stCondLst>
                                    <p:cond delay="1250"/>
                                  </p:stCondLst>
                                  <p:childTnLst>
                                    <p:set>
                                      <p:cBhvr>
                                        <p:cTn id="72" dur="1" fill="hold">
                                          <p:stCondLst>
                                            <p:cond delay="0"/>
                                          </p:stCondLst>
                                        </p:cTn>
                                        <p:tgtEl>
                                          <p:spTgt spid="162"/>
                                        </p:tgtEl>
                                        <p:attrNameLst>
                                          <p:attrName>style.visibility</p:attrName>
                                        </p:attrNameLst>
                                      </p:cBhvr>
                                      <p:to>
                                        <p:strVal val="visible"/>
                                      </p:to>
                                    </p:set>
                                    <p:anim calcmode="lin" valueType="num">
                                      <p:cBhvr>
                                        <p:cTn id="73" dur="500" fill="hold"/>
                                        <p:tgtEl>
                                          <p:spTgt spid="162"/>
                                        </p:tgtEl>
                                        <p:attrNameLst>
                                          <p:attrName>ppt_w</p:attrName>
                                        </p:attrNameLst>
                                      </p:cBhvr>
                                      <p:tavLst>
                                        <p:tav tm="0">
                                          <p:val>
                                            <p:fltVal val="0"/>
                                          </p:val>
                                        </p:tav>
                                        <p:tav tm="100000">
                                          <p:val>
                                            <p:strVal val="#ppt_w"/>
                                          </p:val>
                                        </p:tav>
                                      </p:tavLst>
                                    </p:anim>
                                    <p:anim calcmode="lin" valueType="num">
                                      <p:cBhvr>
                                        <p:cTn id="74" dur="500" fill="hold"/>
                                        <p:tgtEl>
                                          <p:spTgt spid="162"/>
                                        </p:tgtEl>
                                        <p:attrNameLst>
                                          <p:attrName>ppt_h</p:attrName>
                                        </p:attrNameLst>
                                      </p:cBhvr>
                                      <p:tavLst>
                                        <p:tav tm="0">
                                          <p:val>
                                            <p:fltVal val="0"/>
                                          </p:val>
                                        </p:tav>
                                        <p:tav tm="100000">
                                          <p:val>
                                            <p:strVal val="#ppt_h"/>
                                          </p:val>
                                        </p:tav>
                                      </p:tavLst>
                                    </p:anim>
                                  </p:childTnLst>
                                </p:cTn>
                              </p:par>
                              <p:par>
                                <p:cTn id="75" presetID="6" presetClass="emph" presetSubtype="0" autoRev="1" fill="hold" nodeType="withEffect">
                                  <p:stCondLst>
                                    <p:cond delay="1750"/>
                                  </p:stCondLst>
                                  <p:childTnLst>
                                    <p:animScale>
                                      <p:cBhvr>
                                        <p:cTn id="76" dur="100" fill="hold"/>
                                        <p:tgtEl>
                                          <p:spTgt spid="162"/>
                                        </p:tgtEl>
                                      </p:cBhvr>
                                      <p:by x="130000" y="130000"/>
                                    </p:animScale>
                                  </p:childTnLst>
                                </p:cTn>
                              </p:par>
                              <p:par>
                                <p:cTn id="77" presetID="23" presetClass="entr" presetSubtype="16" fill="hold" nodeType="withEffect">
                                  <p:stCondLst>
                                    <p:cond delay="1500"/>
                                  </p:stCondLst>
                                  <p:childTnLst>
                                    <p:set>
                                      <p:cBhvr>
                                        <p:cTn id="78" dur="1" fill="hold">
                                          <p:stCondLst>
                                            <p:cond delay="0"/>
                                          </p:stCondLst>
                                        </p:cTn>
                                        <p:tgtEl>
                                          <p:spTgt spid="161"/>
                                        </p:tgtEl>
                                        <p:attrNameLst>
                                          <p:attrName>style.visibility</p:attrName>
                                        </p:attrNameLst>
                                      </p:cBhvr>
                                      <p:to>
                                        <p:strVal val="visible"/>
                                      </p:to>
                                    </p:set>
                                    <p:anim calcmode="lin" valueType="num">
                                      <p:cBhvr>
                                        <p:cTn id="79" dur="500" fill="hold"/>
                                        <p:tgtEl>
                                          <p:spTgt spid="161"/>
                                        </p:tgtEl>
                                        <p:attrNameLst>
                                          <p:attrName>ppt_w</p:attrName>
                                        </p:attrNameLst>
                                      </p:cBhvr>
                                      <p:tavLst>
                                        <p:tav tm="0">
                                          <p:val>
                                            <p:fltVal val="0"/>
                                          </p:val>
                                        </p:tav>
                                        <p:tav tm="100000">
                                          <p:val>
                                            <p:strVal val="#ppt_w"/>
                                          </p:val>
                                        </p:tav>
                                      </p:tavLst>
                                    </p:anim>
                                    <p:anim calcmode="lin" valueType="num">
                                      <p:cBhvr>
                                        <p:cTn id="80" dur="500" fill="hold"/>
                                        <p:tgtEl>
                                          <p:spTgt spid="161"/>
                                        </p:tgtEl>
                                        <p:attrNameLst>
                                          <p:attrName>ppt_h</p:attrName>
                                        </p:attrNameLst>
                                      </p:cBhvr>
                                      <p:tavLst>
                                        <p:tav tm="0">
                                          <p:val>
                                            <p:fltVal val="0"/>
                                          </p:val>
                                        </p:tav>
                                        <p:tav tm="100000">
                                          <p:val>
                                            <p:strVal val="#ppt_h"/>
                                          </p:val>
                                        </p:tav>
                                      </p:tavLst>
                                    </p:anim>
                                  </p:childTnLst>
                                </p:cTn>
                              </p:par>
                              <p:par>
                                <p:cTn id="81" presetID="6" presetClass="emph" presetSubtype="0" autoRev="1" fill="hold" nodeType="withEffect">
                                  <p:stCondLst>
                                    <p:cond delay="2000"/>
                                  </p:stCondLst>
                                  <p:childTnLst>
                                    <p:animScale>
                                      <p:cBhvr>
                                        <p:cTn id="82" dur="100" fill="hold"/>
                                        <p:tgtEl>
                                          <p:spTgt spid="161"/>
                                        </p:tgtEl>
                                      </p:cBhvr>
                                      <p:by x="130000" y="130000"/>
                                    </p:animScale>
                                  </p:childTnLst>
                                </p:cTn>
                              </p:par>
                              <p:par>
                                <p:cTn id="83" presetID="23" presetClass="entr" presetSubtype="16" fill="hold" nodeType="withEffect">
                                  <p:stCondLst>
                                    <p:cond delay="1500"/>
                                  </p:stCondLst>
                                  <p:childTnLst>
                                    <p:set>
                                      <p:cBhvr>
                                        <p:cTn id="84" dur="1" fill="hold">
                                          <p:stCondLst>
                                            <p:cond delay="0"/>
                                          </p:stCondLst>
                                        </p:cTn>
                                        <p:tgtEl>
                                          <p:spTgt spid="178"/>
                                        </p:tgtEl>
                                        <p:attrNameLst>
                                          <p:attrName>style.visibility</p:attrName>
                                        </p:attrNameLst>
                                      </p:cBhvr>
                                      <p:to>
                                        <p:strVal val="visible"/>
                                      </p:to>
                                    </p:set>
                                    <p:anim calcmode="lin" valueType="num">
                                      <p:cBhvr>
                                        <p:cTn id="85" dur="500" fill="hold"/>
                                        <p:tgtEl>
                                          <p:spTgt spid="178"/>
                                        </p:tgtEl>
                                        <p:attrNameLst>
                                          <p:attrName>ppt_w</p:attrName>
                                        </p:attrNameLst>
                                      </p:cBhvr>
                                      <p:tavLst>
                                        <p:tav tm="0">
                                          <p:val>
                                            <p:fltVal val="0"/>
                                          </p:val>
                                        </p:tav>
                                        <p:tav tm="100000">
                                          <p:val>
                                            <p:strVal val="#ppt_w"/>
                                          </p:val>
                                        </p:tav>
                                      </p:tavLst>
                                    </p:anim>
                                    <p:anim calcmode="lin" valueType="num">
                                      <p:cBhvr>
                                        <p:cTn id="86" dur="500" fill="hold"/>
                                        <p:tgtEl>
                                          <p:spTgt spid="178"/>
                                        </p:tgtEl>
                                        <p:attrNameLst>
                                          <p:attrName>ppt_h</p:attrName>
                                        </p:attrNameLst>
                                      </p:cBhvr>
                                      <p:tavLst>
                                        <p:tav tm="0">
                                          <p:val>
                                            <p:fltVal val="0"/>
                                          </p:val>
                                        </p:tav>
                                        <p:tav tm="100000">
                                          <p:val>
                                            <p:strVal val="#ppt_h"/>
                                          </p:val>
                                        </p:tav>
                                      </p:tavLst>
                                    </p:anim>
                                  </p:childTnLst>
                                </p:cTn>
                              </p:par>
                              <p:par>
                                <p:cTn id="87" presetID="6" presetClass="emph" presetSubtype="0" autoRev="1" fill="hold" nodeType="withEffect">
                                  <p:stCondLst>
                                    <p:cond delay="2000"/>
                                  </p:stCondLst>
                                  <p:childTnLst>
                                    <p:animScale>
                                      <p:cBhvr>
                                        <p:cTn id="88" dur="100" fill="hold"/>
                                        <p:tgtEl>
                                          <p:spTgt spid="178"/>
                                        </p:tgtEl>
                                      </p:cBhvr>
                                      <p:by x="130000" y="130000"/>
                                    </p:animScale>
                                  </p:childTnLst>
                                </p:cTn>
                              </p:par>
                              <p:par>
                                <p:cTn id="89" presetID="23" presetClass="entr" presetSubtype="16" fill="hold" nodeType="withEffect">
                                  <p:stCondLst>
                                    <p:cond delay="1750"/>
                                  </p:stCondLst>
                                  <p:childTnLst>
                                    <p:set>
                                      <p:cBhvr>
                                        <p:cTn id="90" dur="1" fill="hold">
                                          <p:stCondLst>
                                            <p:cond delay="0"/>
                                          </p:stCondLst>
                                        </p:cTn>
                                        <p:tgtEl>
                                          <p:spTgt spid="174"/>
                                        </p:tgtEl>
                                        <p:attrNameLst>
                                          <p:attrName>style.visibility</p:attrName>
                                        </p:attrNameLst>
                                      </p:cBhvr>
                                      <p:to>
                                        <p:strVal val="visible"/>
                                      </p:to>
                                    </p:set>
                                    <p:anim calcmode="lin" valueType="num">
                                      <p:cBhvr>
                                        <p:cTn id="91" dur="500" fill="hold"/>
                                        <p:tgtEl>
                                          <p:spTgt spid="174"/>
                                        </p:tgtEl>
                                        <p:attrNameLst>
                                          <p:attrName>ppt_w</p:attrName>
                                        </p:attrNameLst>
                                      </p:cBhvr>
                                      <p:tavLst>
                                        <p:tav tm="0">
                                          <p:val>
                                            <p:fltVal val="0"/>
                                          </p:val>
                                        </p:tav>
                                        <p:tav tm="100000">
                                          <p:val>
                                            <p:strVal val="#ppt_w"/>
                                          </p:val>
                                        </p:tav>
                                      </p:tavLst>
                                    </p:anim>
                                    <p:anim calcmode="lin" valueType="num">
                                      <p:cBhvr>
                                        <p:cTn id="92" dur="500" fill="hold"/>
                                        <p:tgtEl>
                                          <p:spTgt spid="174"/>
                                        </p:tgtEl>
                                        <p:attrNameLst>
                                          <p:attrName>ppt_h</p:attrName>
                                        </p:attrNameLst>
                                      </p:cBhvr>
                                      <p:tavLst>
                                        <p:tav tm="0">
                                          <p:val>
                                            <p:fltVal val="0"/>
                                          </p:val>
                                        </p:tav>
                                        <p:tav tm="100000">
                                          <p:val>
                                            <p:strVal val="#ppt_h"/>
                                          </p:val>
                                        </p:tav>
                                      </p:tavLst>
                                    </p:anim>
                                  </p:childTnLst>
                                </p:cTn>
                              </p:par>
                              <p:par>
                                <p:cTn id="93" presetID="6" presetClass="emph" presetSubtype="0" autoRev="1" fill="hold" nodeType="withEffect">
                                  <p:stCondLst>
                                    <p:cond delay="2250"/>
                                  </p:stCondLst>
                                  <p:childTnLst>
                                    <p:animScale>
                                      <p:cBhvr>
                                        <p:cTn id="94" dur="100" fill="hold"/>
                                        <p:tgtEl>
                                          <p:spTgt spid="174"/>
                                        </p:tgtEl>
                                      </p:cBhvr>
                                      <p:by x="130000" y="130000"/>
                                    </p:animScale>
                                  </p:childTnLst>
                                </p:cTn>
                              </p:par>
                              <p:par>
                                <p:cTn id="95" presetID="23" presetClass="entr" presetSubtype="16" fill="hold" nodeType="withEffect">
                                  <p:stCondLst>
                                    <p:cond delay="1500"/>
                                  </p:stCondLst>
                                  <p:childTnLst>
                                    <p:set>
                                      <p:cBhvr>
                                        <p:cTn id="96" dur="1" fill="hold">
                                          <p:stCondLst>
                                            <p:cond delay="0"/>
                                          </p:stCondLst>
                                        </p:cTn>
                                        <p:tgtEl>
                                          <p:spTgt spid="169"/>
                                        </p:tgtEl>
                                        <p:attrNameLst>
                                          <p:attrName>style.visibility</p:attrName>
                                        </p:attrNameLst>
                                      </p:cBhvr>
                                      <p:to>
                                        <p:strVal val="visible"/>
                                      </p:to>
                                    </p:set>
                                    <p:anim calcmode="lin" valueType="num">
                                      <p:cBhvr>
                                        <p:cTn id="97" dur="500" fill="hold"/>
                                        <p:tgtEl>
                                          <p:spTgt spid="169"/>
                                        </p:tgtEl>
                                        <p:attrNameLst>
                                          <p:attrName>ppt_w</p:attrName>
                                        </p:attrNameLst>
                                      </p:cBhvr>
                                      <p:tavLst>
                                        <p:tav tm="0">
                                          <p:val>
                                            <p:fltVal val="0"/>
                                          </p:val>
                                        </p:tav>
                                        <p:tav tm="100000">
                                          <p:val>
                                            <p:strVal val="#ppt_w"/>
                                          </p:val>
                                        </p:tav>
                                      </p:tavLst>
                                    </p:anim>
                                    <p:anim calcmode="lin" valueType="num">
                                      <p:cBhvr>
                                        <p:cTn id="98" dur="500" fill="hold"/>
                                        <p:tgtEl>
                                          <p:spTgt spid="169"/>
                                        </p:tgtEl>
                                        <p:attrNameLst>
                                          <p:attrName>ppt_h</p:attrName>
                                        </p:attrNameLst>
                                      </p:cBhvr>
                                      <p:tavLst>
                                        <p:tav tm="0">
                                          <p:val>
                                            <p:fltVal val="0"/>
                                          </p:val>
                                        </p:tav>
                                        <p:tav tm="100000">
                                          <p:val>
                                            <p:strVal val="#ppt_h"/>
                                          </p:val>
                                        </p:tav>
                                      </p:tavLst>
                                    </p:anim>
                                  </p:childTnLst>
                                </p:cTn>
                              </p:par>
                              <p:par>
                                <p:cTn id="99" presetID="6" presetClass="emph" presetSubtype="0" autoRev="1" fill="hold" nodeType="withEffect">
                                  <p:stCondLst>
                                    <p:cond delay="2000"/>
                                  </p:stCondLst>
                                  <p:childTnLst>
                                    <p:animScale>
                                      <p:cBhvr>
                                        <p:cTn id="100" dur="100" fill="hold"/>
                                        <p:tgtEl>
                                          <p:spTgt spid="169"/>
                                        </p:tgtEl>
                                      </p:cBhvr>
                                      <p:by x="130000" y="130000"/>
                                    </p:animScale>
                                  </p:childTnLst>
                                </p:cTn>
                              </p:par>
                              <p:par>
                                <p:cTn id="101" presetID="23" presetClass="entr" presetSubtype="16" fill="hold" nodeType="withEffect">
                                  <p:stCondLst>
                                    <p:cond delay="1750"/>
                                  </p:stCondLst>
                                  <p:childTnLst>
                                    <p:set>
                                      <p:cBhvr>
                                        <p:cTn id="102" dur="1" fill="hold">
                                          <p:stCondLst>
                                            <p:cond delay="0"/>
                                          </p:stCondLst>
                                        </p:cTn>
                                        <p:tgtEl>
                                          <p:spTgt spid="158"/>
                                        </p:tgtEl>
                                        <p:attrNameLst>
                                          <p:attrName>style.visibility</p:attrName>
                                        </p:attrNameLst>
                                      </p:cBhvr>
                                      <p:to>
                                        <p:strVal val="visible"/>
                                      </p:to>
                                    </p:set>
                                    <p:anim calcmode="lin" valueType="num">
                                      <p:cBhvr>
                                        <p:cTn id="103" dur="500" fill="hold"/>
                                        <p:tgtEl>
                                          <p:spTgt spid="158"/>
                                        </p:tgtEl>
                                        <p:attrNameLst>
                                          <p:attrName>ppt_w</p:attrName>
                                        </p:attrNameLst>
                                      </p:cBhvr>
                                      <p:tavLst>
                                        <p:tav tm="0">
                                          <p:val>
                                            <p:fltVal val="0"/>
                                          </p:val>
                                        </p:tav>
                                        <p:tav tm="100000">
                                          <p:val>
                                            <p:strVal val="#ppt_w"/>
                                          </p:val>
                                        </p:tav>
                                      </p:tavLst>
                                    </p:anim>
                                    <p:anim calcmode="lin" valueType="num">
                                      <p:cBhvr>
                                        <p:cTn id="104" dur="500" fill="hold"/>
                                        <p:tgtEl>
                                          <p:spTgt spid="158"/>
                                        </p:tgtEl>
                                        <p:attrNameLst>
                                          <p:attrName>ppt_h</p:attrName>
                                        </p:attrNameLst>
                                      </p:cBhvr>
                                      <p:tavLst>
                                        <p:tav tm="0">
                                          <p:val>
                                            <p:fltVal val="0"/>
                                          </p:val>
                                        </p:tav>
                                        <p:tav tm="100000">
                                          <p:val>
                                            <p:strVal val="#ppt_h"/>
                                          </p:val>
                                        </p:tav>
                                      </p:tavLst>
                                    </p:anim>
                                  </p:childTnLst>
                                </p:cTn>
                              </p:par>
                              <p:par>
                                <p:cTn id="105" presetID="6" presetClass="emph" presetSubtype="0" autoRev="1" fill="hold" nodeType="withEffect">
                                  <p:stCondLst>
                                    <p:cond delay="2250"/>
                                  </p:stCondLst>
                                  <p:childTnLst>
                                    <p:animScale>
                                      <p:cBhvr>
                                        <p:cTn id="106" dur="100" fill="hold"/>
                                        <p:tgtEl>
                                          <p:spTgt spid="158"/>
                                        </p:tgtEl>
                                      </p:cBhvr>
                                      <p:by x="130000" y="130000"/>
                                    </p:animScale>
                                  </p:childTnLst>
                                </p:cTn>
                              </p:par>
                              <p:par>
                                <p:cTn id="107" presetID="23" presetClass="entr" presetSubtype="16" fill="hold" nodeType="withEffect">
                                  <p:stCondLst>
                                    <p:cond delay="1750"/>
                                  </p:stCondLst>
                                  <p:childTnLst>
                                    <p:set>
                                      <p:cBhvr>
                                        <p:cTn id="108" dur="1" fill="hold">
                                          <p:stCondLst>
                                            <p:cond delay="0"/>
                                          </p:stCondLst>
                                        </p:cTn>
                                        <p:tgtEl>
                                          <p:spTgt spid="168"/>
                                        </p:tgtEl>
                                        <p:attrNameLst>
                                          <p:attrName>style.visibility</p:attrName>
                                        </p:attrNameLst>
                                      </p:cBhvr>
                                      <p:to>
                                        <p:strVal val="visible"/>
                                      </p:to>
                                    </p:set>
                                    <p:anim calcmode="lin" valueType="num">
                                      <p:cBhvr>
                                        <p:cTn id="109" dur="500" fill="hold"/>
                                        <p:tgtEl>
                                          <p:spTgt spid="168"/>
                                        </p:tgtEl>
                                        <p:attrNameLst>
                                          <p:attrName>ppt_w</p:attrName>
                                        </p:attrNameLst>
                                      </p:cBhvr>
                                      <p:tavLst>
                                        <p:tav tm="0">
                                          <p:val>
                                            <p:fltVal val="0"/>
                                          </p:val>
                                        </p:tav>
                                        <p:tav tm="100000">
                                          <p:val>
                                            <p:strVal val="#ppt_w"/>
                                          </p:val>
                                        </p:tav>
                                      </p:tavLst>
                                    </p:anim>
                                    <p:anim calcmode="lin" valueType="num">
                                      <p:cBhvr>
                                        <p:cTn id="110" dur="500" fill="hold"/>
                                        <p:tgtEl>
                                          <p:spTgt spid="168"/>
                                        </p:tgtEl>
                                        <p:attrNameLst>
                                          <p:attrName>ppt_h</p:attrName>
                                        </p:attrNameLst>
                                      </p:cBhvr>
                                      <p:tavLst>
                                        <p:tav tm="0">
                                          <p:val>
                                            <p:fltVal val="0"/>
                                          </p:val>
                                        </p:tav>
                                        <p:tav tm="100000">
                                          <p:val>
                                            <p:strVal val="#ppt_h"/>
                                          </p:val>
                                        </p:tav>
                                      </p:tavLst>
                                    </p:anim>
                                  </p:childTnLst>
                                </p:cTn>
                              </p:par>
                              <p:par>
                                <p:cTn id="111" presetID="6" presetClass="emph" presetSubtype="0" autoRev="1" fill="hold" nodeType="withEffect">
                                  <p:stCondLst>
                                    <p:cond delay="2250"/>
                                  </p:stCondLst>
                                  <p:childTnLst>
                                    <p:animScale>
                                      <p:cBhvr>
                                        <p:cTn id="112" dur="100" fill="hold"/>
                                        <p:tgtEl>
                                          <p:spTgt spid="168"/>
                                        </p:tgtEl>
                                      </p:cBhvr>
                                      <p:by x="130000" y="130000"/>
                                    </p:animScale>
                                  </p:childTnLst>
                                </p:cTn>
                              </p:par>
                              <p:par>
                                <p:cTn id="113" presetID="23" presetClass="entr" presetSubtype="16" fill="hold" nodeType="withEffect">
                                  <p:stCondLst>
                                    <p:cond delay="2000"/>
                                  </p:stCondLst>
                                  <p:childTnLst>
                                    <p:set>
                                      <p:cBhvr>
                                        <p:cTn id="114" dur="1" fill="hold">
                                          <p:stCondLst>
                                            <p:cond delay="0"/>
                                          </p:stCondLst>
                                        </p:cTn>
                                        <p:tgtEl>
                                          <p:spTgt spid="167"/>
                                        </p:tgtEl>
                                        <p:attrNameLst>
                                          <p:attrName>style.visibility</p:attrName>
                                        </p:attrNameLst>
                                      </p:cBhvr>
                                      <p:to>
                                        <p:strVal val="visible"/>
                                      </p:to>
                                    </p:set>
                                    <p:anim calcmode="lin" valueType="num">
                                      <p:cBhvr>
                                        <p:cTn id="115" dur="500" fill="hold"/>
                                        <p:tgtEl>
                                          <p:spTgt spid="167"/>
                                        </p:tgtEl>
                                        <p:attrNameLst>
                                          <p:attrName>ppt_w</p:attrName>
                                        </p:attrNameLst>
                                      </p:cBhvr>
                                      <p:tavLst>
                                        <p:tav tm="0">
                                          <p:val>
                                            <p:fltVal val="0"/>
                                          </p:val>
                                        </p:tav>
                                        <p:tav tm="100000">
                                          <p:val>
                                            <p:strVal val="#ppt_w"/>
                                          </p:val>
                                        </p:tav>
                                      </p:tavLst>
                                    </p:anim>
                                    <p:anim calcmode="lin" valueType="num">
                                      <p:cBhvr>
                                        <p:cTn id="116" dur="500" fill="hold"/>
                                        <p:tgtEl>
                                          <p:spTgt spid="167"/>
                                        </p:tgtEl>
                                        <p:attrNameLst>
                                          <p:attrName>ppt_h</p:attrName>
                                        </p:attrNameLst>
                                      </p:cBhvr>
                                      <p:tavLst>
                                        <p:tav tm="0">
                                          <p:val>
                                            <p:fltVal val="0"/>
                                          </p:val>
                                        </p:tav>
                                        <p:tav tm="100000">
                                          <p:val>
                                            <p:strVal val="#ppt_h"/>
                                          </p:val>
                                        </p:tav>
                                      </p:tavLst>
                                    </p:anim>
                                  </p:childTnLst>
                                </p:cTn>
                              </p:par>
                              <p:par>
                                <p:cTn id="117" presetID="6" presetClass="emph" presetSubtype="0" autoRev="1" fill="hold" nodeType="withEffect">
                                  <p:stCondLst>
                                    <p:cond delay="2500"/>
                                  </p:stCondLst>
                                  <p:childTnLst>
                                    <p:animScale>
                                      <p:cBhvr>
                                        <p:cTn id="118" dur="100" fill="hold"/>
                                        <p:tgtEl>
                                          <p:spTgt spid="167"/>
                                        </p:tgtEl>
                                      </p:cBhvr>
                                      <p:by x="130000" y="130000"/>
                                    </p:animScale>
                                  </p:childTnLst>
                                </p:cTn>
                              </p:par>
                              <p:par>
                                <p:cTn id="119" presetID="23" presetClass="entr" presetSubtype="16" fill="hold" nodeType="withEffect">
                                  <p:stCondLst>
                                    <p:cond delay="2000"/>
                                  </p:stCondLst>
                                  <p:childTnLst>
                                    <p:set>
                                      <p:cBhvr>
                                        <p:cTn id="120" dur="1" fill="hold">
                                          <p:stCondLst>
                                            <p:cond delay="0"/>
                                          </p:stCondLst>
                                        </p:cTn>
                                        <p:tgtEl>
                                          <p:spTgt spid="166"/>
                                        </p:tgtEl>
                                        <p:attrNameLst>
                                          <p:attrName>style.visibility</p:attrName>
                                        </p:attrNameLst>
                                      </p:cBhvr>
                                      <p:to>
                                        <p:strVal val="visible"/>
                                      </p:to>
                                    </p:set>
                                    <p:anim calcmode="lin" valueType="num">
                                      <p:cBhvr>
                                        <p:cTn id="121" dur="500" fill="hold"/>
                                        <p:tgtEl>
                                          <p:spTgt spid="166"/>
                                        </p:tgtEl>
                                        <p:attrNameLst>
                                          <p:attrName>ppt_w</p:attrName>
                                        </p:attrNameLst>
                                      </p:cBhvr>
                                      <p:tavLst>
                                        <p:tav tm="0">
                                          <p:val>
                                            <p:fltVal val="0"/>
                                          </p:val>
                                        </p:tav>
                                        <p:tav tm="100000">
                                          <p:val>
                                            <p:strVal val="#ppt_w"/>
                                          </p:val>
                                        </p:tav>
                                      </p:tavLst>
                                    </p:anim>
                                    <p:anim calcmode="lin" valueType="num">
                                      <p:cBhvr>
                                        <p:cTn id="122" dur="500" fill="hold"/>
                                        <p:tgtEl>
                                          <p:spTgt spid="166"/>
                                        </p:tgtEl>
                                        <p:attrNameLst>
                                          <p:attrName>ppt_h</p:attrName>
                                        </p:attrNameLst>
                                      </p:cBhvr>
                                      <p:tavLst>
                                        <p:tav tm="0">
                                          <p:val>
                                            <p:fltVal val="0"/>
                                          </p:val>
                                        </p:tav>
                                        <p:tav tm="100000">
                                          <p:val>
                                            <p:strVal val="#ppt_h"/>
                                          </p:val>
                                        </p:tav>
                                      </p:tavLst>
                                    </p:anim>
                                  </p:childTnLst>
                                </p:cTn>
                              </p:par>
                              <p:par>
                                <p:cTn id="123" presetID="6" presetClass="emph" presetSubtype="0" autoRev="1" fill="hold" nodeType="withEffect">
                                  <p:stCondLst>
                                    <p:cond delay="2500"/>
                                  </p:stCondLst>
                                  <p:childTnLst>
                                    <p:animScale>
                                      <p:cBhvr>
                                        <p:cTn id="124" dur="100" fill="hold"/>
                                        <p:tgtEl>
                                          <p:spTgt spid="166"/>
                                        </p:tgtEl>
                                      </p:cBhvr>
                                      <p:by x="130000" y="130000"/>
                                    </p:animScale>
                                  </p:childTnLst>
                                </p:cTn>
                              </p:par>
                              <p:par>
                                <p:cTn id="125" presetID="23" presetClass="entr" presetSubtype="16" fill="hold" nodeType="withEffect">
                                  <p:stCondLst>
                                    <p:cond delay="2000"/>
                                  </p:stCondLst>
                                  <p:childTnLst>
                                    <p:set>
                                      <p:cBhvr>
                                        <p:cTn id="126" dur="1" fill="hold">
                                          <p:stCondLst>
                                            <p:cond delay="0"/>
                                          </p:stCondLst>
                                        </p:cTn>
                                        <p:tgtEl>
                                          <p:spTgt spid="172"/>
                                        </p:tgtEl>
                                        <p:attrNameLst>
                                          <p:attrName>style.visibility</p:attrName>
                                        </p:attrNameLst>
                                      </p:cBhvr>
                                      <p:to>
                                        <p:strVal val="visible"/>
                                      </p:to>
                                    </p:set>
                                    <p:anim calcmode="lin" valueType="num">
                                      <p:cBhvr>
                                        <p:cTn id="127" dur="500" fill="hold"/>
                                        <p:tgtEl>
                                          <p:spTgt spid="172"/>
                                        </p:tgtEl>
                                        <p:attrNameLst>
                                          <p:attrName>ppt_w</p:attrName>
                                        </p:attrNameLst>
                                      </p:cBhvr>
                                      <p:tavLst>
                                        <p:tav tm="0">
                                          <p:val>
                                            <p:fltVal val="0"/>
                                          </p:val>
                                        </p:tav>
                                        <p:tav tm="100000">
                                          <p:val>
                                            <p:strVal val="#ppt_w"/>
                                          </p:val>
                                        </p:tav>
                                      </p:tavLst>
                                    </p:anim>
                                    <p:anim calcmode="lin" valueType="num">
                                      <p:cBhvr>
                                        <p:cTn id="128" dur="500" fill="hold"/>
                                        <p:tgtEl>
                                          <p:spTgt spid="172"/>
                                        </p:tgtEl>
                                        <p:attrNameLst>
                                          <p:attrName>ppt_h</p:attrName>
                                        </p:attrNameLst>
                                      </p:cBhvr>
                                      <p:tavLst>
                                        <p:tav tm="0">
                                          <p:val>
                                            <p:fltVal val="0"/>
                                          </p:val>
                                        </p:tav>
                                        <p:tav tm="100000">
                                          <p:val>
                                            <p:strVal val="#ppt_h"/>
                                          </p:val>
                                        </p:tav>
                                      </p:tavLst>
                                    </p:anim>
                                  </p:childTnLst>
                                </p:cTn>
                              </p:par>
                              <p:par>
                                <p:cTn id="129" presetID="6" presetClass="emph" presetSubtype="0" autoRev="1" fill="hold" nodeType="withEffect">
                                  <p:stCondLst>
                                    <p:cond delay="2500"/>
                                  </p:stCondLst>
                                  <p:childTnLst>
                                    <p:animScale>
                                      <p:cBhvr>
                                        <p:cTn id="130" dur="100" fill="hold"/>
                                        <p:tgtEl>
                                          <p:spTgt spid="172"/>
                                        </p:tgtEl>
                                      </p:cBhvr>
                                      <p:by x="130000" y="130000"/>
                                    </p:animScale>
                                  </p:childTnLst>
                                </p:cTn>
                              </p:par>
                              <p:par>
                                <p:cTn id="131" presetID="22" presetClass="entr" presetSubtype="1" fill="hold" grpId="0" nodeType="withEffect">
                                  <p:stCondLst>
                                    <p:cond delay="1500"/>
                                  </p:stCondLst>
                                  <p:childTnLst>
                                    <p:set>
                                      <p:cBhvr>
                                        <p:cTn id="132" dur="1" fill="hold">
                                          <p:stCondLst>
                                            <p:cond delay="0"/>
                                          </p:stCondLst>
                                        </p:cTn>
                                        <p:tgtEl>
                                          <p:spTgt spid="12"/>
                                        </p:tgtEl>
                                        <p:attrNameLst>
                                          <p:attrName>style.visibility</p:attrName>
                                        </p:attrNameLst>
                                      </p:cBhvr>
                                      <p:to>
                                        <p:strVal val="visible"/>
                                      </p:to>
                                    </p:set>
                                    <p:animEffect transition="in" filter="wipe(up)">
                                      <p:cBhvr>
                                        <p:cTn id="133" dur="750"/>
                                        <p:tgtEl>
                                          <p:spTgt spid="12"/>
                                        </p:tgtEl>
                                      </p:cBhvr>
                                    </p:animEffect>
                                  </p:childTnLst>
                                </p:cTn>
                              </p:par>
                              <p:par>
                                <p:cTn id="134" presetID="22" presetClass="entr" presetSubtype="1" fill="hold" grpId="0" nodeType="withEffect">
                                  <p:stCondLst>
                                    <p:cond delay="2750"/>
                                  </p:stCondLst>
                                  <p:childTnLst>
                                    <p:set>
                                      <p:cBhvr>
                                        <p:cTn id="135" dur="1" fill="hold">
                                          <p:stCondLst>
                                            <p:cond delay="0"/>
                                          </p:stCondLst>
                                        </p:cTn>
                                        <p:tgtEl>
                                          <p:spTgt spid="11"/>
                                        </p:tgtEl>
                                        <p:attrNameLst>
                                          <p:attrName>style.visibility</p:attrName>
                                        </p:attrNameLst>
                                      </p:cBhvr>
                                      <p:to>
                                        <p:strVal val="visible"/>
                                      </p:to>
                                    </p:set>
                                    <p:animEffect transition="in" filter="wipe(up)">
                                      <p:cBhvr>
                                        <p:cTn id="136" dur="750"/>
                                        <p:tgtEl>
                                          <p:spTgt spid="11"/>
                                        </p:tgtEl>
                                      </p:cBhvr>
                                    </p:animEffect>
                                  </p:childTnLst>
                                </p:cTn>
                              </p:par>
                              <p:par>
                                <p:cTn id="137" presetID="22" presetClass="entr" presetSubtype="1" fill="hold" grpId="0" nodeType="withEffect">
                                  <p:stCondLst>
                                    <p:cond delay="2500"/>
                                  </p:stCondLst>
                                  <p:childTnLst>
                                    <p:set>
                                      <p:cBhvr>
                                        <p:cTn id="138" dur="1" fill="hold">
                                          <p:stCondLst>
                                            <p:cond delay="0"/>
                                          </p:stCondLst>
                                        </p:cTn>
                                        <p:tgtEl>
                                          <p:spTgt spid="10"/>
                                        </p:tgtEl>
                                        <p:attrNameLst>
                                          <p:attrName>style.visibility</p:attrName>
                                        </p:attrNameLst>
                                      </p:cBhvr>
                                      <p:to>
                                        <p:strVal val="visible"/>
                                      </p:to>
                                    </p:set>
                                    <p:animEffect transition="in" filter="wipe(up)">
                                      <p:cBhvr>
                                        <p:cTn id="139" dur="750"/>
                                        <p:tgtEl>
                                          <p:spTgt spid="10"/>
                                        </p:tgtEl>
                                      </p:cBhvr>
                                    </p:animEffect>
                                  </p:childTnLst>
                                </p:cTn>
                              </p:par>
                              <p:par>
                                <p:cTn id="140" presetID="22" presetClass="entr" presetSubtype="4" fill="hold" grpId="0" nodeType="withEffect">
                                  <p:stCondLst>
                                    <p:cond delay="1750"/>
                                  </p:stCondLst>
                                  <p:childTnLst>
                                    <p:set>
                                      <p:cBhvr>
                                        <p:cTn id="141" dur="1" fill="hold">
                                          <p:stCondLst>
                                            <p:cond delay="0"/>
                                          </p:stCondLst>
                                        </p:cTn>
                                        <p:tgtEl>
                                          <p:spTgt spid="17"/>
                                        </p:tgtEl>
                                        <p:attrNameLst>
                                          <p:attrName>style.visibility</p:attrName>
                                        </p:attrNameLst>
                                      </p:cBhvr>
                                      <p:to>
                                        <p:strVal val="visible"/>
                                      </p:to>
                                    </p:set>
                                    <p:animEffect transition="in" filter="wipe(down)">
                                      <p:cBhvr>
                                        <p:cTn id="142" dur="750"/>
                                        <p:tgtEl>
                                          <p:spTgt spid="17"/>
                                        </p:tgtEl>
                                      </p:cBhvr>
                                    </p:animEffect>
                                  </p:childTnLst>
                                </p:cTn>
                              </p:par>
                              <p:par>
                                <p:cTn id="143" presetID="22" presetClass="entr" presetSubtype="2" fill="hold" grpId="0" nodeType="withEffect">
                                  <p:stCondLst>
                                    <p:cond delay="2500"/>
                                  </p:stCondLst>
                                  <p:childTnLst>
                                    <p:set>
                                      <p:cBhvr>
                                        <p:cTn id="144" dur="1" fill="hold">
                                          <p:stCondLst>
                                            <p:cond delay="0"/>
                                          </p:stCondLst>
                                        </p:cTn>
                                        <p:tgtEl>
                                          <p:spTgt spid="16"/>
                                        </p:tgtEl>
                                        <p:attrNameLst>
                                          <p:attrName>style.visibility</p:attrName>
                                        </p:attrNameLst>
                                      </p:cBhvr>
                                      <p:to>
                                        <p:strVal val="visible"/>
                                      </p:to>
                                    </p:set>
                                    <p:animEffect transition="in" filter="wipe(right)">
                                      <p:cBhvr>
                                        <p:cTn id="145" dur="750"/>
                                        <p:tgtEl>
                                          <p:spTgt spid="16"/>
                                        </p:tgtEl>
                                      </p:cBhvr>
                                    </p:animEffect>
                                  </p:childTnLst>
                                </p:cTn>
                              </p:par>
                              <p:par>
                                <p:cTn id="146" presetID="22" presetClass="entr" presetSubtype="4" fill="hold" grpId="0" nodeType="withEffect">
                                  <p:stCondLst>
                                    <p:cond delay="2500"/>
                                  </p:stCondLst>
                                  <p:childTnLst>
                                    <p:set>
                                      <p:cBhvr>
                                        <p:cTn id="147" dur="1" fill="hold">
                                          <p:stCondLst>
                                            <p:cond delay="0"/>
                                          </p:stCondLst>
                                        </p:cTn>
                                        <p:tgtEl>
                                          <p:spTgt spid="31"/>
                                        </p:tgtEl>
                                        <p:attrNameLst>
                                          <p:attrName>style.visibility</p:attrName>
                                        </p:attrNameLst>
                                      </p:cBhvr>
                                      <p:to>
                                        <p:strVal val="visible"/>
                                      </p:to>
                                    </p:set>
                                    <p:animEffect transition="in" filter="wipe(down)">
                                      <p:cBhvr>
                                        <p:cTn id="148" dur="750"/>
                                        <p:tgtEl>
                                          <p:spTgt spid="31"/>
                                        </p:tgtEl>
                                      </p:cBhvr>
                                    </p:animEffect>
                                  </p:childTnLst>
                                </p:cTn>
                              </p:par>
                              <p:par>
                                <p:cTn id="149" presetID="22" presetClass="entr" presetSubtype="4" fill="hold" grpId="0" nodeType="withEffect">
                                  <p:stCondLst>
                                    <p:cond delay="3000"/>
                                  </p:stCondLst>
                                  <p:childTnLst>
                                    <p:set>
                                      <p:cBhvr>
                                        <p:cTn id="150" dur="1" fill="hold">
                                          <p:stCondLst>
                                            <p:cond delay="0"/>
                                          </p:stCondLst>
                                        </p:cTn>
                                        <p:tgtEl>
                                          <p:spTgt spid="25"/>
                                        </p:tgtEl>
                                        <p:attrNameLst>
                                          <p:attrName>style.visibility</p:attrName>
                                        </p:attrNameLst>
                                      </p:cBhvr>
                                      <p:to>
                                        <p:strVal val="visible"/>
                                      </p:to>
                                    </p:set>
                                    <p:animEffect transition="in" filter="wipe(down)">
                                      <p:cBhvr>
                                        <p:cTn id="151" dur="750"/>
                                        <p:tgtEl>
                                          <p:spTgt spid="25"/>
                                        </p:tgtEl>
                                      </p:cBhvr>
                                    </p:animEffect>
                                  </p:childTnLst>
                                </p:cTn>
                              </p:par>
                              <p:par>
                                <p:cTn id="152" presetID="22" presetClass="entr" presetSubtype="4" fill="hold" grpId="0" nodeType="withEffect">
                                  <p:stCondLst>
                                    <p:cond delay="3500"/>
                                  </p:stCondLst>
                                  <p:childTnLst>
                                    <p:set>
                                      <p:cBhvr>
                                        <p:cTn id="153" dur="1" fill="hold">
                                          <p:stCondLst>
                                            <p:cond delay="0"/>
                                          </p:stCondLst>
                                        </p:cTn>
                                        <p:tgtEl>
                                          <p:spTgt spid="27"/>
                                        </p:tgtEl>
                                        <p:attrNameLst>
                                          <p:attrName>style.visibility</p:attrName>
                                        </p:attrNameLst>
                                      </p:cBhvr>
                                      <p:to>
                                        <p:strVal val="visible"/>
                                      </p:to>
                                    </p:set>
                                    <p:animEffect transition="in" filter="wipe(down)">
                                      <p:cBhvr>
                                        <p:cTn id="154" dur="750"/>
                                        <p:tgtEl>
                                          <p:spTgt spid="27"/>
                                        </p:tgtEl>
                                      </p:cBhvr>
                                    </p:animEffect>
                                  </p:childTnLst>
                                </p:cTn>
                              </p:par>
                              <p:par>
                                <p:cTn id="155" presetID="22" presetClass="entr" presetSubtype="4" fill="hold" grpId="0" nodeType="withEffect">
                                  <p:stCondLst>
                                    <p:cond delay="4000"/>
                                  </p:stCondLst>
                                  <p:childTnLst>
                                    <p:set>
                                      <p:cBhvr>
                                        <p:cTn id="156" dur="1" fill="hold">
                                          <p:stCondLst>
                                            <p:cond delay="0"/>
                                          </p:stCondLst>
                                        </p:cTn>
                                        <p:tgtEl>
                                          <p:spTgt spid="18"/>
                                        </p:tgtEl>
                                        <p:attrNameLst>
                                          <p:attrName>style.visibility</p:attrName>
                                        </p:attrNameLst>
                                      </p:cBhvr>
                                      <p:to>
                                        <p:strVal val="visible"/>
                                      </p:to>
                                    </p:set>
                                    <p:animEffect transition="in" filter="wipe(down)">
                                      <p:cBhvr>
                                        <p:cTn id="157" dur="750"/>
                                        <p:tgtEl>
                                          <p:spTgt spid="18"/>
                                        </p:tgtEl>
                                      </p:cBhvr>
                                    </p:animEffect>
                                  </p:childTnLst>
                                </p:cTn>
                              </p:par>
                              <p:par>
                                <p:cTn id="158" presetID="22" presetClass="entr" presetSubtype="1" fill="hold" grpId="0" nodeType="withEffect">
                                  <p:stCondLst>
                                    <p:cond delay="2500"/>
                                  </p:stCondLst>
                                  <p:childTnLst>
                                    <p:set>
                                      <p:cBhvr>
                                        <p:cTn id="159" dur="1" fill="hold">
                                          <p:stCondLst>
                                            <p:cond delay="0"/>
                                          </p:stCondLst>
                                        </p:cTn>
                                        <p:tgtEl>
                                          <p:spTgt spid="29"/>
                                        </p:tgtEl>
                                        <p:attrNameLst>
                                          <p:attrName>style.visibility</p:attrName>
                                        </p:attrNameLst>
                                      </p:cBhvr>
                                      <p:to>
                                        <p:strVal val="visible"/>
                                      </p:to>
                                    </p:set>
                                    <p:animEffect transition="in" filter="wipe(up)">
                                      <p:cBhvr>
                                        <p:cTn id="160" dur="750"/>
                                        <p:tgtEl>
                                          <p:spTgt spid="29"/>
                                        </p:tgtEl>
                                      </p:cBhvr>
                                    </p:animEffect>
                                  </p:childTnLst>
                                </p:cTn>
                              </p:par>
                              <p:par>
                                <p:cTn id="161" presetID="22" presetClass="entr" presetSubtype="1" fill="hold" grpId="0" nodeType="withEffect">
                                  <p:stCondLst>
                                    <p:cond delay="3250"/>
                                  </p:stCondLst>
                                  <p:childTnLst>
                                    <p:set>
                                      <p:cBhvr>
                                        <p:cTn id="162" dur="1" fill="hold">
                                          <p:stCondLst>
                                            <p:cond delay="0"/>
                                          </p:stCondLst>
                                        </p:cTn>
                                        <p:tgtEl>
                                          <p:spTgt spid="32"/>
                                        </p:tgtEl>
                                        <p:attrNameLst>
                                          <p:attrName>style.visibility</p:attrName>
                                        </p:attrNameLst>
                                      </p:cBhvr>
                                      <p:to>
                                        <p:strVal val="visible"/>
                                      </p:to>
                                    </p:set>
                                    <p:animEffect transition="in" filter="wipe(up)">
                                      <p:cBhvr>
                                        <p:cTn id="163" dur="750"/>
                                        <p:tgtEl>
                                          <p:spTgt spid="32"/>
                                        </p:tgtEl>
                                      </p:cBhvr>
                                    </p:animEffect>
                                  </p:childTnLst>
                                </p:cTn>
                              </p:par>
                              <p:par>
                                <p:cTn id="164" presetID="10" presetClass="entr" presetSubtype="0" fill="hold" grpId="0" nodeType="withEffect">
                                  <p:stCondLst>
                                    <p:cond delay="2000"/>
                                  </p:stCondLst>
                                  <p:childTnLst>
                                    <p:set>
                                      <p:cBhvr>
                                        <p:cTn id="165" dur="1" fill="hold">
                                          <p:stCondLst>
                                            <p:cond delay="0"/>
                                          </p:stCondLst>
                                        </p:cTn>
                                        <p:tgtEl>
                                          <p:spTgt spid="190"/>
                                        </p:tgtEl>
                                        <p:attrNameLst>
                                          <p:attrName>style.visibility</p:attrName>
                                        </p:attrNameLst>
                                      </p:cBhvr>
                                      <p:to>
                                        <p:strVal val="visible"/>
                                      </p:to>
                                    </p:set>
                                    <p:animEffect transition="in" filter="fade">
                                      <p:cBhvr>
                                        <p:cTn id="166" dur="1000"/>
                                        <p:tgtEl>
                                          <p:spTgt spid="190"/>
                                        </p:tgtEl>
                                      </p:cBhvr>
                                    </p:animEffect>
                                  </p:childTnLst>
                                </p:cTn>
                              </p:par>
                              <p:par>
                                <p:cTn id="167" presetID="2" presetClass="entr" presetSubtype="8" decel="100000" fill="hold" grpId="0" nodeType="withEffect">
                                  <p:stCondLst>
                                    <p:cond delay="2500"/>
                                  </p:stCondLst>
                                  <p:childTnLst>
                                    <p:set>
                                      <p:cBhvr>
                                        <p:cTn id="168" dur="1" fill="hold">
                                          <p:stCondLst>
                                            <p:cond delay="0"/>
                                          </p:stCondLst>
                                        </p:cTn>
                                        <p:tgtEl>
                                          <p:spTgt spid="192"/>
                                        </p:tgtEl>
                                        <p:attrNameLst>
                                          <p:attrName>style.visibility</p:attrName>
                                        </p:attrNameLst>
                                      </p:cBhvr>
                                      <p:to>
                                        <p:strVal val="visible"/>
                                      </p:to>
                                    </p:set>
                                    <p:anim calcmode="lin" valueType="num">
                                      <p:cBhvr additive="base">
                                        <p:cTn id="169" dur="1000" fill="hold"/>
                                        <p:tgtEl>
                                          <p:spTgt spid="192"/>
                                        </p:tgtEl>
                                        <p:attrNameLst>
                                          <p:attrName>ppt_x</p:attrName>
                                        </p:attrNameLst>
                                      </p:cBhvr>
                                      <p:tavLst>
                                        <p:tav tm="0">
                                          <p:val>
                                            <p:strVal val="0-#ppt_w/2"/>
                                          </p:val>
                                        </p:tav>
                                        <p:tav tm="100000">
                                          <p:val>
                                            <p:strVal val="#ppt_x"/>
                                          </p:val>
                                        </p:tav>
                                      </p:tavLst>
                                    </p:anim>
                                    <p:anim calcmode="lin" valueType="num">
                                      <p:cBhvr additive="base">
                                        <p:cTn id="170" dur="1000" fill="hold"/>
                                        <p:tgtEl>
                                          <p:spTgt spid="192"/>
                                        </p:tgtEl>
                                        <p:attrNameLst>
                                          <p:attrName>ppt_y</p:attrName>
                                        </p:attrNameLst>
                                      </p:cBhvr>
                                      <p:tavLst>
                                        <p:tav tm="0">
                                          <p:val>
                                            <p:strVal val="#ppt_y"/>
                                          </p:val>
                                        </p:tav>
                                        <p:tav tm="100000">
                                          <p:val>
                                            <p:strVal val="#ppt_y"/>
                                          </p:val>
                                        </p:tav>
                                      </p:tavLst>
                                    </p:anim>
                                  </p:childTnLst>
                                </p:cTn>
                              </p:par>
                              <p:par>
                                <p:cTn id="171" presetID="2" presetClass="entr" presetSubtype="8" decel="100000" fill="hold" grpId="0" nodeType="withEffect">
                                  <p:stCondLst>
                                    <p:cond delay="2650"/>
                                  </p:stCondLst>
                                  <p:childTnLst>
                                    <p:set>
                                      <p:cBhvr>
                                        <p:cTn id="172" dur="1" fill="hold">
                                          <p:stCondLst>
                                            <p:cond delay="0"/>
                                          </p:stCondLst>
                                        </p:cTn>
                                        <p:tgtEl>
                                          <p:spTgt spid="203"/>
                                        </p:tgtEl>
                                        <p:attrNameLst>
                                          <p:attrName>style.visibility</p:attrName>
                                        </p:attrNameLst>
                                      </p:cBhvr>
                                      <p:to>
                                        <p:strVal val="visible"/>
                                      </p:to>
                                    </p:set>
                                    <p:anim calcmode="lin" valueType="num">
                                      <p:cBhvr additive="base">
                                        <p:cTn id="173" dur="1000" fill="hold"/>
                                        <p:tgtEl>
                                          <p:spTgt spid="203"/>
                                        </p:tgtEl>
                                        <p:attrNameLst>
                                          <p:attrName>ppt_x</p:attrName>
                                        </p:attrNameLst>
                                      </p:cBhvr>
                                      <p:tavLst>
                                        <p:tav tm="0">
                                          <p:val>
                                            <p:strVal val="0-#ppt_w/2"/>
                                          </p:val>
                                        </p:tav>
                                        <p:tav tm="100000">
                                          <p:val>
                                            <p:strVal val="#ppt_x"/>
                                          </p:val>
                                        </p:tav>
                                      </p:tavLst>
                                    </p:anim>
                                    <p:anim calcmode="lin" valueType="num">
                                      <p:cBhvr additive="base">
                                        <p:cTn id="174" dur="1000" fill="hold"/>
                                        <p:tgtEl>
                                          <p:spTgt spid="203"/>
                                        </p:tgtEl>
                                        <p:attrNameLst>
                                          <p:attrName>ppt_y</p:attrName>
                                        </p:attrNameLst>
                                      </p:cBhvr>
                                      <p:tavLst>
                                        <p:tav tm="0">
                                          <p:val>
                                            <p:strVal val="#ppt_y"/>
                                          </p:val>
                                        </p:tav>
                                        <p:tav tm="100000">
                                          <p:val>
                                            <p:strVal val="#ppt_y"/>
                                          </p:val>
                                        </p:tav>
                                      </p:tavLst>
                                    </p:anim>
                                  </p:childTnLst>
                                </p:cTn>
                              </p:par>
                              <p:par>
                                <p:cTn id="175" presetID="2" presetClass="entr" presetSubtype="8" decel="100000" fill="hold" grpId="0" nodeType="withEffect">
                                  <p:stCondLst>
                                    <p:cond delay="2600"/>
                                  </p:stCondLst>
                                  <p:childTnLst>
                                    <p:set>
                                      <p:cBhvr>
                                        <p:cTn id="176" dur="1" fill="hold">
                                          <p:stCondLst>
                                            <p:cond delay="0"/>
                                          </p:stCondLst>
                                        </p:cTn>
                                        <p:tgtEl>
                                          <p:spTgt spid="198"/>
                                        </p:tgtEl>
                                        <p:attrNameLst>
                                          <p:attrName>style.visibility</p:attrName>
                                        </p:attrNameLst>
                                      </p:cBhvr>
                                      <p:to>
                                        <p:strVal val="visible"/>
                                      </p:to>
                                    </p:set>
                                    <p:anim calcmode="lin" valueType="num">
                                      <p:cBhvr additive="base">
                                        <p:cTn id="177" dur="1000" fill="hold"/>
                                        <p:tgtEl>
                                          <p:spTgt spid="198"/>
                                        </p:tgtEl>
                                        <p:attrNameLst>
                                          <p:attrName>ppt_x</p:attrName>
                                        </p:attrNameLst>
                                      </p:cBhvr>
                                      <p:tavLst>
                                        <p:tav tm="0">
                                          <p:val>
                                            <p:strVal val="0-#ppt_w/2"/>
                                          </p:val>
                                        </p:tav>
                                        <p:tav tm="100000">
                                          <p:val>
                                            <p:strVal val="#ppt_x"/>
                                          </p:val>
                                        </p:tav>
                                      </p:tavLst>
                                    </p:anim>
                                    <p:anim calcmode="lin" valueType="num">
                                      <p:cBhvr additive="base">
                                        <p:cTn id="178" dur="1000" fill="hold"/>
                                        <p:tgtEl>
                                          <p:spTgt spid="198"/>
                                        </p:tgtEl>
                                        <p:attrNameLst>
                                          <p:attrName>ppt_y</p:attrName>
                                        </p:attrNameLst>
                                      </p:cBhvr>
                                      <p:tavLst>
                                        <p:tav tm="0">
                                          <p:val>
                                            <p:strVal val="#ppt_y"/>
                                          </p:val>
                                        </p:tav>
                                        <p:tav tm="100000">
                                          <p:val>
                                            <p:strVal val="#ppt_y"/>
                                          </p:val>
                                        </p:tav>
                                      </p:tavLst>
                                    </p:anim>
                                  </p:childTnLst>
                                </p:cTn>
                              </p:par>
                              <p:par>
                                <p:cTn id="179" presetID="23" presetClass="entr" presetSubtype="16" fill="hold" grpId="0" nodeType="withEffect">
                                  <p:stCondLst>
                                    <p:cond delay="500"/>
                                  </p:stCondLst>
                                  <p:childTnLst>
                                    <p:set>
                                      <p:cBhvr>
                                        <p:cTn id="180" dur="1" fill="hold">
                                          <p:stCondLst>
                                            <p:cond delay="0"/>
                                          </p:stCondLst>
                                        </p:cTn>
                                        <p:tgtEl>
                                          <p:spTgt spid="185"/>
                                        </p:tgtEl>
                                        <p:attrNameLst>
                                          <p:attrName>style.visibility</p:attrName>
                                        </p:attrNameLst>
                                      </p:cBhvr>
                                      <p:to>
                                        <p:strVal val="visible"/>
                                      </p:to>
                                    </p:set>
                                    <p:anim calcmode="lin" valueType="num">
                                      <p:cBhvr>
                                        <p:cTn id="181" dur="500" fill="hold"/>
                                        <p:tgtEl>
                                          <p:spTgt spid="185"/>
                                        </p:tgtEl>
                                        <p:attrNameLst>
                                          <p:attrName>ppt_w</p:attrName>
                                        </p:attrNameLst>
                                      </p:cBhvr>
                                      <p:tavLst>
                                        <p:tav tm="0">
                                          <p:val>
                                            <p:fltVal val="0"/>
                                          </p:val>
                                        </p:tav>
                                        <p:tav tm="100000">
                                          <p:val>
                                            <p:strVal val="#ppt_w"/>
                                          </p:val>
                                        </p:tav>
                                      </p:tavLst>
                                    </p:anim>
                                    <p:anim calcmode="lin" valueType="num">
                                      <p:cBhvr>
                                        <p:cTn id="182" dur="500" fill="hold"/>
                                        <p:tgtEl>
                                          <p:spTgt spid="185"/>
                                        </p:tgtEl>
                                        <p:attrNameLst>
                                          <p:attrName>ppt_h</p:attrName>
                                        </p:attrNameLst>
                                      </p:cBhvr>
                                      <p:tavLst>
                                        <p:tav tm="0">
                                          <p:val>
                                            <p:fltVal val="0"/>
                                          </p:val>
                                        </p:tav>
                                        <p:tav tm="100000">
                                          <p:val>
                                            <p:strVal val="#ppt_h"/>
                                          </p:val>
                                        </p:tav>
                                      </p:tavLst>
                                    </p:anim>
                                  </p:childTnLst>
                                </p:cTn>
                              </p:par>
                              <p:par>
                                <p:cTn id="183" presetID="6" presetClass="emph" presetSubtype="0" autoRev="1" fill="hold" grpId="1" nodeType="withEffect">
                                  <p:stCondLst>
                                    <p:cond delay="1000"/>
                                  </p:stCondLst>
                                  <p:childTnLst>
                                    <p:animScale>
                                      <p:cBhvr>
                                        <p:cTn id="184" dur="100" fill="hold"/>
                                        <p:tgtEl>
                                          <p:spTgt spid="185"/>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animBg="1"/>
      <p:bldP spid="192" grpId="0" animBg="1"/>
      <p:bldP spid="203" grpId="0" animBg="1"/>
      <p:bldP spid="10" grpId="0" animBg="1"/>
      <p:bldP spid="11" grpId="0" animBg="1"/>
      <p:bldP spid="12" grpId="0" animBg="1"/>
      <p:bldP spid="16" grpId="0" animBg="1"/>
      <p:bldP spid="17" grpId="0" animBg="1"/>
      <p:bldP spid="18" grpId="0" animBg="1"/>
      <p:bldP spid="25" grpId="0" animBg="1"/>
      <p:bldP spid="27" grpId="0" animBg="1"/>
      <p:bldP spid="29" grpId="0" animBg="1"/>
      <p:bldP spid="31" grpId="0" animBg="1"/>
      <p:bldP spid="32" grpId="0" animBg="1"/>
      <p:bldP spid="185" grpId="0" animBg="1"/>
      <p:bldP spid="185" grpId="1" animBg="1"/>
      <p:bldP spid="190" grpId="0" animBg="1"/>
    </p:bldLst>
  </p:timing>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 Health">
    <p:bg>
      <p:bgPr>
        <a:solidFill>
          <a:schemeClr val="accent2"/>
        </a:solidFill>
        <a:effectLst/>
      </p:bgPr>
    </p:bg>
    <p:spTree>
      <p:nvGrpSpPr>
        <p:cNvPr id="1" name=""/>
        <p:cNvGrpSpPr/>
        <p:nvPr/>
      </p:nvGrpSpPr>
      <p:grpSpPr>
        <a:xfrm>
          <a:off x="0" y="0"/>
          <a:ext cx="0" cy="0"/>
          <a:chOff x="0" y="0"/>
          <a:chExt cx="0" cy="0"/>
        </a:xfrm>
      </p:grpSpPr>
      <p:sp>
        <p:nvSpPr>
          <p:cNvPr id="153" name="Rechthoek 152">
            <a:extLst>
              <a:ext uri="{FF2B5EF4-FFF2-40B4-BE49-F238E27FC236}">
                <a16:creationId xmlns:a16="http://schemas.microsoft.com/office/drawing/2014/main" id="{F50AF329-6F26-2310-D7F2-4EA5444F404D}"/>
              </a:ext>
            </a:extLst>
          </p:cNvPr>
          <p:cNvSpPr/>
          <p:nvPr userDrawn="1"/>
        </p:nvSpPr>
        <p:spPr>
          <a:xfrm>
            <a:off x="0" y="0"/>
            <a:ext cx="12192000" cy="6858000"/>
          </a:xfrm>
          <a:prstGeom prst="rect">
            <a:avLst/>
          </a:prstGeom>
          <a:solidFill>
            <a:srgbClr val="F5C81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dirty="0"/>
          </a:p>
        </p:txBody>
      </p:sp>
      <p:sp>
        <p:nvSpPr>
          <p:cNvPr id="198" name="Vrije vorm: vorm 197">
            <a:extLst>
              <a:ext uri="{FF2B5EF4-FFF2-40B4-BE49-F238E27FC236}">
                <a16:creationId xmlns:a16="http://schemas.microsoft.com/office/drawing/2014/main" id="{857F210E-B01D-43E7-8688-7793F9C6BEF6}"/>
              </a:ext>
            </a:extLst>
          </p:cNvPr>
          <p:cNvSpPr/>
          <p:nvPr userDrawn="1"/>
        </p:nvSpPr>
        <p:spPr>
          <a:xfrm>
            <a:off x="8242567" y="3480414"/>
            <a:ext cx="612961" cy="331953"/>
          </a:xfrm>
          <a:custGeom>
            <a:avLst/>
            <a:gdLst>
              <a:gd name="connsiteX0" fmla="*/ 499893 w 612961"/>
              <a:gd name="connsiteY0" fmla="*/ 119555 h 331953"/>
              <a:gd name="connsiteX1" fmla="*/ 444083 w 612961"/>
              <a:gd name="connsiteY1" fmla="*/ 181422 h 331953"/>
              <a:gd name="connsiteX2" fmla="*/ 556725 w 612961"/>
              <a:gd name="connsiteY2" fmla="*/ 181422 h 331953"/>
              <a:gd name="connsiteX3" fmla="*/ 499893 w 612961"/>
              <a:gd name="connsiteY3" fmla="*/ 119555 h 331953"/>
              <a:gd name="connsiteX4" fmla="*/ 130391 w 612961"/>
              <a:gd name="connsiteY4" fmla="*/ 88237 h 331953"/>
              <a:gd name="connsiteX5" fmla="*/ 184323 w 612961"/>
              <a:gd name="connsiteY5" fmla="*/ 88237 h 331953"/>
              <a:gd name="connsiteX6" fmla="*/ 184323 w 612961"/>
              <a:gd name="connsiteY6" fmla="*/ 325383 h 331953"/>
              <a:gd name="connsiteX7" fmla="*/ 130391 w 612961"/>
              <a:gd name="connsiteY7" fmla="*/ 325383 h 331953"/>
              <a:gd name="connsiteX8" fmla="*/ 499893 w 612961"/>
              <a:gd name="connsiteY8" fmla="*/ 81836 h 331953"/>
              <a:gd name="connsiteX9" fmla="*/ 612961 w 612961"/>
              <a:gd name="connsiteY9" fmla="*/ 206340 h 331953"/>
              <a:gd name="connsiteX10" fmla="*/ 612961 w 612961"/>
              <a:gd name="connsiteY10" fmla="*/ 214617 h 331953"/>
              <a:gd name="connsiteX11" fmla="*/ 443142 w 612961"/>
              <a:gd name="connsiteY11" fmla="*/ 214617 h 331953"/>
              <a:gd name="connsiteX12" fmla="*/ 443142 w 612961"/>
              <a:gd name="connsiteY12" fmla="*/ 216069 h 331953"/>
              <a:gd name="connsiteX13" fmla="*/ 504074 w 612961"/>
              <a:gd name="connsiteY13" fmla="*/ 291847 h 331953"/>
              <a:gd name="connsiteX14" fmla="*/ 559455 w 612961"/>
              <a:gd name="connsiteY14" fmla="*/ 251653 h 331953"/>
              <a:gd name="connsiteX15" fmla="*/ 610656 w 612961"/>
              <a:gd name="connsiteY15" fmla="*/ 257200 h 331953"/>
              <a:gd name="connsiteX16" fmla="*/ 501342 w 612961"/>
              <a:gd name="connsiteY16" fmla="*/ 331953 h 331953"/>
              <a:gd name="connsiteX17" fmla="*/ 386396 w 612961"/>
              <a:gd name="connsiteY17" fmla="*/ 207365 h 331953"/>
              <a:gd name="connsiteX18" fmla="*/ 499893 w 612961"/>
              <a:gd name="connsiteY18" fmla="*/ 81836 h 331953"/>
              <a:gd name="connsiteX19" fmla="*/ 130391 w 612961"/>
              <a:gd name="connsiteY19" fmla="*/ 5205 h 331953"/>
              <a:gd name="connsiteX20" fmla="*/ 184323 w 612961"/>
              <a:gd name="connsiteY20" fmla="*/ 5205 h 331953"/>
              <a:gd name="connsiteX21" fmla="*/ 184323 w 612961"/>
              <a:gd name="connsiteY21" fmla="*/ 49409 h 331953"/>
              <a:gd name="connsiteX22" fmla="*/ 130391 w 612961"/>
              <a:gd name="connsiteY22" fmla="*/ 49409 h 331953"/>
              <a:gd name="connsiteX23" fmla="*/ 0 w 612961"/>
              <a:gd name="connsiteY23" fmla="*/ 5121 h 331953"/>
              <a:gd name="connsiteX24" fmla="*/ 53931 w 612961"/>
              <a:gd name="connsiteY24" fmla="*/ 5121 h 331953"/>
              <a:gd name="connsiteX25" fmla="*/ 53931 w 612961"/>
              <a:gd name="connsiteY25" fmla="*/ 325383 h 331953"/>
              <a:gd name="connsiteX26" fmla="*/ 0 w 612961"/>
              <a:gd name="connsiteY26" fmla="*/ 325383 h 331953"/>
              <a:gd name="connsiteX27" fmla="*/ 342535 w 612961"/>
              <a:gd name="connsiteY27" fmla="*/ 0 h 331953"/>
              <a:gd name="connsiteX28" fmla="*/ 388274 w 612961"/>
              <a:gd name="connsiteY28" fmla="*/ 4182 h 331953"/>
              <a:gd name="connsiteX29" fmla="*/ 388274 w 612961"/>
              <a:gd name="connsiteY29" fmla="*/ 42924 h 331953"/>
              <a:gd name="connsiteX30" fmla="*/ 356870 w 612961"/>
              <a:gd name="connsiteY30" fmla="*/ 39682 h 331953"/>
              <a:gd name="connsiteX31" fmla="*/ 317615 w 612961"/>
              <a:gd name="connsiteY31" fmla="*/ 81752 h 331953"/>
              <a:gd name="connsiteX32" fmla="*/ 317615 w 612961"/>
              <a:gd name="connsiteY32" fmla="*/ 88237 h 331953"/>
              <a:gd name="connsiteX33" fmla="*/ 375303 w 612961"/>
              <a:gd name="connsiteY33" fmla="*/ 88237 h 331953"/>
              <a:gd name="connsiteX34" fmla="*/ 375303 w 612961"/>
              <a:gd name="connsiteY34" fmla="*/ 124590 h 331953"/>
              <a:gd name="connsiteX35" fmla="*/ 318554 w 612961"/>
              <a:gd name="connsiteY35" fmla="*/ 124590 h 331953"/>
              <a:gd name="connsiteX36" fmla="*/ 318554 w 612961"/>
              <a:gd name="connsiteY36" fmla="*/ 325297 h 331953"/>
              <a:gd name="connsiteX37" fmla="*/ 266500 w 612961"/>
              <a:gd name="connsiteY37" fmla="*/ 325297 h 331953"/>
              <a:gd name="connsiteX38" fmla="*/ 266500 w 612961"/>
              <a:gd name="connsiteY38" fmla="*/ 124504 h 331953"/>
              <a:gd name="connsiteX39" fmla="*/ 227247 w 612961"/>
              <a:gd name="connsiteY39" fmla="*/ 124504 h 331953"/>
              <a:gd name="connsiteX40" fmla="*/ 227247 w 612961"/>
              <a:gd name="connsiteY40" fmla="*/ 88151 h 331953"/>
              <a:gd name="connsiteX41" fmla="*/ 266500 w 612961"/>
              <a:gd name="connsiteY41" fmla="*/ 88151 h 331953"/>
              <a:gd name="connsiteX42" fmla="*/ 266500 w 612961"/>
              <a:gd name="connsiteY42" fmla="*/ 83543 h 331953"/>
              <a:gd name="connsiteX43" fmla="*/ 342535 w 612961"/>
              <a:gd name="connsiteY43" fmla="*/ 0 h 331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12961" h="331953">
                <a:moveTo>
                  <a:pt x="499893" y="119555"/>
                </a:moveTo>
                <a:cubicBezTo>
                  <a:pt x="468999" y="119555"/>
                  <a:pt x="447326" y="141657"/>
                  <a:pt x="444083" y="181422"/>
                </a:cubicBezTo>
                <a:lnTo>
                  <a:pt x="556725" y="181422"/>
                </a:lnTo>
                <a:cubicBezTo>
                  <a:pt x="555359" y="140804"/>
                  <a:pt x="535048" y="119555"/>
                  <a:pt x="499893" y="119555"/>
                </a:cubicBezTo>
                <a:close/>
                <a:moveTo>
                  <a:pt x="130391" y="88237"/>
                </a:moveTo>
                <a:lnTo>
                  <a:pt x="184323" y="88237"/>
                </a:lnTo>
                <a:lnTo>
                  <a:pt x="184323" y="325383"/>
                </a:lnTo>
                <a:lnTo>
                  <a:pt x="130391" y="325383"/>
                </a:lnTo>
                <a:close/>
                <a:moveTo>
                  <a:pt x="499893" y="81836"/>
                </a:moveTo>
                <a:cubicBezTo>
                  <a:pt x="568757" y="81836"/>
                  <a:pt x="612961" y="129282"/>
                  <a:pt x="612961" y="206340"/>
                </a:cubicBezTo>
                <a:lnTo>
                  <a:pt x="612961" y="214617"/>
                </a:lnTo>
                <a:lnTo>
                  <a:pt x="443142" y="214617"/>
                </a:lnTo>
                <a:lnTo>
                  <a:pt x="443142" y="216069"/>
                </a:lnTo>
                <a:cubicBezTo>
                  <a:pt x="443142" y="264538"/>
                  <a:pt x="466696" y="291847"/>
                  <a:pt x="504074" y="291847"/>
                </a:cubicBezTo>
                <a:cubicBezTo>
                  <a:pt x="529929" y="291847"/>
                  <a:pt x="550751" y="277510"/>
                  <a:pt x="559455" y="251653"/>
                </a:cubicBezTo>
                <a:lnTo>
                  <a:pt x="610656" y="257200"/>
                </a:lnTo>
                <a:cubicBezTo>
                  <a:pt x="593589" y="305670"/>
                  <a:pt x="555359" y="331953"/>
                  <a:pt x="501342" y="331953"/>
                </a:cubicBezTo>
                <a:cubicBezTo>
                  <a:pt x="432051" y="331953"/>
                  <a:pt x="386396" y="282630"/>
                  <a:pt x="386396" y="207365"/>
                </a:cubicBezTo>
                <a:cubicBezTo>
                  <a:pt x="386396" y="132100"/>
                  <a:pt x="432476" y="81836"/>
                  <a:pt x="499893" y="81836"/>
                </a:cubicBezTo>
                <a:close/>
                <a:moveTo>
                  <a:pt x="130391" y="5205"/>
                </a:moveTo>
                <a:lnTo>
                  <a:pt x="184323" y="5205"/>
                </a:lnTo>
                <a:lnTo>
                  <a:pt x="184323" y="49409"/>
                </a:lnTo>
                <a:lnTo>
                  <a:pt x="130391" y="49409"/>
                </a:lnTo>
                <a:close/>
                <a:moveTo>
                  <a:pt x="0" y="5121"/>
                </a:moveTo>
                <a:lnTo>
                  <a:pt x="53931" y="5121"/>
                </a:lnTo>
                <a:lnTo>
                  <a:pt x="53931" y="325383"/>
                </a:lnTo>
                <a:lnTo>
                  <a:pt x="0" y="325383"/>
                </a:lnTo>
                <a:close/>
                <a:moveTo>
                  <a:pt x="342535" y="0"/>
                </a:moveTo>
                <a:cubicBezTo>
                  <a:pt x="358748" y="0"/>
                  <a:pt x="373937" y="939"/>
                  <a:pt x="388274" y="4182"/>
                </a:cubicBezTo>
                <a:lnTo>
                  <a:pt x="388274" y="42924"/>
                </a:lnTo>
                <a:cubicBezTo>
                  <a:pt x="374874" y="40619"/>
                  <a:pt x="364721" y="39682"/>
                  <a:pt x="356870" y="39682"/>
                </a:cubicBezTo>
                <a:cubicBezTo>
                  <a:pt x="329137" y="39682"/>
                  <a:pt x="317615" y="52651"/>
                  <a:pt x="317615" y="81752"/>
                </a:cubicBezTo>
                <a:lnTo>
                  <a:pt x="317615" y="88237"/>
                </a:lnTo>
                <a:lnTo>
                  <a:pt x="375303" y="88237"/>
                </a:lnTo>
                <a:lnTo>
                  <a:pt x="375303" y="124590"/>
                </a:lnTo>
                <a:lnTo>
                  <a:pt x="318554" y="124590"/>
                </a:lnTo>
                <a:lnTo>
                  <a:pt x="318554" y="325297"/>
                </a:lnTo>
                <a:lnTo>
                  <a:pt x="266500" y="325297"/>
                </a:lnTo>
                <a:lnTo>
                  <a:pt x="266500" y="124504"/>
                </a:lnTo>
                <a:lnTo>
                  <a:pt x="227247" y="124504"/>
                </a:lnTo>
                <a:lnTo>
                  <a:pt x="227247" y="88151"/>
                </a:lnTo>
                <a:lnTo>
                  <a:pt x="266500" y="88151"/>
                </a:lnTo>
                <a:lnTo>
                  <a:pt x="266500" y="83543"/>
                </a:lnTo>
                <a:cubicBezTo>
                  <a:pt x="266500" y="26710"/>
                  <a:pt x="290480" y="0"/>
                  <a:pt x="342535" y="0"/>
                </a:cubicBezTo>
                <a:close/>
              </a:path>
            </a:pathLst>
          </a:custGeom>
          <a:solidFill>
            <a:schemeClr val="bg1"/>
          </a:solidFill>
          <a:ln w="4777" cap="flat">
            <a:noFill/>
            <a:prstDash val="solid"/>
            <a:miter/>
          </a:ln>
        </p:spPr>
        <p:txBody>
          <a:bodyPr rtlCol="0" anchor="ctr"/>
          <a:lstStyle/>
          <a:p>
            <a:endParaRPr lang="en-GB" dirty="0"/>
          </a:p>
        </p:txBody>
      </p:sp>
      <p:sp>
        <p:nvSpPr>
          <p:cNvPr id="192" name="Vrije vorm: vorm 191">
            <a:extLst>
              <a:ext uri="{FF2B5EF4-FFF2-40B4-BE49-F238E27FC236}">
                <a16:creationId xmlns:a16="http://schemas.microsoft.com/office/drawing/2014/main" id="{9F123195-9A29-4656-E853-17AE6C8F6F1B}"/>
              </a:ext>
            </a:extLst>
          </p:cNvPr>
          <p:cNvSpPr/>
          <p:nvPr/>
        </p:nvSpPr>
        <p:spPr>
          <a:xfrm>
            <a:off x="7558010" y="3050751"/>
            <a:ext cx="2177659" cy="326577"/>
          </a:xfrm>
          <a:custGeom>
            <a:avLst/>
            <a:gdLst>
              <a:gd name="connsiteX0" fmla="*/ 1107982 w 1219677"/>
              <a:gd name="connsiteY0" fmla="*/ 46504 h 182911"/>
              <a:gd name="connsiteX1" fmla="*/ 1107982 w 1219677"/>
              <a:gd name="connsiteY1" fmla="*/ 179327 h 182911"/>
              <a:gd name="connsiteX2" fmla="*/ 1137184 w 1219677"/>
              <a:gd name="connsiteY2" fmla="*/ 179327 h 182911"/>
              <a:gd name="connsiteX3" fmla="*/ 1137184 w 1219677"/>
              <a:gd name="connsiteY3" fmla="*/ 103333 h 182911"/>
              <a:gd name="connsiteX4" fmla="*/ 1167964 w 1219677"/>
              <a:gd name="connsiteY4" fmla="*/ 65575 h 182911"/>
              <a:gd name="connsiteX5" fmla="*/ 1190476 w 1219677"/>
              <a:gd name="connsiteY5" fmla="*/ 94538 h 182911"/>
              <a:gd name="connsiteX6" fmla="*/ 1190476 w 1219677"/>
              <a:gd name="connsiteY6" fmla="*/ 179279 h 182911"/>
              <a:gd name="connsiteX7" fmla="*/ 1219678 w 1219677"/>
              <a:gd name="connsiteY7" fmla="*/ 179279 h 182911"/>
              <a:gd name="connsiteX8" fmla="*/ 1219678 w 1219677"/>
              <a:gd name="connsiteY8" fmla="*/ 94299 h 182911"/>
              <a:gd name="connsiteX9" fmla="*/ 1176519 w 1219677"/>
              <a:gd name="connsiteY9" fmla="*/ 42872 h 182911"/>
              <a:gd name="connsiteX10" fmla="*/ 1135416 w 1219677"/>
              <a:gd name="connsiteY10" fmla="*/ 69207 h 182911"/>
              <a:gd name="connsiteX11" fmla="*/ 1135368 w 1219677"/>
              <a:gd name="connsiteY11" fmla="*/ 46457 h 182911"/>
              <a:gd name="connsiteX12" fmla="*/ 1107982 w 1219677"/>
              <a:gd name="connsiteY12" fmla="*/ 46457 h 182911"/>
              <a:gd name="connsiteX13" fmla="*/ 1017171 w 1219677"/>
              <a:gd name="connsiteY13" fmla="*/ 64571 h 182911"/>
              <a:gd name="connsiteX14" fmla="*/ 1048954 w 1219677"/>
              <a:gd name="connsiteY14" fmla="*/ 112892 h 182911"/>
              <a:gd name="connsiteX15" fmla="*/ 1017171 w 1219677"/>
              <a:gd name="connsiteY15" fmla="*/ 160973 h 182911"/>
              <a:gd name="connsiteX16" fmla="*/ 985626 w 1219677"/>
              <a:gd name="connsiteY16" fmla="*/ 112892 h 182911"/>
              <a:gd name="connsiteX17" fmla="*/ 1017171 w 1219677"/>
              <a:gd name="connsiteY17" fmla="*/ 64571 h 182911"/>
              <a:gd name="connsiteX18" fmla="*/ 1017171 w 1219677"/>
              <a:gd name="connsiteY18" fmla="*/ 42872 h 182911"/>
              <a:gd name="connsiteX19" fmla="*/ 953843 w 1219677"/>
              <a:gd name="connsiteY19" fmla="*/ 112892 h 182911"/>
              <a:gd name="connsiteX20" fmla="*/ 1017171 w 1219677"/>
              <a:gd name="connsiteY20" fmla="*/ 182911 h 182911"/>
              <a:gd name="connsiteX21" fmla="*/ 1080739 w 1219677"/>
              <a:gd name="connsiteY21" fmla="*/ 112892 h 182911"/>
              <a:gd name="connsiteX22" fmla="*/ 1017171 w 1219677"/>
              <a:gd name="connsiteY22" fmla="*/ 42872 h 182911"/>
              <a:gd name="connsiteX23" fmla="*/ 896633 w 1219677"/>
              <a:gd name="connsiteY23" fmla="*/ 179327 h 182911"/>
              <a:gd name="connsiteX24" fmla="*/ 926838 w 1219677"/>
              <a:gd name="connsiteY24" fmla="*/ 179327 h 182911"/>
              <a:gd name="connsiteX25" fmla="*/ 926838 w 1219677"/>
              <a:gd name="connsiteY25" fmla="*/ 46504 h 182911"/>
              <a:gd name="connsiteX26" fmla="*/ 896633 w 1219677"/>
              <a:gd name="connsiteY26" fmla="*/ 46504 h 182911"/>
              <a:gd name="connsiteX27" fmla="*/ 896633 w 1219677"/>
              <a:gd name="connsiteY27" fmla="*/ 179327 h 182911"/>
              <a:gd name="connsiteX28" fmla="*/ 896633 w 1219677"/>
              <a:gd name="connsiteY28" fmla="*/ 24758 h 182911"/>
              <a:gd name="connsiteX29" fmla="*/ 926838 w 1219677"/>
              <a:gd name="connsiteY29" fmla="*/ 24758 h 182911"/>
              <a:gd name="connsiteX30" fmla="*/ 926838 w 1219677"/>
              <a:gd name="connsiteY30" fmla="*/ 0 h 182911"/>
              <a:gd name="connsiteX31" fmla="*/ 896633 w 1219677"/>
              <a:gd name="connsiteY31" fmla="*/ 0 h 182911"/>
              <a:gd name="connsiteX32" fmla="*/ 896633 w 1219677"/>
              <a:gd name="connsiteY32" fmla="*/ 24758 h 182911"/>
              <a:gd name="connsiteX33" fmla="*/ 831775 w 1219677"/>
              <a:gd name="connsiteY33" fmla="*/ 9798 h 182911"/>
              <a:gd name="connsiteX34" fmla="*/ 803862 w 1219677"/>
              <a:gd name="connsiteY34" fmla="*/ 12092 h 182911"/>
              <a:gd name="connsiteX35" fmla="*/ 802859 w 1219677"/>
              <a:gd name="connsiteY35" fmla="*/ 46457 h 182911"/>
              <a:gd name="connsiteX36" fmla="*/ 779821 w 1219677"/>
              <a:gd name="connsiteY36" fmla="*/ 46457 h 182911"/>
              <a:gd name="connsiteX37" fmla="*/ 779821 w 1219677"/>
              <a:gd name="connsiteY37" fmla="*/ 66865 h 182911"/>
              <a:gd name="connsiteX38" fmla="*/ 802046 w 1219677"/>
              <a:gd name="connsiteY38" fmla="*/ 66865 h 182911"/>
              <a:gd name="connsiteX39" fmla="*/ 802046 w 1219677"/>
              <a:gd name="connsiteY39" fmla="*/ 133300 h 182911"/>
              <a:gd name="connsiteX40" fmla="*/ 843867 w 1219677"/>
              <a:gd name="connsiteY40" fmla="*/ 182863 h 182911"/>
              <a:gd name="connsiteX41" fmla="*/ 865088 w 1219677"/>
              <a:gd name="connsiteY41" fmla="*/ 180283 h 182911"/>
              <a:gd name="connsiteX42" fmla="*/ 865088 w 1219677"/>
              <a:gd name="connsiteY42" fmla="*/ 157293 h 182911"/>
              <a:gd name="connsiteX43" fmla="*/ 850319 w 1219677"/>
              <a:gd name="connsiteY43" fmla="*/ 159109 h 182911"/>
              <a:gd name="connsiteX44" fmla="*/ 831727 w 1219677"/>
              <a:gd name="connsiteY44" fmla="*/ 131197 h 182911"/>
              <a:gd name="connsiteX45" fmla="*/ 831727 w 1219677"/>
              <a:gd name="connsiteY45" fmla="*/ 66913 h 182911"/>
              <a:gd name="connsiteX46" fmla="*/ 861407 w 1219677"/>
              <a:gd name="connsiteY46" fmla="*/ 66913 h 182911"/>
              <a:gd name="connsiteX47" fmla="*/ 861407 w 1219677"/>
              <a:gd name="connsiteY47" fmla="*/ 46504 h 182911"/>
              <a:gd name="connsiteX48" fmla="*/ 831727 w 1219677"/>
              <a:gd name="connsiteY48" fmla="*/ 46504 h 182911"/>
              <a:gd name="connsiteX49" fmla="*/ 831727 w 1219677"/>
              <a:gd name="connsiteY49" fmla="*/ 9798 h 182911"/>
              <a:gd name="connsiteX50" fmla="*/ 728681 w 1219677"/>
              <a:gd name="connsiteY50" fmla="*/ 113178 h 182911"/>
              <a:gd name="connsiteX51" fmla="*/ 728681 w 1219677"/>
              <a:gd name="connsiteY51" fmla="*/ 122737 h 182911"/>
              <a:gd name="connsiteX52" fmla="*/ 693790 w 1219677"/>
              <a:gd name="connsiteY52" fmla="*/ 161308 h 182911"/>
              <a:gd name="connsiteX53" fmla="*/ 669989 w 1219677"/>
              <a:gd name="connsiteY53" fmla="*/ 141377 h 182911"/>
              <a:gd name="connsiteX54" fmla="*/ 721990 w 1219677"/>
              <a:gd name="connsiteY54" fmla="*/ 113178 h 182911"/>
              <a:gd name="connsiteX55" fmla="*/ 728681 w 1219677"/>
              <a:gd name="connsiteY55" fmla="*/ 113178 h 182911"/>
              <a:gd name="connsiteX56" fmla="*/ 642125 w 1219677"/>
              <a:gd name="connsiteY56" fmla="*/ 80869 h 182911"/>
              <a:gd name="connsiteX57" fmla="*/ 670036 w 1219677"/>
              <a:gd name="connsiteY57" fmla="*/ 84262 h 182911"/>
              <a:gd name="connsiteX58" fmla="*/ 701055 w 1219677"/>
              <a:gd name="connsiteY58" fmla="*/ 63567 h 182911"/>
              <a:gd name="connsiteX59" fmla="*/ 728729 w 1219677"/>
              <a:gd name="connsiteY59" fmla="*/ 88373 h 182911"/>
              <a:gd name="connsiteX60" fmla="*/ 728729 w 1219677"/>
              <a:gd name="connsiteY60" fmla="*/ 95351 h 182911"/>
              <a:gd name="connsiteX61" fmla="*/ 725910 w 1219677"/>
              <a:gd name="connsiteY61" fmla="*/ 95351 h 182911"/>
              <a:gd name="connsiteX62" fmla="*/ 638540 w 1219677"/>
              <a:gd name="connsiteY62" fmla="*/ 142907 h 182911"/>
              <a:gd name="connsiteX63" fmla="*/ 684231 w 1219677"/>
              <a:gd name="connsiteY63" fmla="*/ 182672 h 182911"/>
              <a:gd name="connsiteX64" fmla="*/ 729255 w 1219677"/>
              <a:gd name="connsiteY64" fmla="*/ 156337 h 182911"/>
              <a:gd name="connsiteX65" fmla="*/ 732074 w 1219677"/>
              <a:gd name="connsiteY65" fmla="*/ 179327 h 182911"/>
              <a:gd name="connsiteX66" fmla="*/ 761804 w 1219677"/>
              <a:gd name="connsiteY66" fmla="*/ 179327 h 182911"/>
              <a:gd name="connsiteX67" fmla="*/ 757932 w 1219677"/>
              <a:gd name="connsiteY67" fmla="*/ 152992 h 182911"/>
              <a:gd name="connsiteX68" fmla="*/ 757932 w 1219677"/>
              <a:gd name="connsiteY68" fmla="*/ 95064 h 182911"/>
              <a:gd name="connsiteX69" fmla="*/ 704210 w 1219677"/>
              <a:gd name="connsiteY69" fmla="*/ 42872 h 182911"/>
              <a:gd name="connsiteX70" fmla="*/ 642125 w 1219677"/>
              <a:gd name="connsiteY70" fmla="*/ 80869 h 182911"/>
              <a:gd name="connsiteX71" fmla="*/ 549546 w 1219677"/>
              <a:gd name="connsiteY71" fmla="*/ 179327 h 182911"/>
              <a:gd name="connsiteX72" fmla="*/ 576693 w 1219677"/>
              <a:gd name="connsiteY72" fmla="*/ 179327 h 182911"/>
              <a:gd name="connsiteX73" fmla="*/ 623723 w 1219677"/>
              <a:gd name="connsiteY73" fmla="*/ 46504 h 182911"/>
              <a:gd name="connsiteX74" fmla="*/ 599157 w 1219677"/>
              <a:gd name="connsiteY74" fmla="*/ 46504 h 182911"/>
              <a:gd name="connsiteX75" fmla="*/ 566082 w 1219677"/>
              <a:gd name="connsiteY75" fmla="*/ 147591 h 182911"/>
              <a:gd name="connsiteX76" fmla="*/ 533248 w 1219677"/>
              <a:gd name="connsiteY76" fmla="*/ 46504 h 182911"/>
              <a:gd name="connsiteX77" fmla="*/ 502993 w 1219677"/>
              <a:gd name="connsiteY77" fmla="*/ 46504 h 182911"/>
              <a:gd name="connsiteX78" fmla="*/ 549546 w 1219677"/>
              <a:gd name="connsiteY78" fmla="*/ 179327 h 182911"/>
              <a:gd name="connsiteX79" fmla="*/ 426235 w 1219677"/>
              <a:gd name="connsiteY79" fmla="*/ 64571 h 182911"/>
              <a:gd name="connsiteX80" fmla="*/ 458067 w 1219677"/>
              <a:gd name="connsiteY80" fmla="*/ 112892 h 182911"/>
              <a:gd name="connsiteX81" fmla="*/ 426235 w 1219677"/>
              <a:gd name="connsiteY81" fmla="*/ 160973 h 182911"/>
              <a:gd name="connsiteX82" fmla="*/ 394691 w 1219677"/>
              <a:gd name="connsiteY82" fmla="*/ 112892 h 182911"/>
              <a:gd name="connsiteX83" fmla="*/ 426235 w 1219677"/>
              <a:gd name="connsiteY83" fmla="*/ 64571 h 182911"/>
              <a:gd name="connsiteX84" fmla="*/ 426235 w 1219677"/>
              <a:gd name="connsiteY84" fmla="*/ 42872 h 182911"/>
              <a:gd name="connsiteX85" fmla="*/ 362954 w 1219677"/>
              <a:gd name="connsiteY85" fmla="*/ 112892 h 182911"/>
              <a:gd name="connsiteX86" fmla="*/ 426235 w 1219677"/>
              <a:gd name="connsiteY86" fmla="*/ 182911 h 182911"/>
              <a:gd name="connsiteX87" fmla="*/ 489802 w 1219677"/>
              <a:gd name="connsiteY87" fmla="*/ 112892 h 182911"/>
              <a:gd name="connsiteX88" fmla="*/ 426235 w 1219677"/>
              <a:gd name="connsiteY88" fmla="*/ 42872 h 182911"/>
              <a:gd name="connsiteX89" fmla="*/ 224302 w 1219677"/>
              <a:gd name="connsiteY89" fmla="*/ 46504 h 182911"/>
              <a:gd name="connsiteX90" fmla="*/ 224302 w 1219677"/>
              <a:gd name="connsiteY90" fmla="*/ 179327 h 182911"/>
              <a:gd name="connsiteX91" fmla="*/ 253456 w 1219677"/>
              <a:gd name="connsiteY91" fmla="*/ 179327 h 182911"/>
              <a:gd name="connsiteX92" fmla="*/ 253456 w 1219677"/>
              <a:gd name="connsiteY92" fmla="*/ 103333 h 182911"/>
              <a:gd name="connsiteX93" fmla="*/ 284236 w 1219677"/>
              <a:gd name="connsiteY93" fmla="*/ 65575 h 182911"/>
              <a:gd name="connsiteX94" fmla="*/ 306699 w 1219677"/>
              <a:gd name="connsiteY94" fmla="*/ 94538 h 182911"/>
              <a:gd name="connsiteX95" fmla="*/ 306699 w 1219677"/>
              <a:gd name="connsiteY95" fmla="*/ 179279 h 182911"/>
              <a:gd name="connsiteX96" fmla="*/ 335903 w 1219677"/>
              <a:gd name="connsiteY96" fmla="*/ 179279 h 182911"/>
              <a:gd name="connsiteX97" fmla="*/ 335903 w 1219677"/>
              <a:gd name="connsiteY97" fmla="*/ 94299 h 182911"/>
              <a:gd name="connsiteX98" fmla="*/ 292792 w 1219677"/>
              <a:gd name="connsiteY98" fmla="*/ 42872 h 182911"/>
              <a:gd name="connsiteX99" fmla="*/ 251688 w 1219677"/>
              <a:gd name="connsiteY99" fmla="*/ 69207 h 182911"/>
              <a:gd name="connsiteX100" fmla="*/ 251640 w 1219677"/>
              <a:gd name="connsiteY100" fmla="*/ 46457 h 182911"/>
              <a:gd name="connsiteX101" fmla="*/ 224302 w 1219677"/>
              <a:gd name="connsiteY101" fmla="*/ 46457 h 182911"/>
              <a:gd name="connsiteX102" fmla="*/ 77189 w 1219677"/>
              <a:gd name="connsiteY102" fmla="*/ 46504 h 182911"/>
              <a:gd name="connsiteX103" fmla="*/ 77189 w 1219677"/>
              <a:gd name="connsiteY103" fmla="*/ 179327 h 182911"/>
              <a:gd name="connsiteX104" fmla="*/ 106391 w 1219677"/>
              <a:gd name="connsiteY104" fmla="*/ 179327 h 182911"/>
              <a:gd name="connsiteX105" fmla="*/ 106391 w 1219677"/>
              <a:gd name="connsiteY105" fmla="*/ 103333 h 182911"/>
              <a:gd name="connsiteX106" fmla="*/ 137172 w 1219677"/>
              <a:gd name="connsiteY106" fmla="*/ 65575 h 182911"/>
              <a:gd name="connsiteX107" fmla="*/ 159635 w 1219677"/>
              <a:gd name="connsiteY107" fmla="*/ 94538 h 182911"/>
              <a:gd name="connsiteX108" fmla="*/ 159635 w 1219677"/>
              <a:gd name="connsiteY108" fmla="*/ 179279 h 182911"/>
              <a:gd name="connsiteX109" fmla="*/ 188838 w 1219677"/>
              <a:gd name="connsiteY109" fmla="*/ 179279 h 182911"/>
              <a:gd name="connsiteX110" fmla="*/ 188838 w 1219677"/>
              <a:gd name="connsiteY110" fmla="*/ 94299 h 182911"/>
              <a:gd name="connsiteX111" fmla="*/ 145679 w 1219677"/>
              <a:gd name="connsiteY111" fmla="*/ 42872 h 182911"/>
              <a:gd name="connsiteX112" fmla="*/ 104623 w 1219677"/>
              <a:gd name="connsiteY112" fmla="*/ 69207 h 182911"/>
              <a:gd name="connsiteX113" fmla="*/ 104575 w 1219677"/>
              <a:gd name="connsiteY113" fmla="*/ 46457 h 182911"/>
              <a:gd name="connsiteX114" fmla="*/ 77189 w 1219677"/>
              <a:gd name="connsiteY114" fmla="*/ 46457 h 182911"/>
              <a:gd name="connsiteX115" fmla="*/ 0 w 1219677"/>
              <a:gd name="connsiteY115" fmla="*/ 179327 h 182911"/>
              <a:gd name="connsiteX116" fmla="*/ 30207 w 1219677"/>
              <a:gd name="connsiteY116" fmla="*/ 179327 h 182911"/>
              <a:gd name="connsiteX117" fmla="*/ 30207 w 1219677"/>
              <a:gd name="connsiteY117" fmla="*/ 46504 h 182911"/>
              <a:gd name="connsiteX118" fmla="*/ 0 w 1219677"/>
              <a:gd name="connsiteY118" fmla="*/ 46504 h 182911"/>
              <a:gd name="connsiteX119" fmla="*/ 0 w 1219677"/>
              <a:gd name="connsiteY119" fmla="*/ 179327 h 182911"/>
              <a:gd name="connsiteX120" fmla="*/ 0 w 1219677"/>
              <a:gd name="connsiteY120" fmla="*/ 24758 h 182911"/>
              <a:gd name="connsiteX121" fmla="*/ 30207 w 1219677"/>
              <a:gd name="connsiteY121" fmla="*/ 24758 h 182911"/>
              <a:gd name="connsiteX122" fmla="*/ 30207 w 1219677"/>
              <a:gd name="connsiteY122" fmla="*/ 0 h 182911"/>
              <a:gd name="connsiteX123" fmla="*/ 0 w 1219677"/>
              <a:gd name="connsiteY123" fmla="*/ 0 h 182911"/>
              <a:gd name="connsiteX124" fmla="*/ 0 w 1219677"/>
              <a:gd name="connsiteY124" fmla="*/ 24758 h 1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219677" h="182911">
                <a:moveTo>
                  <a:pt x="1107982" y="46504"/>
                </a:moveTo>
                <a:lnTo>
                  <a:pt x="1107982" y="179327"/>
                </a:lnTo>
                <a:lnTo>
                  <a:pt x="1137184" y="179327"/>
                </a:lnTo>
                <a:lnTo>
                  <a:pt x="1137184" y="103333"/>
                </a:lnTo>
                <a:cubicBezTo>
                  <a:pt x="1137232" y="80343"/>
                  <a:pt x="1150662" y="65575"/>
                  <a:pt x="1167964" y="65575"/>
                </a:cubicBezTo>
                <a:cubicBezTo>
                  <a:pt x="1182445" y="65575"/>
                  <a:pt x="1190476" y="75373"/>
                  <a:pt x="1190476" y="94538"/>
                </a:cubicBezTo>
                <a:lnTo>
                  <a:pt x="1190476" y="179279"/>
                </a:lnTo>
                <a:lnTo>
                  <a:pt x="1219678" y="179279"/>
                </a:lnTo>
                <a:lnTo>
                  <a:pt x="1219678" y="94299"/>
                </a:lnTo>
                <a:cubicBezTo>
                  <a:pt x="1219678" y="59935"/>
                  <a:pt x="1205483" y="42872"/>
                  <a:pt x="1176519" y="42872"/>
                </a:cubicBezTo>
                <a:cubicBezTo>
                  <a:pt x="1158691" y="42872"/>
                  <a:pt x="1144975" y="51666"/>
                  <a:pt x="1135416" y="69207"/>
                </a:cubicBezTo>
                <a:lnTo>
                  <a:pt x="1135368" y="46457"/>
                </a:lnTo>
                <a:lnTo>
                  <a:pt x="1107982" y="46457"/>
                </a:lnTo>
                <a:close/>
                <a:moveTo>
                  <a:pt x="1017171" y="64571"/>
                </a:moveTo>
                <a:cubicBezTo>
                  <a:pt x="1036576" y="64571"/>
                  <a:pt x="1048954" y="81873"/>
                  <a:pt x="1048954" y="112892"/>
                </a:cubicBezTo>
                <a:cubicBezTo>
                  <a:pt x="1048954" y="143911"/>
                  <a:pt x="1036576" y="160973"/>
                  <a:pt x="1017171" y="160973"/>
                </a:cubicBezTo>
                <a:cubicBezTo>
                  <a:pt x="997527" y="160973"/>
                  <a:pt x="985626" y="144150"/>
                  <a:pt x="985626" y="112892"/>
                </a:cubicBezTo>
                <a:cubicBezTo>
                  <a:pt x="985626" y="81634"/>
                  <a:pt x="997479" y="64571"/>
                  <a:pt x="1017171" y="64571"/>
                </a:cubicBezTo>
                <a:moveTo>
                  <a:pt x="1017171" y="42872"/>
                </a:moveTo>
                <a:cubicBezTo>
                  <a:pt x="979652" y="42872"/>
                  <a:pt x="953843" y="70259"/>
                  <a:pt x="953843" y="112892"/>
                </a:cubicBezTo>
                <a:cubicBezTo>
                  <a:pt x="953843" y="155573"/>
                  <a:pt x="979413" y="182911"/>
                  <a:pt x="1017171" y="182911"/>
                </a:cubicBezTo>
                <a:cubicBezTo>
                  <a:pt x="1054929" y="182911"/>
                  <a:pt x="1080739" y="155573"/>
                  <a:pt x="1080739" y="112892"/>
                </a:cubicBezTo>
                <a:cubicBezTo>
                  <a:pt x="1080739" y="70259"/>
                  <a:pt x="1054881" y="42872"/>
                  <a:pt x="1017171" y="42872"/>
                </a:cubicBezTo>
                <a:moveTo>
                  <a:pt x="896633" y="179327"/>
                </a:moveTo>
                <a:lnTo>
                  <a:pt x="926838" y="179327"/>
                </a:lnTo>
                <a:lnTo>
                  <a:pt x="926838" y="46504"/>
                </a:lnTo>
                <a:lnTo>
                  <a:pt x="896633" y="46504"/>
                </a:lnTo>
                <a:lnTo>
                  <a:pt x="896633" y="179327"/>
                </a:lnTo>
                <a:close/>
                <a:moveTo>
                  <a:pt x="896633" y="24758"/>
                </a:moveTo>
                <a:lnTo>
                  <a:pt x="926838" y="24758"/>
                </a:lnTo>
                <a:lnTo>
                  <a:pt x="926838" y="0"/>
                </a:lnTo>
                <a:lnTo>
                  <a:pt x="896633" y="0"/>
                </a:lnTo>
                <a:lnTo>
                  <a:pt x="896633" y="24758"/>
                </a:lnTo>
                <a:close/>
                <a:moveTo>
                  <a:pt x="831775" y="9798"/>
                </a:moveTo>
                <a:lnTo>
                  <a:pt x="803862" y="12092"/>
                </a:lnTo>
                <a:lnTo>
                  <a:pt x="802859" y="46457"/>
                </a:lnTo>
                <a:lnTo>
                  <a:pt x="779821" y="46457"/>
                </a:lnTo>
                <a:lnTo>
                  <a:pt x="779821" y="66865"/>
                </a:lnTo>
                <a:lnTo>
                  <a:pt x="802046" y="66865"/>
                </a:lnTo>
                <a:lnTo>
                  <a:pt x="802046" y="133300"/>
                </a:lnTo>
                <a:cubicBezTo>
                  <a:pt x="802046" y="167904"/>
                  <a:pt x="812131" y="182863"/>
                  <a:pt x="843867" y="182863"/>
                </a:cubicBezTo>
                <a:cubicBezTo>
                  <a:pt x="850845" y="182863"/>
                  <a:pt x="857823" y="181812"/>
                  <a:pt x="865088" y="180283"/>
                </a:cubicBezTo>
                <a:lnTo>
                  <a:pt x="865088" y="157293"/>
                </a:lnTo>
                <a:cubicBezTo>
                  <a:pt x="859925" y="158584"/>
                  <a:pt x="855004" y="159109"/>
                  <a:pt x="850319" y="159109"/>
                </a:cubicBezTo>
                <a:cubicBezTo>
                  <a:pt x="834547" y="159109"/>
                  <a:pt x="831727" y="150602"/>
                  <a:pt x="831727" y="131197"/>
                </a:cubicBezTo>
                <a:lnTo>
                  <a:pt x="831727" y="66913"/>
                </a:lnTo>
                <a:lnTo>
                  <a:pt x="861407" y="66913"/>
                </a:lnTo>
                <a:lnTo>
                  <a:pt x="861407" y="46504"/>
                </a:lnTo>
                <a:lnTo>
                  <a:pt x="831727" y="46504"/>
                </a:lnTo>
                <a:lnTo>
                  <a:pt x="831727" y="9798"/>
                </a:lnTo>
                <a:close/>
                <a:moveTo>
                  <a:pt x="728681" y="113178"/>
                </a:moveTo>
                <a:lnTo>
                  <a:pt x="728681" y="122737"/>
                </a:lnTo>
                <a:cubicBezTo>
                  <a:pt x="728681" y="144484"/>
                  <a:pt x="713195" y="161308"/>
                  <a:pt x="693790" y="161308"/>
                </a:cubicBezTo>
                <a:cubicBezTo>
                  <a:pt x="679022" y="161308"/>
                  <a:pt x="669989" y="153278"/>
                  <a:pt x="669989" y="141377"/>
                </a:cubicBezTo>
                <a:cubicBezTo>
                  <a:pt x="669989" y="122737"/>
                  <a:pt x="687291" y="113178"/>
                  <a:pt x="721990" y="113178"/>
                </a:cubicBezTo>
                <a:lnTo>
                  <a:pt x="728681" y="113178"/>
                </a:lnTo>
                <a:close/>
                <a:moveTo>
                  <a:pt x="642125" y="80869"/>
                </a:moveTo>
                <a:lnTo>
                  <a:pt x="670036" y="84262"/>
                </a:lnTo>
                <a:cubicBezTo>
                  <a:pt x="672857" y="70545"/>
                  <a:pt x="683228" y="63567"/>
                  <a:pt x="701055" y="63567"/>
                </a:cubicBezTo>
                <a:cubicBezTo>
                  <a:pt x="719696" y="63567"/>
                  <a:pt x="728729" y="71549"/>
                  <a:pt x="728729" y="88373"/>
                </a:cubicBezTo>
                <a:lnTo>
                  <a:pt x="728729" y="95351"/>
                </a:lnTo>
                <a:lnTo>
                  <a:pt x="725910" y="95351"/>
                </a:lnTo>
                <a:cubicBezTo>
                  <a:pt x="667169" y="95351"/>
                  <a:pt x="638540" y="110836"/>
                  <a:pt x="638540" y="142907"/>
                </a:cubicBezTo>
                <a:cubicBezTo>
                  <a:pt x="638540" y="166135"/>
                  <a:pt x="656368" y="182672"/>
                  <a:pt x="684231" y="182672"/>
                </a:cubicBezTo>
                <a:cubicBezTo>
                  <a:pt x="704163" y="182672"/>
                  <a:pt x="720221" y="173400"/>
                  <a:pt x="729255" y="156337"/>
                </a:cubicBezTo>
                <a:cubicBezTo>
                  <a:pt x="729494" y="164845"/>
                  <a:pt x="730306" y="172396"/>
                  <a:pt x="732074" y="179327"/>
                </a:cubicBezTo>
                <a:lnTo>
                  <a:pt x="761804" y="179327"/>
                </a:lnTo>
                <a:cubicBezTo>
                  <a:pt x="758935" y="172396"/>
                  <a:pt x="757932" y="163602"/>
                  <a:pt x="757932" y="152992"/>
                </a:cubicBezTo>
                <a:lnTo>
                  <a:pt x="757932" y="95064"/>
                </a:lnTo>
                <a:cubicBezTo>
                  <a:pt x="757932" y="58883"/>
                  <a:pt x="742686" y="42872"/>
                  <a:pt x="704210" y="42872"/>
                </a:cubicBezTo>
                <a:cubicBezTo>
                  <a:pt x="668985" y="42872"/>
                  <a:pt x="648051" y="55777"/>
                  <a:pt x="642125" y="80869"/>
                </a:cubicBezTo>
                <a:moveTo>
                  <a:pt x="549546" y="179327"/>
                </a:moveTo>
                <a:lnTo>
                  <a:pt x="576693" y="179327"/>
                </a:lnTo>
                <a:lnTo>
                  <a:pt x="623723" y="46504"/>
                </a:lnTo>
                <a:lnTo>
                  <a:pt x="599157" y="46504"/>
                </a:lnTo>
                <a:lnTo>
                  <a:pt x="566082" y="147591"/>
                </a:lnTo>
                <a:lnTo>
                  <a:pt x="533248" y="46504"/>
                </a:lnTo>
                <a:lnTo>
                  <a:pt x="502993" y="46504"/>
                </a:lnTo>
                <a:lnTo>
                  <a:pt x="549546" y="179327"/>
                </a:lnTo>
                <a:close/>
                <a:moveTo>
                  <a:pt x="426235" y="64571"/>
                </a:moveTo>
                <a:cubicBezTo>
                  <a:pt x="445640" y="64571"/>
                  <a:pt x="458067" y="81873"/>
                  <a:pt x="458067" y="112892"/>
                </a:cubicBezTo>
                <a:cubicBezTo>
                  <a:pt x="458067" y="143911"/>
                  <a:pt x="445640" y="160973"/>
                  <a:pt x="426235" y="160973"/>
                </a:cubicBezTo>
                <a:cubicBezTo>
                  <a:pt x="406592" y="160973"/>
                  <a:pt x="394691" y="144150"/>
                  <a:pt x="394691" y="112892"/>
                </a:cubicBezTo>
                <a:cubicBezTo>
                  <a:pt x="394738" y="81634"/>
                  <a:pt x="406592" y="64571"/>
                  <a:pt x="426235" y="64571"/>
                </a:cubicBezTo>
                <a:moveTo>
                  <a:pt x="426235" y="42872"/>
                </a:moveTo>
                <a:cubicBezTo>
                  <a:pt x="388764" y="42872"/>
                  <a:pt x="362954" y="70259"/>
                  <a:pt x="362954" y="112892"/>
                </a:cubicBezTo>
                <a:cubicBezTo>
                  <a:pt x="362954" y="155573"/>
                  <a:pt x="388477" y="182911"/>
                  <a:pt x="426235" y="182911"/>
                </a:cubicBezTo>
                <a:cubicBezTo>
                  <a:pt x="463993" y="182911"/>
                  <a:pt x="489802" y="155573"/>
                  <a:pt x="489802" y="112892"/>
                </a:cubicBezTo>
                <a:cubicBezTo>
                  <a:pt x="489802" y="70259"/>
                  <a:pt x="463993" y="42872"/>
                  <a:pt x="426235" y="42872"/>
                </a:cubicBezTo>
                <a:moveTo>
                  <a:pt x="224302" y="46504"/>
                </a:moveTo>
                <a:lnTo>
                  <a:pt x="224302" y="179327"/>
                </a:lnTo>
                <a:lnTo>
                  <a:pt x="253456" y="179327"/>
                </a:lnTo>
                <a:lnTo>
                  <a:pt x="253456" y="103333"/>
                </a:lnTo>
                <a:cubicBezTo>
                  <a:pt x="253504" y="80343"/>
                  <a:pt x="266982" y="65575"/>
                  <a:pt x="284236" y="65575"/>
                </a:cubicBezTo>
                <a:cubicBezTo>
                  <a:pt x="298718" y="65575"/>
                  <a:pt x="306699" y="75373"/>
                  <a:pt x="306699" y="94538"/>
                </a:cubicBezTo>
                <a:lnTo>
                  <a:pt x="306699" y="179279"/>
                </a:lnTo>
                <a:lnTo>
                  <a:pt x="335903" y="179279"/>
                </a:lnTo>
                <a:lnTo>
                  <a:pt x="335903" y="94299"/>
                </a:lnTo>
                <a:cubicBezTo>
                  <a:pt x="335903" y="59935"/>
                  <a:pt x="321708" y="42872"/>
                  <a:pt x="292792" y="42872"/>
                </a:cubicBezTo>
                <a:cubicBezTo>
                  <a:pt x="274964" y="42872"/>
                  <a:pt x="261247" y="51666"/>
                  <a:pt x="251688" y="69207"/>
                </a:cubicBezTo>
                <a:lnTo>
                  <a:pt x="251640" y="46457"/>
                </a:lnTo>
                <a:lnTo>
                  <a:pt x="224302" y="46457"/>
                </a:lnTo>
                <a:close/>
                <a:moveTo>
                  <a:pt x="77189" y="46504"/>
                </a:moveTo>
                <a:lnTo>
                  <a:pt x="77189" y="179327"/>
                </a:lnTo>
                <a:lnTo>
                  <a:pt x="106391" y="179327"/>
                </a:lnTo>
                <a:lnTo>
                  <a:pt x="106391" y="103333"/>
                </a:lnTo>
                <a:cubicBezTo>
                  <a:pt x="106439" y="80343"/>
                  <a:pt x="119870" y="65575"/>
                  <a:pt x="137172" y="65575"/>
                </a:cubicBezTo>
                <a:cubicBezTo>
                  <a:pt x="151653" y="65575"/>
                  <a:pt x="159635" y="75373"/>
                  <a:pt x="159635" y="94538"/>
                </a:cubicBezTo>
                <a:lnTo>
                  <a:pt x="159635" y="179279"/>
                </a:lnTo>
                <a:lnTo>
                  <a:pt x="188838" y="179279"/>
                </a:lnTo>
                <a:lnTo>
                  <a:pt x="188838" y="94299"/>
                </a:lnTo>
                <a:cubicBezTo>
                  <a:pt x="188838" y="59935"/>
                  <a:pt x="174643" y="42872"/>
                  <a:pt x="145679" y="42872"/>
                </a:cubicBezTo>
                <a:cubicBezTo>
                  <a:pt x="127851" y="42872"/>
                  <a:pt x="114182" y="51666"/>
                  <a:pt x="104623" y="69207"/>
                </a:cubicBezTo>
                <a:lnTo>
                  <a:pt x="104575" y="46457"/>
                </a:lnTo>
                <a:lnTo>
                  <a:pt x="77189" y="46457"/>
                </a:lnTo>
                <a:close/>
                <a:moveTo>
                  <a:pt x="0" y="179327"/>
                </a:moveTo>
                <a:lnTo>
                  <a:pt x="30207" y="179327"/>
                </a:lnTo>
                <a:lnTo>
                  <a:pt x="30207" y="46504"/>
                </a:lnTo>
                <a:lnTo>
                  <a:pt x="0" y="46504"/>
                </a:lnTo>
                <a:lnTo>
                  <a:pt x="0" y="179327"/>
                </a:lnTo>
                <a:close/>
                <a:moveTo>
                  <a:pt x="0" y="24758"/>
                </a:moveTo>
                <a:lnTo>
                  <a:pt x="30207" y="24758"/>
                </a:lnTo>
                <a:lnTo>
                  <a:pt x="30207" y="0"/>
                </a:lnTo>
                <a:lnTo>
                  <a:pt x="0" y="0"/>
                </a:lnTo>
                <a:lnTo>
                  <a:pt x="0" y="24758"/>
                </a:lnTo>
                <a:close/>
              </a:path>
            </a:pathLst>
          </a:custGeom>
          <a:solidFill>
            <a:schemeClr val="bg1"/>
          </a:solidFill>
          <a:ln w="4777" cap="flat">
            <a:noFill/>
            <a:prstDash val="solid"/>
            <a:miter/>
          </a:ln>
        </p:spPr>
        <p:txBody>
          <a:bodyPr rtlCol="0" anchor="ctr"/>
          <a:lstStyle/>
          <a:p>
            <a:endParaRPr lang="en-GB" dirty="0"/>
          </a:p>
        </p:txBody>
      </p:sp>
      <p:sp>
        <p:nvSpPr>
          <p:cNvPr id="203" name="Vrije vorm: vorm 202">
            <a:extLst>
              <a:ext uri="{FF2B5EF4-FFF2-40B4-BE49-F238E27FC236}">
                <a16:creationId xmlns:a16="http://schemas.microsoft.com/office/drawing/2014/main" id="{61507882-5C09-AFEB-B812-B6EAEF4772AD}"/>
              </a:ext>
            </a:extLst>
          </p:cNvPr>
          <p:cNvSpPr/>
          <p:nvPr userDrawn="1"/>
        </p:nvSpPr>
        <p:spPr>
          <a:xfrm>
            <a:off x="7536165" y="3480414"/>
            <a:ext cx="568159" cy="331869"/>
          </a:xfrm>
          <a:custGeom>
            <a:avLst/>
            <a:gdLst>
              <a:gd name="connsiteX0" fmla="*/ 283398 w 568159"/>
              <a:gd name="connsiteY0" fmla="*/ 120492 h 331869"/>
              <a:gd name="connsiteX1" fmla="*/ 227076 w 568159"/>
              <a:gd name="connsiteY1" fmla="*/ 206853 h 331869"/>
              <a:gd name="connsiteX2" fmla="*/ 283398 w 568159"/>
              <a:gd name="connsiteY2" fmla="*/ 292700 h 331869"/>
              <a:gd name="connsiteX3" fmla="*/ 340230 w 568159"/>
              <a:gd name="connsiteY3" fmla="*/ 206853 h 331869"/>
              <a:gd name="connsiteX4" fmla="*/ 283398 w 568159"/>
              <a:gd name="connsiteY4" fmla="*/ 120492 h 331869"/>
              <a:gd name="connsiteX5" fmla="*/ 555700 w 568159"/>
              <a:gd name="connsiteY5" fmla="*/ 81752 h 331869"/>
              <a:gd name="connsiteX6" fmla="*/ 568159 w 568159"/>
              <a:gd name="connsiteY6" fmla="*/ 82263 h 331869"/>
              <a:gd name="connsiteX7" fmla="*/ 568159 w 568159"/>
              <a:gd name="connsiteY7" fmla="*/ 133378 h 331869"/>
              <a:gd name="connsiteX8" fmla="*/ 556638 w 568159"/>
              <a:gd name="connsiteY8" fmla="*/ 132867 h 331869"/>
              <a:gd name="connsiteX9" fmla="*/ 493406 w 568159"/>
              <a:gd name="connsiteY9" fmla="*/ 207706 h 331869"/>
              <a:gd name="connsiteX10" fmla="*/ 493406 w 568159"/>
              <a:gd name="connsiteY10" fmla="*/ 325297 h 331869"/>
              <a:gd name="connsiteX11" fmla="*/ 440413 w 568159"/>
              <a:gd name="connsiteY11" fmla="*/ 325297 h 331869"/>
              <a:gd name="connsiteX12" fmla="*/ 440413 w 568159"/>
              <a:gd name="connsiteY12" fmla="*/ 88151 h 331869"/>
              <a:gd name="connsiteX13" fmla="*/ 488798 w 568159"/>
              <a:gd name="connsiteY13" fmla="*/ 88151 h 331869"/>
              <a:gd name="connsiteX14" fmla="*/ 488798 w 568159"/>
              <a:gd name="connsiteY14" fmla="*/ 139352 h 331869"/>
              <a:gd name="connsiteX15" fmla="*/ 555700 w 568159"/>
              <a:gd name="connsiteY15" fmla="*/ 81752 h 331869"/>
              <a:gd name="connsiteX16" fmla="*/ 283398 w 568159"/>
              <a:gd name="connsiteY16" fmla="*/ 81752 h 331869"/>
              <a:gd name="connsiteX17" fmla="*/ 396893 w 568159"/>
              <a:gd name="connsiteY17" fmla="*/ 206853 h 331869"/>
              <a:gd name="connsiteX18" fmla="*/ 283398 w 568159"/>
              <a:gd name="connsiteY18" fmla="*/ 331869 h 331869"/>
              <a:gd name="connsiteX19" fmla="*/ 170413 w 568159"/>
              <a:gd name="connsiteY19" fmla="*/ 206853 h 331869"/>
              <a:gd name="connsiteX20" fmla="*/ 283398 w 568159"/>
              <a:gd name="connsiteY20" fmla="*/ 81752 h 331869"/>
              <a:gd name="connsiteX21" fmla="*/ 115372 w 568159"/>
              <a:gd name="connsiteY21" fmla="*/ 0 h 331869"/>
              <a:gd name="connsiteX22" fmla="*/ 161027 w 568159"/>
              <a:gd name="connsiteY22" fmla="*/ 4182 h 331869"/>
              <a:gd name="connsiteX23" fmla="*/ 161113 w 568159"/>
              <a:gd name="connsiteY23" fmla="*/ 4182 h 331869"/>
              <a:gd name="connsiteX24" fmla="*/ 161113 w 568159"/>
              <a:gd name="connsiteY24" fmla="*/ 42924 h 331869"/>
              <a:gd name="connsiteX25" fmla="*/ 129709 w 568159"/>
              <a:gd name="connsiteY25" fmla="*/ 39682 h 331869"/>
              <a:gd name="connsiteX26" fmla="*/ 90454 w 568159"/>
              <a:gd name="connsiteY26" fmla="*/ 81752 h 331869"/>
              <a:gd name="connsiteX27" fmla="*/ 90454 w 568159"/>
              <a:gd name="connsiteY27" fmla="*/ 88237 h 331869"/>
              <a:gd name="connsiteX28" fmla="*/ 148142 w 568159"/>
              <a:gd name="connsiteY28" fmla="*/ 88237 h 331869"/>
              <a:gd name="connsiteX29" fmla="*/ 148142 w 568159"/>
              <a:gd name="connsiteY29" fmla="*/ 124590 h 331869"/>
              <a:gd name="connsiteX30" fmla="*/ 91393 w 568159"/>
              <a:gd name="connsiteY30" fmla="*/ 124590 h 331869"/>
              <a:gd name="connsiteX31" fmla="*/ 91393 w 568159"/>
              <a:gd name="connsiteY31" fmla="*/ 325297 h 331869"/>
              <a:gd name="connsiteX32" fmla="*/ 39255 w 568159"/>
              <a:gd name="connsiteY32" fmla="*/ 325297 h 331869"/>
              <a:gd name="connsiteX33" fmla="*/ 39255 w 568159"/>
              <a:gd name="connsiteY33" fmla="*/ 124504 h 331869"/>
              <a:gd name="connsiteX34" fmla="*/ 0 w 568159"/>
              <a:gd name="connsiteY34" fmla="*/ 124504 h 331869"/>
              <a:gd name="connsiteX35" fmla="*/ 0 w 568159"/>
              <a:gd name="connsiteY35" fmla="*/ 88151 h 331869"/>
              <a:gd name="connsiteX36" fmla="*/ 39255 w 568159"/>
              <a:gd name="connsiteY36" fmla="*/ 88151 h 331869"/>
              <a:gd name="connsiteX37" fmla="*/ 39255 w 568159"/>
              <a:gd name="connsiteY37" fmla="*/ 83543 h 331869"/>
              <a:gd name="connsiteX38" fmla="*/ 115372 w 568159"/>
              <a:gd name="connsiteY38" fmla="*/ 0 h 33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68159" h="331869">
                <a:moveTo>
                  <a:pt x="283398" y="120492"/>
                </a:moveTo>
                <a:cubicBezTo>
                  <a:pt x="248324" y="120492"/>
                  <a:pt x="227076" y="150872"/>
                  <a:pt x="227076" y="206853"/>
                </a:cubicBezTo>
                <a:cubicBezTo>
                  <a:pt x="227076" y="262662"/>
                  <a:pt x="248324" y="292700"/>
                  <a:pt x="283398" y="292700"/>
                </a:cubicBezTo>
                <a:cubicBezTo>
                  <a:pt x="318042" y="292700"/>
                  <a:pt x="340230" y="262235"/>
                  <a:pt x="340230" y="206853"/>
                </a:cubicBezTo>
                <a:cubicBezTo>
                  <a:pt x="340230" y="151384"/>
                  <a:pt x="318042" y="120492"/>
                  <a:pt x="283398" y="120492"/>
                </a:cubicBezTo>
                <a:close/>
                <a:moveTo>
                  <a:pt x="555700" y="81752"/>
                </a:moveTo>
                <a:cubicBezTo>
                  <a:pt x="559369" y="81752"/>
                  <a:pt x="563551" y="81752"/>
                  <a:pt x="568159" y="82263"/>
                </a:cubicBezTo>
                <a:lnTo>
                  <a:pt x="568159" y="133378"/>
                </a:lnTo>
                <a:cubicBezTo>
                  <a:pt x="563124" y="132867"/>
                  <a:pt x="558943" y="132867"/>
                  <a:pt x="556638" y="132867"/>
                </a:cubicBezTo>
                <a:cubicBezTo>
                  <a:pt x="518408" y="132867"/>
                  <a:pt x="493492" y="161027"/>
                  <a:pt x="493406" y="207706"/>
                </a:cubicBezTo>
                <a:lnTo>
                  <a:pt x="493406" y="325297"/>
                </a:lnTo>
                <a:lnTo>
                  <a:pt x="440413" y="325297"/>
                </a:lnTo>
                <a:lnTo>
                  <a:pt x="440413" y="88151"/>
                </a:lnTo>
                <a:lnTo>
                  <a:pt x="488798" y="88151"/>
                </a:lnTo>
                <a:lnTo>
                  <a:pt x="488798" y="139352"/>
                </a:lnTo>
                <a:cubicBezTo>
                  <a:pt x="500746" y="100610"/>
                  <a:pt x="522420" y="81752"/>
                  <a:pt x="555700" y="81752"/>
                </a:cubicBezTo>
                <a:close/>
                <a:moveTo>
                  <a:pt x="283398" y="81752"/>
                </a:moveTo>
                <a:cubicBezTo>
                  <a:pt x="350812" y="81752"/>
                  <a:pt x="396893" y="130648"/>
                  <a:pt x="396893" y="206853"/>
                </a:cubicBezTo>
                <a:cubicBezTo>
                  <a:pt x="396893" y="282971"/>
                  <a:pt x="350812" y="331869"/>
                  <a:pt x="283398" y="331869"/>
                </a:cubicBezTo>
                <a:cubicBezTo>
                  <a:pt x="216067" y="331869"/>
                  <a:pt x="170413" y="282971"/>
                  <a:pt x="170413" y="206853"/>
                </a:cubicBezTo>
                <a:cubicBezTo>
                  <a:pt x="170413" y="130648"/>
                  <a:pt x="216495" y="81752"/>
                  <a:pt x="283398" y="81752"/>
                </a:cubicBezTo>
                <a:close/>
                <a:moveTo>
                  <a:pt x="115372" y="0"/>
                </a:moveTo>
                <a:cubicBezTo>
                  <a:pt x="131501" y="0"/>
                  <a:pt x="146690" y="939"/>
                  <a:pt x="161027" y="4182"/>
                </a:cubicBezTo>
                <a:lnTo>
                  <a:pt x="161113" y="4182"/>
                </a:lnTo>
                <a:lnTo>
                  <a:pt x="161113" y="42924"/>
                </a:lnTo>
                <a:cubicBezTo>
                  <a:pt x="147715" y="40619"/>
                  <a:pt x="137559" y="39682"/>
                  <a:pt x="129709" y="39682"/>
                </a:cubicBezTo>
                <a:cubicBezTo>
                  <a:pt x="101976" y="39682"/>
                  <a:pt x="90454" y="52651"/>
                  <a:pt x="90454" y="81752"/>
                </a:cubicBezTo>
                <a:lnTo>
                  <a:pt x="90454" y="88237"/>
                </a:lnTo>
                <a:lnTo>
                  <a:pt x="148142" y="88237"/>
                </a:lnTo>
                <a:lnTo>
                  <a:pt x="148142" y="124590"/>
                </a:lnTo>
                <a:lnTo>
                  <a:pt x="91393" y="124590"/>
                </a:lnTo>
                <a:lnTo>
                  <a:pt x="91393" y="325297"/>
                </a:lnTo>
                <a:lnTo>
                  <a:pt x="39255" y="325297"/>
                </a:lnTo>
                <a:lnTo>
                  <a:pt x="39255" y="124504"/>
                </a:lnTo>
                <a:lnTo>
                  <a:pt x="0" y="124504"/>
                </a:lnTo>
                <a:lnTo>
                  <a:pt x="0" y="88151"/>
                </a:lnTo>
                <a:lnTo>
                  <a:pt x="39255" y="88151"/>
                </a:lnTo>
                <a:lnTo>
                  <a:pt x="39255" y="83543"/>
                </a:lnTo>
                <a:cubicBezTo>
                  <a:pt x="39255" y="26710"/>
                  <a:pt x="63233" y="0"/>
                  <a:pt x="115372" y="0"/>
                </a:cubicBezTo>
                <a:close/>
              </a:path>
            </a:pathLst>
          </a:custGeom>
          <a:solidFill>
            <a:schemeClr val="bg1"/>
          </a:solidFill>
          <a:ln w="4777" cap="flat">
            <a:noFill/>
            <a:prstDash val="solid"/>
            <a:miter/>
          </a:ln>
        </p:spPr>
        <p:txBody>
          <a:bodyPr rtlCol="0" anchor="ctr"/>
          <a:lstStyle/>
          <a:p>
            <a:endParaRPr lang="en-GB" dirty="0"/>
          </a:p>
        </p:txBody>
      </p:sp>
      <p:sp>
        <p:nvSpPr>
          <p:cNvPr id="204" name="Rechthoek 203">
            <a:extLst>
              <a:ext uri="{FF2B5EF4-FFF2-40B4-BE49-F238E27FC236}">
                <a16:creationId xmlns:a16="http://schemas.microsoft.com/office/drawing/2014/main" id="{D2823E83-337B-EBE8-2DC9-AC1B405239E1}"/>
              </a:ext>
            </a:extLst>
          </p:cNvPr>
          <p:cNvSpPr/>
          <p:nvPr userDrawn="1"/>
        </p:nvSpPr>
        <p:spPr>
          <a:xfrm>
            <a:off x="0" y="0"/>
            <a:ext cx="7397922" cy="6858000"/>
          </a:xfrm>
          <a:prstGeom prst="rect">
            <a:avLst/>
          </a:prstGeom>
          <a:solidFill>
            <a:srgbClr val="F5C81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dirty="0"/>
          </a:p>
        </p:txBody>
      </p:sp>
      <p:sp>
        <p:nvSpPr>
          <p:cNvPr id="87" name="Tijdelijke aanduiding voor tekst 411">
            <a:extLst>
              <a:ext uri="{FF2B5EF4-FFF2-40B4-BE49-F238E27FC236}">
                <a16:creationId xmlns:a16="http://schemas.microsoft.com/office/drawing/2014/main" id="{2DD235E8-9887-7DB1-1767-962D38F47A0D}"/>
              </a:ext>
            </a:extLst>
          </p:cNvPr>
          <p:cNvSpPr txBox="1">
            <a:spLocks/>
          </p:cNvSpPr>
          <p:nvPr userDrawn="1"/>
        </p:nvSpPr>
        <p:spPr>
          <a:xfrm>
            <a:off x="-22812" y="357116"/>
            <a:ext cx="1588678" cy="4539078"/>
          </a:xfrm>
          <a:custGeom>
            <a:avLst/>
            <a:gdLst>
              <a:gd name="connsiteX0" fmla="*/ 0 w 1588678"/>
              <a:gd name="connsiteY0" fmla="*/ 0 h 4539078"/>
              <a:gd name="connsiteX1" fmla="*/ 75652 w 1588678"/>
              <a:gd name="connsiteY1" fmla="*/ 0 h 4539078"/>
              <a:gd name="connsiteX2" fmla="*/ 811307 w 1588678"/>
              <a:gd name="connsiteY2" fmla="*/ 722686 h 4539078"/>
              <a:gd name="connsiteX3" fmla="*/ 1588678 w 1588678"/>
              <a:gd name="connsiteY3" fmla="*/ 1513026 h 4539078"/>
              <a:gd name="connsiteX4" fmla="*/ 811307 w 1588678"/>
              <a:gd name="connsiteY4" fmla="*/ 2303366 h 4539078"/>
              <a:gd name="connsiteX5" fmla="*/ 75652 w 1588678"/>
              <a:gd name="connsiteY5" fmla="*/ 3026052 h 4539078"/>
              <a:gd name="connsiteX6" fmla="*/ 811307 w 1588678"/>
              <a:gd name="connsiteY6" fmla="*/ 3748738 h 4539078"/>
              <a:gd name="connsiteX7" fmla="*/ 1588678 w 1588678"/>
              <a:gd name="connsiteY7" fmla="*/ 4539078 h 4539078"/>
              <a:gd name="connsiteX8" fmla="*/ 1513026 w 1588678"/>
              <a:gd name="connsiteY8" fmla="*/ 4539078 h 4539078"/>
              <a:gd name="connsiteX9" fmla="*/ 777372 w 1588678"/>
              <a:gd name="connsiteY9" fmla="*/ 3816392 h 4539078"/>
              <a:gd name="connsiteX10" fmla="*/ 0 w 1588678"/>
              <a:gd name="connsiteY10" fmla="*/ 3026052 h 4539078"/>
              <a:gd name="connsiteX11" fmla="*/ 777372 w 1588678"/>
              <a:gd name="connsiteY11" fmla="*/ 2235712 h 4539078"/>
              <a:gd name="connsiteX12" fmla="*/ 1513026 w 1588678"/>
              <a:gd name="connsiteY12" fmla="*/ 1513026 h 4539078"/>
              <a:gd name="connsiteX13" fmla="*/ 777372 w 1588678"/>
              <a:gd name="connsiteY13" fmla="*/ 790340 h 4539078"/>
              <a:gd name="connsiteX14" fmla="*/ 0 w 1588678"/>
              <a:gd name="connsiteY14" fmla="*/ 0 h 453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88678" h="4539078">
                <a:moveTo>
                  <a:pt x="0" y="0"/>
                </a:moveTo>
                <a:lnTo>
                  <a:pt x="75652" y="0"/>
                </a:lnTo>
                <a:cubicBezTo>
                  <a:pt x="75652" y="354913"/>
                  <a:pt x="432942" y="533558"/>
                  <a:pt x="811307" y="722686"/>
                </a:cubicBezTo>
                <a:cubicBezTo>
                  <a:pt x="1193454" y="913760"/>
                  <a:pt x="1588678" y="1111750"/>
                  <a:pt x="1588678" y="1513026"/>
                </a:cubicBezTo>
                <a:cubicBezTo>
                  <a:pt x="1588678" y="1914302"/>
                  <a:pt x="1193454" y="2112292"/>
                  <a:pt x="811307" y="2303366"/>
                </a:cubicBezTo>
                <a:cubicBezTo>
                  <a:pt x="433050" y="2492494"/>
                  <a:pt x="75652" y="2670815"/>
                  <a:pt x="75652" y="3026052"/>
                </a:cubicBezTo>
                <a:cubicBezTo>
                  <a:pt x="75652" y="3381289"/>
                  <a:pt x="432942" y="3559610"/>
                  <a:pt x="811307" y="3748738"/>
                </a:cubicBezTo>
                <a:cubicBezTo>
                  <a:pt x="1193454" y="3939812"/>
                  <a:pt x="1588678" y="4137478"/>
                  <a:pt x="1588678" y="4539078"/>
                </a:cubicBezTo>
                <a:lnTo>
                  <a:pt x="1513026" y="4539078"/>
                </a:lnTo>
                <a:cubicBezTo>
                  <a:pt x="1513026" y="4184166"/>
                  <a:pt x="1155736" y="4005520"/>
                  <a:pt x="777372" y="3816392"/>
                </a:cubicBezTo>
                <a:cubicBezTo>
                  <a:pt x="395225" y="3625319"/>
                  <a:pt x="0" y="3427328"/>
                  <a:pt x="0" y="3026052"/>
                </a:cubicBezTo>
                <a:cubicBezTo>
                  <a:pt x="0" y="2624776"/>
                  <a:pt x="395225" y="2426786"/>
                  <a:pt x="777372" y="2235712"/>
                </a:cubicBezTo>
                <a:cubicBezTo>
                  <a:pt x="1155628" y="2046584"/>
                  <a:pt x="1513026" y="1868263"/>
                  <a:pt x="1513026" y="1513026"/>
                </a:cubicBezTo>
                <a:cubicBezTo>
                  <a:pt x="1513026" y="1157789"/>
                  <a:pt x="1155736" y="979468"/>
                  <a:pt x="777372" y="790340"/>
                </a:cubicBezTo>
                <a:cubicBezTo>
                  <a:pt x="395225" y="599266"/>
                  <a:pt x="0" y="401600"/>
                  <a:pt x="0" y="0"/>
                </a:cubicBezTo>
                <a:close/>
              </a:path>
            </a:pathLst>
          </a:custGeom>
          <a:gradFill>
            <a:gsLst>
              <a:gs pos="0">
                <a:srgbClr val="FFF9E0">
                  <a:alpha val="19000"/>
                </a:srgbClr>
              </a:gs>
              <a:gs pos="50000">
                <a:srgbClr val="FFF9E0">
                  <a:alpha val="49804"/>
                </a:srgbClr>
              </a:gs>
              <a:gs pos="100000">
                <a:srgbClr val="FFF9E0">
                  <a:alpha val="0"/>
                </a:srgbClr>
              </a:gs>
            </a:gsLst>
            <a:lin ang="5400000" scaled="1"/>
          </a:gradFill>
        </p:spPr>
        <p:txBody>
          <a:bodyPr wrap="square">
            <a:noAutofit/>
          </a:bodyPr>
          <a:lstStyle>
            <a:lvl1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1pPr>
            <a:lvl2pPr marL="450850" indent="-273050" algn="l" defTabSz="914400" rtl="0" eaLnBrk="1" latinLnBrk="0" hangingPunct="1">
              <a:lnSpc>
                <a:spcPct val="90000"/>
              </a:lnSpc>
              <a:spcBef>
                <a:spcPts val="600"/>
              </a:spcBef>
              <a:spcAft>
                <a:spcPts val="600"/>
              </a:spcAft>
              <a:buClr>
                <a:schemeClr val="accent2"/>
              </a:buClr>
              <a:buFont typeface="Arial" panose="020B0604020202020204" pitchFamily="34" charset="0"/>
              <a:buChar char="•"/>
              <a:tabLst/>
              <a:defRPr sz="1600" kern="1200">
                <a:solidFill>
                  <a:schemeClr val="tx1"/>
                </a:solidFill>
                <a:latin typeface="+mn-lt"/>
                <a:ea typeface="+mn-ea"/>
                <a:cs typeface="+mn-cs"/>
              </a:defRPr>
            </a:lvl2pPr>
            <a:lvl3pPr marL="628650" indent="-268288" algn="l" defTabSz="914400" rtl="0" eaLnBrk="1" latinLnBrk="0" hangingPunct="1">
              <a:lnSpc>
                <a:spcPct val="90000"/>
              </a:lnSpc>
              <a:spcBef>
                <a:spcPts val="600"/>
              </a:spcBef>
              <a:spcAft>
                <a:spcPts val="600"/>
              </a:spcAft>
              <a:buClr>
                <a:schemeClr val="accent4"/>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1"/>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800" b="1" kern="1200" cap="none" baseline="0">
                <a:solidFill>
                  <a:schemeClr val="tx1"/>
                </a:solidFill>
                <a:latin typeface="+mn-lt"/>
                <a:ea typeface="+mn-ea"/>
                <a:cs typeface="+mn-cs"/>
              </a:defRPr>
            </a:lvl6pPr>
            <a:lvl7pPr marL="354013" indent="-354013" algn="l" defTabSz="914400" rtl="0" eaLnBrk="1" latinLnBrk="0" hangingPunct="1">
              <a:lnSpc>
                <a:spcPct val="90000"/>
              </a:lnSpc>
              <a:spcBef>
                <a:spcPts val="600"/>
              </a:spcBef>
              <a:spcAft>
                <a:spcPts val="600"/>
              </a:spcAft>
              <a:buClr>
                <a:schemeClr val="accent1"/>
              </a:buClr>
              <a:buFont typeface="+mj-lt"/>
              <a:buAutoNum type="arabicPeriod"/>
              <a:tabLst/>
              <a:defRPr sz="1600" kern="1200">
                <a:solidFill>
                  <a:schemeClr val="tx1"/>
                </a:solidFill>
                <a:latin typeface="+mn-lt"/>
                <a:ea typeface="+mn-ea"/>
                <a:cs typeface="+mn-cs"/>
              </a:defRPr>
            </a:lvl7pPr>
            <a:lvl8pPr marL="536575" indent="-268288" algn="l" defTabSz="914400" rtl="0" eaLnBrk="1" latinLnBrk="0" hangingPunct="1">
              <a:lnSpc>
                <a:spcPct val="90000"/>
              </a:lnSpc>
              <a:spcBef>
                <a:spcPts val="600"/>
              </a:spcBef>
              <a:spcAft>
                <a:spcPts val="600"/>
              </a:spcAft>
              <a:buClr>
                <a:schemeClr val="accent1"/>
              </a:buClr>
              <a:buFont typeface="+mj-lt"/>
              <a:buAutoNum type="alphaLcPeriod"/>
              <a:defRPr sz="1600" kern="1200">
                <a:solidFill>
                  <a:schemeClr val="tx1"/>
                </a:solidFill>
                <a:latin typeface="+mn-lt"/>
                <a:ea typeface="+mn-ea"/>
                <a:cs typeface="+mn-cs"/>
              </a:defRPr>
            </a:lvl8pPr>
            <a:lvl9pPr marL="0" indent="0" algn="l" defTabSz="914400" rtl="0" eaLnBrk="1" latinLnBrk="0" hangingPunct="1">
              <a:lnSpc>
                <a:spcPct val="90000"/>
              </a:lnSpc>
              <a:spcBef>
                <a:spcPts val="1200"/>
              </a:spcBef>
              <a:spcAft>
                <a:spcPts val="600"/>
              </a:spcAft>
              <a:buClr>
                <a:schemeClr val="accent1"/>
              </a:buClr>
              <a:buFont typeface="Arial" panose="020B0604020202020204" pitchFamily="34" charset="0"/>
              <a:buNone/>
              <a:defRPr sz="1400" i="1" kern="1200">
                <a:solidFill>
                  <a:schemeClr val="tx2"/>
                </a:solidFill>
                <a:latin typeface="+mn-lt"/>
                <a:ea typeface="+mn-ea"/>
                <a:cs typeface="+mn-cs"/>
              </a:defRPr>
            </a:lvl9pPr>
          </a:lstStyle>
          <a:p>
            <a:r>
              <a:rPr lang="en-GB" dirty="0"/>
              <a:t> </a:t>
            </a:r>
          </a:p>
        </p:txBody>
      </p:sp>
      <p:sp>
        <p:nvSpPr>
          <p:cNvPr id="43" name="Vrije vorm: vorm 42">
            <a:extLst>
              <a:ext uri="{FF2B5EF4-FFF2-40B4-BE49-F238E27FC236}">
                <a16:creationId xmlns:a16="http://schemas.microsoft.com/office/drawing/2014/main" id="{4E5C3AE7-6AAB-6EA4-9D49-942D82E1682F}"/>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alpha val="20000"/>
            </a:schemeClr>
          </a:solidFill>
          <a:ln w="11945" cap="flat">
            <a:noFill/>
            <a:prstDash val="solid"/>
            <a:miter/>
          </a:ln>
        </p:spPr>
        <p:txBody>
          <a:bodyPr rtlCol="0" anchor="ctr"/>
          <a:lstStyle/>
          <a:p>
            <a:pPr lvl="0"/>
            <a:endParaRPr lang="en-GB" dirty="0"/>
          </a:p>
        </p:txBody>
      </p:sp>
      <p:sp>
        <p:nvSpPr>
          <p:cNvPr id="45" name="Vrije vorm: vorm 44">
            <a:extLst>
              <a:ext uri="{FF2B5EF4-FFF2-40B4-BE49-F238E27FC236}">
                <a16:creationId xmlns:a16="http://schemas.microsoft.com/office/drawing/2014/main" id="{C4C69539-A594-FD56-6A35-58FF5FCE785E}"/>
              </a:ext>
            </a:extLst>
          </p:cNvPr>
          <p:cNvSpPr/>
          <p:nvPr/>
        </p:nvSpPr>
        <p:spPr>
          <a:xfrm>
            <a:off x="2955752"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alpha val="20000"/>
            </a:schemeClr>
          </a:solidFill>
          <a:ln w="11945" cap="flat">
            <a:noFill/>
            <a:prstDash val="solid"/>
            <a:miter/>
          </a:ln>
        </p:spPr>
        <p:txBody>
          <a:bodyPr rtlCol="0" anchor="ctr"/>
          <a:lstStyle/>
          <a:p>
            <a:pPr lvl="0"/>
            <a:endParaRPr lang="en-GB" dirty="0"/>
          </a:p>
        </p:txBody>
      </p:sp>
      <p:grpSp>
        <p:nvGrpSpPr>
          <p:cNvPr id="163" name="Groep 162">
            <a:extLst>
              <a:ext uri="{FF2B5EF4-FFF2-40B4-BE49-F238E27FC236}">
                <a16:creationId xmlns:a16="http://schemas.microsoft.com/office/drawing/2014/main" id="{8731AB22-EB0B-7705-3405-9855734AEAE6}"/>
              </a:ext>
            </a:extLst>
          </p:cNvPr>
          <p:cNvGrpSpPr/>
          <p:nvPr userDrawn="1"/>
        </p:nvGrpSpPr>
        <p:grpSpPr>
          <a:xfrm>
            <a:off x="676275" y="1028479"/>
            <a:ext cx="151965" cy="151965"/>
            <a:chOff x="676275" y="1028479"/>
            <a:chExt cx="151965" cy="151965"/>
          </a:xfrm>
        </p:grpSpPr>
        <p:sp>
          <p:nvSpPr>
            <p:cNvPr id="54" name="Vrije vorm: vorm 53">
              <a:extLst>
                <a:ext uri="{FF2B5EF4-FFF2-40B4-BE49-F238E27FC236}">
                  <a16:creationId xmlns:a16="http://schemas.microsoft.com/office/drawing/2014/main" id="{B721ED27-068D-A9AD-5F1D-E603301402F7}"/>
                </a:ext>
              </a:extLst>
            </p:cNvPr>
            <p:cNvSpPr/>
            <p:nvPr/>
          </p:nvSpPr>
          <p:spPr>
            <a:xfrm>
              <a:off x="676275"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dirty="0"/>
            </a:p>
          </p:txBody>
        </p:sp>
        <p:sp>
          <p:nvSpPr>
            <p:cNvPr id="55" name="Vrije vorm: vorm 54">
              <a:extLst>
                <a:ext uri="{FF2B5EF4-FFF2-40B4-BE49-F238E27FC236}">
                  <a16:creationId xmlns:a16="http://schemas.microsoft.com/office/drawing/2014/main" id="{3EC05E37-E9A5-5895-70A3-26FBCAC9FDF8}"/>
                </a:ext>
              </a:extLst>
            </p:cNvPr>
            <p:cNvSpPr/>
            <p:nvPr/>
          </p:nvSpPr>
          <p:spPr>
            <a:xfrm>
              <a:off x="676275"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9732 w 167268"/>
                <a:gd name="connsiteY6" fmla="*/ 107284 h 167268"/>
                <a:gd name="connsiteX7" fmla="*/ 59254 w 167268"/>
                <a:gd name="connsiteY7" fmla="*/ 59975 h 167268"/>
                <a:gd name="connsiteX8" fmla="*/ 59732 w 167268"/>
                <a:gd name="connsiteY8" fmla="*/ 59493 h 167268"/>
                <a:gd name="connsiteX9" fmla="*/ 107045 w 167268"/>
                <a:gd name="connsiteY9" fmla="*/ 59010 h 167268"/>
                <a:gd name="connsiteX10" fmla="*/ 107523 w 167268"/>
                <a:gd name="connsiteY10" fmla="*/ 59493 h 167268"/>
                <a:gd name="connsiteX11" fmla="*/ 108001 w 167268"/>
                <a:gd name="connsiteY11" fmla="*/ 106801 h 167268"/>
                <a:gd name="connsiteX12" fmla="*/ 107523 w 167268"/>
                <a:gd name="connsiteY12" fmla="*/ 107284 h 167268"/>
                <a:gd name="connsiteX13" fmla="*/ 83627 w 167268"/>
                <a:gd name="connsiteY13"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74678" y="117093"/>
                    <a:pt x="66100" y="113572"/>
                    <a:pt x="59732" y="107284"/>
                  </a:cubicBezTo>
                  <a:cubicBezTo>
                    <a:pt x="46529" y="94354"/>
                    <a:pt x="46315" y="73173"/>
                    <a:pt x="59254" y="59975"/>
                  </a:cubicBezTo>
                  <a:cubicBezTo>
                    <a:pt x="59409" y="59813"/>
                    <a:pt x="59564" y="59652"/>
                    <a:pt x="59732" y="59493"/>
                  </a:cubicBezTo>
                  <a:cubicBezTo>
                    <a:pt x="72659" y="46295"/>
                    <a:pt x="93843" y="46079"/>
                    <a:pt x="107045" y="59010"/>
                  </a:cubicBezTo>
                  <a:cubicBezTo>
                    <a:pt x="107200" y="59169"/>
                    <a:pt x="107367" y="59330"/>
                    <a:pt x="107523" y="59493"/>
                  </a:cubicBezTo>
                  <a:cubicBezTo>
                    <a:pt x="120725" y="72424"/>
                    <a:pt x="120940" y="93603"/>
                    <a:pt x="108001" y="106801"/>
                  </a:cubicBezTo>
                  <a:cubicBezTo>
                    <a:pt x="107845" y="106963"/>
                    <a:pt x="107690" y="107125"/>
                    <a:pt x="107523" y="107284"/>
                  </a:cubicBezTo>
                  <a:cubicBezTo>
                    <a:pt x="101155" y="113572"/>
                    <a:pt x="92576" y="117093"/>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57" name="Groep 156">
            <a:extLst>
              <a:ext uri="{FF2B5EF4-FFF2-40B4-BE49-F238E27FC236}">
                <a16:creationId xmlns:a16="http://schemas.microsoft.com/office/drawing/2014/main" id="{0B80B5B9-7165-F285-68BA-300394543AC2}"/>
              </a:ext>
            </a:extLst>
          </p:cNvPr>
          <p:cNvGrpSpPr/>
          <p:nvPr userDrawn="1"/>
        </p:nvGrpSpPr>
        <p:grpSpPr>
          <a:xfrm>
            <a:off x="2195927" y="1028479"/>
            <a:ext cx="151965" cy="151965"/>
            <a:chOff x="2195927" y="1028479"/>
            <a:chExt cx="151965" cy="151965"/>
          </a:xfrm>
        </p:grpSpPr>
        <p:sp>
          <p:nvSpPr>
            <p:cNvPr id="56" name="Vrije vorm: vorm 55">
              <a:extLst>
                <a:ext uri="{FF2B5EF4-FFF2-40B4-BE49-F238E27FC236}">
                  <a16:creationId xmlns:a16="http://schemas.microsoft.com/office/drawing/2014/main" id="{ECCEBEA7-6B2E-AA98-177C-74E7A9DD60EB}"/>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dirty="0"/>
            </a:p>
          </p:txBody>
        </p:sp>
        <p:sp>
          <p:nvSpPr>
            <p:cNvPr id="57" name="Vrije vorm: vorm 56">
              <a:extLst>
                <a:ext uri="{FF2B5EF4-FFF2-40B4-BE49-F238E27FC236}">
                  <a16:creationId xmlns:a16="http://schemas.microsoft.com/office/drawing/2014/main" id="{2AF6DBA9-A6EF-A638-E228-9F1A50B158A5}"/>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7 h 167268"/>
                <a:gd name="connsiteX7" fmla="*/ 84105 w 167268"/>
                <a:gd name="connsiteY7" fmla="*/ 50175 h 167268"/>
                <a:gd name="connsiteX8" fmla="*/ 117320 w 167268"/>
                <a:gd name="connsiteY8" fmla="*/ 83869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8"/>
                    <a:pt x="50281" y="101863"/>
                    <a:pt x="50412" y="83387"/>
                  </a:cubicBezTo>
                  <a:cubicBezTo>
                    <a:pt x="50544" y="64912"/>
                    <a:pt x="65634" y="50042"/>
                    <a:pt x="84105" y="50175"/>
                  </a:cubicBezTo>
                  <a:cubicBezTo>
                    <a:pt x="102588" y="50309"/>
                    <a:pt x="117451" y="65393"/>
                    <a:pt x="117320" y="83869"/>
                  </a:cubicBezTo>
                  <a:cubicBezTo>
                    <a:pt x="117260" y="92657"/>
                    <a:pt x="113736" y="101068"/>
                    <a:pt x="107523" y="107284"/>
                  </a:cubicBezTo>
                  <a:cubicBezTo>
                    <a:pt x="101178" y="113593"/>
                    <a:pt x="92576" y="117119"/>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2" name="Groep 161">
            <a:extLst>
              <a:ext uri="{FF2B5EF4-FFF2-40B4-BE49-F238E27FC236}">
                <a16:creationId xmlns:a16="http://schemas.microsoft.com/office/drawing/2014/main" id="{7B7D2BA0-D05A-A0A2-0B6B-6A26CC015F37}"/>
              </a:ext>
            </a:extLst>
          </p:cNvPr>
          <p:cNvGrpSpPr/>
          <p:nvPr userDrawn="1"/>
        </p:nvGrpSpPr>
        <p:grpSpPr>
          <a:xfrm>
            <a:off x="1436100" y="1788305"/>
            <a:ext cx="151965" cy="151965"/>
            <a:chOff x="1436100" y="1788305"/>
            <a:chExt cx="151965" cy="151965"/>
          </a:xfrm>
        </p:grpSpPr>
        <p:sp>
          <p:nvSpPr>
            <p:cNvPr id="68" name="Vrije vorm: vorm 67">
              <a:extLst>
                <a:ext uri="{FF2B5EF4-FFF2-40B4-BE49-F238E27FC236}">
                  <a16:creationId xmlns:a16="http://schemas.microsoft.com/office/drawing/2014/main" id="{8A125716-26D8-31F5-8C30-D9F2919D2C94}"/>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dirty="0"/>
            </a:p>
          </p:txBody>
        </p:sp>
        <p:sp>
          <p:nvSpPr>
            <p:cNvPr id="69" name="Vrije vorm: vorm 68">
              <a:extLst>
                <a:ext uri="{FF2B5EF4-FFF2-40B4-BE49-F238E27FC236}">
                  <a16:creationId xmlns:a16="http://schemas.microsoft.com/office/drawing/2014/main" id="{BB004EFC-EFCE-790B-285E-3BE07FAE7556}"/>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58" name="Groep 157">
            <a:extLst>
              <a:ext uri="{FF2B5EF4-FFF2-40B4-BE49-F238E27FC236}">
                <a16:creationId xmlns:a16="http://schemas.microsoft.com/office/drawing/2014/main" id="{984FA816-DE39-A0E1-8328-81C54E0D0358}"/>
              </a:ext>
            </a:extLst>
          </p:cNvPr>
          <p:cNvGrpSpPr/>
          <p:nvPr userDrawn="1"/>
        </p:nvGrpSpPr>
        <p:grpSpPr>
          <a:xfrm>
            <a:off x="2955752" y="1788305"/>
            <a:ext cx="151965" cy="151965"/>
            <a:chOff x="2955752" y="1788305"/>
            <a:chExt cx="151965" cy="151965"/>
          </a:xfrm>
        </p:grpSpPr>
        <p:sp>
          <p:nvSpPr>
            <p:cNvPr id="70" name="Vrije vorm: vorm 69">
              <a:extLst>
                <a:ext uri="{FF2B5EF4-FFF2-40B4-BE49-F238E27FC236}">
                  <a16:creationId xmlns:a16="http://schemas.microsoft.com/office/drawing/2014/main" id="{AD86F847-8E61-1D6F-78D0-FB5A19372180}"/>
                </a:ext>
              </a:extLst>
            </p:cNvPr>
            <p:cNvSpPr/>
            <p:nvPr/>
          </p:nvSpPr>
          <p:spPr>
            <a:xfrm>
              <a:off x="2955752"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dirty="0"/>
            </a:p>
          </p:txBody>
        </p:sp>
        <p:sp>
          <p:nvSpPr>
            <p:cNvPr id="71" name="Vrije vorm: vorm 70">
              <a:extLst>
                <a:ext uri="{FF2B5EF4-FFF2-40B4-BE49-F238E27FC236}">
                  <a16:creationId xmlns:a16="http://schemas.microsoft.com/office/drawing/2014/main" id="{FDEAE792-505A-B947-5B3D-F2D7F7551D23}"/>
                </a:ext>
              </a:extLst>
            </p:cNvPr>
            <p:cNvSpPr/>
            <p:nvPr/>
          </p:nvSpPr>
          <p:spPr>
            <a:xfrm>
              <a:off x="2955752"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4" name="Groep 163">
            <a:extLst>
              <a:ext uri="{FF2B5EF4-FFF2-40B4-BE49-F238E27FC236}">
                <a16:creationId xmlns:a16="http://schemas.microsoft.com/office/drawing/2014/main" id="{B0A7183E-C35F-6C61-AEE0-F1C935378057}"/>
              </a:ext>
            </a:extLst>
          </p:cNvPr>
          <p:cNvGrpSpPr/>
          <p:nvPr userDrawn="1"/>
        </p:nvGrpSpPr>
        <p:grpSpPr>
          <a:xfrm>
            <a:off x="676275" y="2548131"/>
            <a:ext cx="151965" cy="151965"/>
            <a:chOff x="676275" y="2548131"/>
            <a:chExt cx="151965" cy="151965"/>
          </a:xfrm>
        </p:grpSpPr>
        <p:sp>
          <p:nvSpPr>
            <p:cNvPr id="80" name="Vrije vorm: vorm 79">
              <a:extLst>
                <a:ext uri="{FF2B5EF4-FFF2-40B4-BE49-F238E27FC236}">
                  <a16:creationId xmlns:a16="http://schemas.microsoft.com/office/drawing/2014/main" id="{D2E2D6AA-4CA8-D20E-CBDB-5434A2E39CED}"/>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dirty="0"/>
            </a:p>
          </p:txBody>
        </p:sp>
        <p:sp>
          <p:nvSpPr>
            <p:cNvPr id="81" name="Vrije vorm: vorm 80">
              <a:extLst>
                <a:ext uri="{FF2B5EF4-FFF2-40B4-BE49-F238E27FC236}">
                  <a16:creationId xmlns:a16="http://schemas.microsoft.com/office/drawing/2014/main" id="{4301B2DD-311B-2255-EA5B-04951991C33C}"/>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1" name="Groep 160">
            <a:extLst>
              <a:ext uri="{FF2B5EF4-FFF2-40B4-BE49-F238E27FC236}">
                <a16:creationId xmlns:a16="http://schemas.microsoft.com/office/drawing/2014/main" id="{CE4F4FA7-E506-2F57-F370-F6834CB0762A}"/>
              </a:ext>
            </a:extLst>
          </p:cNvPr>
          <p:cNvGrpSpPr/>
          <p:nvPr userDrawn="1"/>
        </p:nvGrpSpPr>
        <p:grpSpPr>
          <a:xfrm>
            <a:off x="2195927" y="2548131"/>
            <a:ext cx="151965" cy="151965"/>
            <a:chOff x="2195927" y="2548131"/>
            <a:chExt cx="151965" cy="151965"/>
          </a:xfrm>
        </p:grpSpPr>
        <p:sp>
          <p:nvSpPr>
            <p:cNvPr id="82" name="Vrije vorm: vorm 81">
              <a:extLst>
                <a:ext uri="{FF2B5EF4-FFF2-40B4-BE49-F238E27FC236}">
                  <a16:creationId xmlns:a16="http://schemas.microsoft.com/office/drawing/2014/main" id="{567D651F-B8AF-EB1B-946A-90EC4F80C48D}"/>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dirty="0"/>
            </a:p>
          </p:txBody>
        </p:sp>
        <p:sp>
          <p:nvSpPr>
            <p:cNvPr id="83" name="Vrije vorm: vorm 82">
              <a:extLst>
                <a:ext uri="{FF2B5EF4-FFF2-40B4-BE49-F238E27FC236}">
                  <a16:creationId xmlns:a16="http://schemas.microsoft.com/office/drawing/2014/main" id="{C58E6801-4084-0EAD-A0FE-E6C5FE4198EF}"/>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0" name="Groep 159">
            <a:extLst>
              <a:ext uri="{FF2B5EF4-FFF2-40B4-BE49-F238E27FC236}">
                <a16:creationId xmlns:a16="http://schemas.microsoft.com/office/drawing/2014/main" id="{C9687D3C-EE2D-58ED-5ED2-6F58BFF75D3D}"/>
              </a:ext>
            </a:extLst>
          </p:cNvPr>
          <p:cNvGrpSpPr/>
          <p:nvPr userDrawn="1"/>
        </p:nvGrpSpPr>
        <p:grpSpPr>
          <a:xfrm>
            <a:off x="3715579" y="2548131"/>
            <a:ext cx="151965" cy="151965"/>
            <a:chOff x="3715579" y="2548131"/>
            <a:chExt cx="151965" cy="151965"/>
          </a:xfrm>
        </p:grpSpPr>
        <p:sp>
          <p:nvSpPr>
            <p:cNvPr id="84" name="Vrije vorm: vorm 83">
              <a:extLst>
                <a:ext uri="{FF2B5EF4-FFF2-40B4-BE49-F238E27FC236}">
                  <a16:creationId xmlns:a16="http://schemas.microsoft.com/office/drawing/2014/main" id="{9CFB7428-1640-7106-71E3-CEEC9C2199A2}"/>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dirty="0"/>
            </a:p>
          </p:txBody>
        </p:sp>
        <p:sp>
          <p:nvSpPr>
            <p:cNvPr id="85" name="Vrije vorm: vorm 84">
              <a:extLst>
                <a:ext uri="{FF2B5EF4-FFF2-40B4-BE49-F238E27FC236}">
                  <a16:creationId xmlns:a16="http://schemas.microsoft.com/office/drawing/2014/main" id="{E639F2F6-22F6-E6C0-30E7-C9A4563FD620}"/>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40000"/>
              </a:schemeClr>
            </a:solidFill>
            <a:ln w="11945" cap="flat">
              <a:noFill/>
              <a:prstDash val="solid"/>
              <a:miter/>
            </a:ln>
          </p:spPr>
          <p:txBody>
            <a:bodyPr rtlCol="0" anchor="ctr"/>
            <a:lstStyle/>
            <a:p>
              <a:endParaRPr lang="en-GB" dirty="0"/>
            </a:p>
          </p:txBody>
        </p:sp>
      </p:grpSp>
      <p:grpSp>
        <p:nvGrpSpPr>
          <p:cNvPr id="165" name="Groep 164">
            <a:extLst>
              <a:ext uri="{FF2B5EF4-FFF2-40B4-BE49-F238E27FC236}">
                <a16:creationId xmlns:a16="http://schemas.microsoft.com/office/drawing/2014/main" id="{03DF1EB7-0FEA-269F-398C-FE1B27505950}"/>
              </a:ext>
            </a:extLst>
          </p:cNvPr>
          <p:cNvGrpSpPr/>
          <p:nvPr userDrawn="1"/>
        </p:nvGrpSpPr>
        <p:grpSpPr>
          <a:xfrm>
            <a:off x="1436100" y="3307957"/>
            <a:ext cx="151965" cy="151965"/>
            <a:chOff x="1436100" y="3307957"/>
            <a:chExt cx="151965" cy="151965"/>
          </a:xfrm>
        </p:grpSpPr>
        <p:sp>
          <p:nvSpPr>
            <p:cNvPr id="94" name="Vrije vorm: vorm 93">
              <a:extLst>
                <a:ext uri="{FF2B5EF4-FFF2-40B4-BE49-F238E27FC236}">
                  <a16:creationId xmlns:a16="http://schemas.microsoft.com/office/drawing/2014/main" id="{5E364CBB-B959-5E3F-73C1-837472B06288}"/>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dirty="0"/>
            </a:p>
          </p:txBody>
        </p:sp>
        <p:sp>
          <p:nvSpPr>
            <p:cNvPr id="95" name="Vrije vorm: vorm 94">
              <a:extLst>
                <a:ext uri="{FF2B5EF4-FFF2-40B4-BE49-F238E27FC236}">
                  <a16:creationId xmlns:a16="http://schemas.microsoft.com/office/drawing/2014/main" id="{CD16A07E-9EFA-E89B-BC1C-46C9F7A82B72}"/>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6" name="Groep 165">
            <a:extLst>
              <a:ext uri="{FF2B5EF4-FFF2-40B4-BE49-F238E27FC236}">
                <a16:creationId xmlns:a16="http://schemas.microsoft.com/office/drawing/2014/main" id="{C1B70BE9-407A-0E6A-3837-8939A0171A04}"/>
              </a:ext>
            </a:extLst>
          </p:cNvPr>
          <p:cNvGrpSpPr/>
          <p:nvPr userDrawn="1"/>
        </p:nvGrpSpPr>
        <p:grpSpPr>
          <a:xfrm>
            <a:off x="2955752" y="3307957"/>
            <a:ext cx="151965" cy="151965"/>
            <a:chOff x="2955752" y="3307957"/>
            <a:chExt cx="151965" cy="151965"/>
          </a:xfrm>
        </p:grpSpPr>
        <p:sp>
          <p:nvSpPr>
            <p:cNvPr id="96" name="Vrije vorm: vorm 95">
              <a:extLst>
                <a:ext uri="{FF2B5EF4-FFF2-40B4-BE49-F238E27FC236}">
                  <a16:creationId xmlns:a16="http://schemas.microsoft.com/office/drawing/2014/main" id="{88F45089-4D4B-BB1C-967C-CCCB812909CD}"/>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dirty="0"/>
            </a:p>
          </p:txBody>
        </p:sp>
        <p:sp>
          <p:nvSpPr>
            <p:cNvPr id="97" name="Vrije vorm: vorm 96">
              <a:extLst>
                <a:ext uri="{FF2B5EF4-FFF2-40B4-BE49-F238E27FC236}">
                  <a16:creationId xmlns:a16="http://schemas.microsoft.com/office/drawing/2014/main" id="{FEB8741D-9861-0DD8-5ED8-7FA803D11C83}"/>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7" name="Groep 166">
            <a:extLst>
              <a:ext uri="{FF2B5EF4-FFF2-40B4-BE49-F238E27FC236}">
                <a16:creationId xmlns:a16="http://schemas.microsoft.com/office/drawing/2014/main" id="{E06E8170-EAEE-0BF4-0C2B-18C473117278}"/>
              </a:ext>
            </a:extLst>
          </p:cNvPr>
          <p:cNvGrpSpPr/>
          <p:nvPr userDrawn="1"/>
        </p:nvGrpSpPr>
        <p:grpSpPr>
          <a:xfrm>
            <a:off x="676275" y="4067783"/>
            <a:ext cx="151965" cy="151965"/>
            <a:chOff x="676275" y="4067783"/>
            <a:chExt cx="151965" cy="151965"/>
          </a:xfrm>
        </p:grpSpPr>
        <p:sp>
          <p:nvSpPr>
            <p:cNvPr id="106" name="Vrije vorm: vorm 105">
              <a:extLst>
                <a:ext uri="{FF2B5EF4-FFF2-40B4-BE49-F238E27FC236}">
                  <a16:creationId xmlns:a16="http://schemas.microsoft.com/office/drawing/2014/main" id="{511D45D6-CD2D-0AA6-E1D5-D47F40E65CCC}"/>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dirty="0"/>
            </a:p>
          </p:txBody>
        </p:sp>
        <p:sp>
          <p:nvSpPr>
            <p:cNvPr id="107" name="Vrije vorm: vorm 106">
              <a:extLst>
                <a:ext uri="{FF2B5EF4-FFF2-40B4-BE49-F238E27FC236}">
                  <a16:creationId xmlns:a16="http://schemas.microsoft.com/office/drawing/2014/main" id="{8EAFF20B-5065-ACDD-E494-01B2BB3E9DAC}"/>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8" name="Groep 167">
            <a:extLst>
              <a:ext uri="{FF2B5EF4-FFF2-40B4-BE49-F238E27FC236}">
                <a16:creationId xmlns:a16="http://schemas.microsoft.com/office/drawing/2014/main" id="{1B6FD9A4-DACA-37B9-98F4-C71FEFD0B974}"/>
              </a:ext>
            </a:extLst>
          </p:cNvPr>
          <p:cNvGrpSpPr/>
          <p:nvPr userDrawn="1"/>
        </p:nvGrpSpPr>
        <p:grpSpPr>
          <a:xfrm>
            <a:off x="2195927" y="4067783"/>
            <a:ext cx="151965" cy="151965"/>
            <a:chOff x="2195927" y="4067783"/>
            <a:chExt cx="151965" cy="151965"/>
          </a:xfrm>
        </p:grpSpPr>
        <p:sp>
          <p:nvSpPr>
            <p:cNvPr id="108" name="Vrije vorm: vorm 107">
              <a:extLst>
                <a:ext uri="{FF2B5EF4-FFF2-40B4-BE49-F238E27FC236}">
                  <a16:creationId xmlns:a16="http://schemas.microsoft.com/office/drawing/2014/main" id="{CCED135B-B3C7-89A4-FFCF-16DF9B96CF81}"/>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dirty="0"/>
            </a:p>
          </p:txBody>
        </p:sp>
        <p:sp>
          <p:nvSpPr>
            <p:cNvPr id="109" name="Vrije vorm: vorm 108">
              <a:extLst>
                <a:ext uri="{FF2B5EF4-FFF2-40B4-BE49-F238E27FC236}">
                  <a16:creationId xmlns:a16="http://schemas.microsoft.com/office/drawing/2014/main" id="{86E06E43-40C0-FE50-372F-270A08CD1B3D}"/>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9" name="Groep 168">
            <a:extLst>
              <a:ext uri="{FF2B5EF4-FFF2-40B4-BE49-F238E27FC236}">
                <a16:creationId xmlns:a16="http://schemas.microsoft.com/office/drawing/2014/main" id="{5A57400C-83D1-42EE-0DA7-984A6AF4083F}"/>
              </a:ext>
            </a:extLst>
          </p:cNvPr>
          <p:cNvGrpSpPr/>
          <p:nvPr userDrawn="1"/>
        </p:nvGrpSpPr>
        <p:grpSpPr>
          <a:xfrm>
            <a:off x="3715579" y="4067783"/>
            <a:ext cx="151965" cy="151965"/>
            <a:chOff x="3715579" y="4067783"/>
            <a:chExt cx="151965" cy="151965"/>
          </a:xfrm>
        </p:grpSpPr>
        <p:sp>
          <p:nvSpPr>
            <p:cNvPr id="110" name="Vrije vorm: vorm 109">
              <a:extLst>
                <a:ext uri="{FF2B5EF4-FFF2-40B4-BE49-F238E27FC236}">
                  <a16:creationId xmlns:a16="http://schemas.microsoft.com/office/drawing/2014/main" id="{EABEDE96-38F2-5BAA-68C2-E6590E25BE89}"/>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dirty="0"/>
            </a:p>
          </p:txBody>
        </p:sp>
        <p:sp>
          <p:nvSpPr>
            <p:cNvPr id="111" name="Vrije vorm: vorm 110">
              <a:extLst>
                <a:ext uri="{FF2B5EF4-FFF2-40B4-BE49-F238E27FC236}">
                  <a16:creationId xmlns:a16="http://schemas.microsoft.com/office/drawing/2014/main" id="{176FE4EA-22C5-CD7D-7E9E-873C98741317}"/>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73" name="Groep 172">
            <a:extLst>
              <a:ext uri="{FF2B5EF4-FFF2-40B4-BE49-F238E27FC236}">
                <a16:creationId xmlns:a16="http://schemas.microsoft.com/office/drawing/2014/main" id="{FC4D7A25-396F-3AFA-1066-5827587DA31B}"/>
              </a:ext>
            </a:extLst>
          </p:cNvPr>
          <p:cNvGrpSpPr/>
          <p:nvPr userDrawn="1"/>
        </p:nvGrpSpPr>
        <p:grpSpPr>
          <a:xfrm>
            <a:off x="1436100" y="4827608"/>
            <a:ext cx="151965" cy="151965"/>
            <a:chOff x="1436100" y="4827608"/>
            <a:chExt cx="151965" cy="151965"/>
          </a:xfrm>
        </p:grpSpPr>
        <p:sp>
          <p:nvSpPr>
            <p:cNvPr id="120" name="Vrije vorm: vorm 119">
              <a:extLst>
                <a:ext uri="{FF2B5EF4-FFF2-40B4-BE49-F238E27FC236}">
                  <a16:creationId xmlns:a16="http://schemas.microsoft.com/office/drawing/2014/main" id="{B99BE0C3-DDCF-3D29-E6AA-729C69DF8DCA}"/>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dirty="0"/>
            </a:p>
          </p:txBody>
        </p:sp>
        <p:sp>
          <p:nvSpPr>
            <p:cNvPr id="121" name="Vrije vorm: vorm 120">
              <a:extLst>
                <a:ext uri="{FF2B5EF4-FFF2-40B4-BE49-F238E27FC236}">
                  <a16:creationId xmlns:a16="http://schemas.microsoft.com/office/drawing/2014/main" id="{95341127-ED96-6205-BED2-8464D0EF171F}"/>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72" name="Groep 171">
            <a:extLst>
              <a:ext uri="{FF2B5EF4-FFF2-40B4-BE49-F238E27FC236}">
                <a16:creationId xmlns:a16="http://schemas.microsoft.com/office/drawing/2014/main" id="{28B60DA0-1E7D-BC41-6366-B45B6A63782F}"/>
              </a:ext>
            </a:extLst>
          </p:cNvPr>
          <p:cNvGrpSpPr/>
          <p:nvPr userDrawn="1"/>
        </p:nvGrpSpPr>
        <p:grpSpPr>
          <a:xfrm>
            <a:off x="2955752" y="4827608"/>
            <a:ext cx="151965" cy="151965"/>
            <a:chOff x="2955752" y="4827608"/>
            <a:chExt cx="151965" cy="151965"/>
          </a:xfrm>
        </p:grpSpPr>
        <p:sp>
          <p:nvSpPr>
            <p:cNvPr id="122" name="Vrije vorm: vorm 121">
              <a:extLst>
                <a:ext uri="{FF2B5EF4-FFF2-40B4-BE49-F238E27FC236}">
                  <a16:creationId xmlns:a16="http://schemas.microsoft.com/office/drawing/2014/main" id="{4BB71F70-ACAD-5A30-7281-776037A25D62}"/>
                </a:ext>
              </a:extLst>
            </p:cNvPr>
            <p:cNvSpPr/>
            <p:nvPr/>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dirty="0"/>
            </a:p>
          </p:txBody>
        </p:sp>
        <p:sp>
          <p:nvSpPr>
            <p:cNvPr id="123" name="Vrije vorm: vorm 122">
              <a:extLst>
                <a:ext uri="{FF2B5EF4-FFF2-40B4-BE49-F238E27FC236}">
                  <a16:creationId xmlns:a16="http://schemas.microsoft.com/office/drawing/2014/main" id="{5D68C5F5-57DF-AB10-6C5B-3431B86D4D32}"/>
                </a:ext>
              </a:extLst>
            </p:cNvPr>
            <p:cNvSpPr/>
            <p:nvPr/>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74" name="Groep 173">
            <a:extLst>
              <a:ext uri="{FF2B5EF4-FFF2-40B4-BE49-F238E27FC236}">
                <a16:creationId xmlns:a16="http://schemas.microsoft.com/office/drawing/2014/main" id="{28019D78-9898-BF7B-6646-ECCF0ACA1DB8}"/>
              </a:ext>
            </a:extLst>
          </p:cNvPr>
          <p:cNvGrpSpPr/>
          <p:nvPr userDrawn="1"/>
        </p:nvGrpSpPr>
        <p:grpSpPr>
          <a:xfrm>
            <a:off x="676275" y="5587435"/>
            <a:ext cx="151965" cy="151965"/>
            <a:chOff x="676275" y="5587435"/>
            <a:chExt cx="151965" cy="151965"/>
          </a:xfrm>
        </p:grpSpPr>
        <p:sp>
          <p:nvSpPr>
            <p:cNvPr id="132" name="Vrije vorm: vorm 131">
              <a:extLst>
                <a:ext uri="{FF2B5EF4-FFF2-40B4-BE49-F238E27FC236}">
                  <a16:creationId xmlns:a16="http://schemas.microsoft.com/office/drawing/2014/main" id="{0BAFE9C3-BE22-B38D-708F-E80A7E743E01}"/>
                </a:ext>
              </a:extLst>
            </p:cNvPr>
            <p:cNvSpPr/>
            <p:nvPr/>
          </p:nvSpPr>
          <p:spPr>
            <a:xfrm>
              <a:off x="676275"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dirty="0"/>
            </a:p>
          </p:txBody>
        </p:sp>
        <p:sp>
          <p:nvSpPr>
            <p:cNvPr id="133" name="Vrije vorm: vorm 132">
              <a:extLst>
                <a:ext uri="{FF2B5EF4-FFF2-40B4-BE49-F238E27FC236}">
                  <a16:creationId xmlns:a16="http://schemas.microsoft.com/office/drawing/2014/main" id="{C60C56A3-815B-AE9B-03C5-7AF6E64A4793}"/>
                </a:ext>
              </a:extLst>
            </p:cNvPr>
            <p:cNvSpPr/>
            <p:nvPr/>
          </p:nvSpPr>
          <p:spPr>
            <a:xfrm>
              <a:off x="676275"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alpha val="40000"/>
              </a:schemeClr>
            </a:solidFill>
            <a:ln w="11945" cap="flat">
              <a:noFill/>
              <a:prstDash val="solid"/>
              <a:miter/>
            </a:ln>
          </p:spPr>
          <p:txBody>
            <a:bodyPr rtlCol="0" anchor="ctr"/>
            <a:lstStyle/>
            <a:p>
              <a:pPr lvl="0"/>
              <a:endParaRPr lang="en-GB" dirty="0"/>
            </a:p>
          </p:txBody>
        </p:sp>
      </p:grpSp>
      <p:grpSp>
        <p:nvGrpSpPr>
          <p:cNvPr id="175" name="Groep 174">
            <a:extLst>
              <a:ext uri="{FF2B5EF4-FFF2-40B4-BE49-F238E27FC236}">
                <a16:creationId xmlns:a16="http://schemas.microsoft.com/office/drawing/2014/main" id="{F144AE15-1859-C558-5995-5A64A15E93E7}"/>
              </a:ext>
            </a:extLst>
          </p:cNvPr>
          <p:cNvGrpSpPr/>
          <p:nvPr userDrawn="1"/>
        </p:nvGrpSpPr>
        <p:grpSpPr>
          <a:xfrm>
            <a:off x="2195927" y="5587435"/>
            <a:ext cx="151965" cy="151965"/>
            <a:chOff x="2195927" y="5587435"/>
            <a:chExt cx="151965" cy="151965"/>
          </a:xfrm>
        </p:grpSpPr>
        <p:sp>
          <p:nvSpPr>
            <p:cNvPr id="134" name="Vrije vorm: vorm 133">
              <a:extLst>
                <a:ext uri="{FF2B5EF4-FFF2-40B4-BE49-F238E27FC236}">
                  <a16:creationId xmlns:a16="http://schemas.microsoft.com/office/drawing/2014/main" id="{EA4DC19E-7F78-D7B2-1F34-4DF8F33D195D}"/>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dirty="0"/>
            </a:p>
          </p:txBody>
        </p:sp>
        <p:sp>
          <p:nvSpPr>
            <p:cNvPr id="135" name="Vrije vorm: vorm 134">
              <a:extLst>
                <a:ext uri="{FF2B5EF4-FFF2-40B4-BE49-F238E27FC236}">
                  <a16:creationId xmlns:a16="http://schemas.microsoft.com/office/drawing/2014/main" id="{E5D83847-8FB2-630F-4432-B7C10E2FC3C2}"/>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76" name="Groep 175">
            <a:extLst>
              <a:ext uri="{FF2B5EF4-FFF2-40B4-BE49-F238E27FC236}">
                <a16:creationId xmlns:a16="http://schemas.microsoft.com/office/drawing/2014/main" id="{A9468737-5BF2-67A4-F738-FC0A3656D10C}"/>
              </a:ext>
            </a:extLst>
          </p:cNvPr>
          <p:cNvGrpSpPr/>
          <p:nvPr userDrawn="1"/>
        </p:nvGrpSpPr>
        <p:grpSpPr>
          <a:xfrm>
            <a:off x="3715579" y="5587435"/>
            <a:ext cx="151965" cy="151965"/>
            <a:chOff x="3715579" y="5587435"/>
            <a:chExt cx="151965" cy="151965"/>
          </a:xfrm>
        </p:grpSpPr>
        <p:sp>
          <p:nvSpPr>
            <p:cNvPr id="136" name="Vrije vorm: vorm 135">
              <a:extLst>
                <a:ext uri="{FF2B5EF4-FFF2-40B4-BE49-F238E27FC236}">
                  <a16:creationId xmlns:a16="http://schemas.microsoft.com/office/drawing/2014/main" id="{F97241AD-ECDD-F220-12EA-3C2C973141B2}"/>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dirty="0"/>
            </a:p>
          </p:txBody>
        </p:sp>
        <p:sp>
          <p:nvSpPr>
            <p:cNvPr id="137" name="Vrije vorm: vorm 136">
              <a:extLst>
                <a:ext uri="{FF2B5EF4-FFF2-40B4-BE49-F238E27FC236}">
                  <a16:creationId xmlns:a16="http://schemas.microsoft.com/office/drawing/2014/main" id="{54FAEAC3-B54A-3D25-2565-095439C1DC7D}"/>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alpha val="50000"/>
              </a:schemeClr>
            </a:solidFill>
            <a:ln w="11945" cap="flat">
              <a:noFill/>
              <a:prstDash val="solid"/>
              <a:miter/>
            </a:ln>
          </p:spPr>
          <p:txBody>
            <a:bodyPr rtlCol="0" anchor="ctr"/>
            <a:lstStyle/>
            <a:p>
              <a:pPr lvl="0"/>
              <a:endParaRPr lang="en-GB" dirty="0"/>
            </a:p>
          </p:txBody>
        </p:sp>
      </p:grpSp>
      <p:sp>
        <p:nvSpPr>
          <p:cNvPr id="147" name="Vrije vorm: vorm 146">
            <a:extLst>
              <a:ext uri="{FF2B5EF4-FFF2-40B4-BE49-F238E27FC236}">
                <a16:creationId xmlns:a16="http://schemas.microsoft.com/office/drawing/2014/main" id="{DE56784E-09B2-7D5E-6A60-1DFCF78DEF8F}"/>
              </a:ext>
            </a:extLst>
          </p:cNvPr>
          <p:cNvSpPr/>
          <p:nvPr/>
        </p:nvSpPr>
        <p:spPr>
          <a:xfrm>
            <a:off x="1436100"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alpha val="40000"/>
            </a:schemeClr>
          </a:solidFill>
          <a:ln w="11945" cap="flat">
            <a:noFill/>
            <a:prstDash val="solid"/>
            <a:miter/>
          </a:ln>
        </p:spPr>
        <p:txBody>
          <a:bodyPr rtlCol="0" anchor="ctr"/>
          <a:lstStyle/>
          <a:p>
            <a:pPr lvl="0"/>
            <a:endParaRPr lang="en-GB" dirty="0"/>
          </a:p>
        </p:txBody>
      </p:sp>
      <p:grpSp>
        <p:nvGrpSpPr>
          <p:cNvPr id="178" name="Groep 177">
            <a:extLst>
              <a:ext uri="{FF2B5EF4-FFF2-40B4-BE49-F238E27FC236}">
                <a16:creationId xmlns:a16="http://schemas.microsoft.com/office/drawing/2014/main" id="{1F73781F-BBE0-E7F9-3F98-C90A89CBF082}"/>
              </a:ext>
            </a:extLst>
          </p:cNvPr>
          <p:cNvGrpSpPr/>
          <p:nvPr userDrawn="1"/>
        </p:nvGrpSpPr>
        <p:grpSpPr>
          <a:xfrm>
            <a:off x="2955752" y="6347260"/>
            <a:ext cx="151965" cy="151965"/>
            <a:chOff x="2955752" y="6347260"/>
            <a:chExt cx="151965" cy="151965"/>
          </a:xfrm>
        </p:grpSpPr>
        <p:sp>
          <p:nvSpPr>
            <p:cNvPr id="148" name="Vrije vorm: vorm 147">
              <a:extLst>
                <a:ext uri="{FF2B5EF4-FFF2-40B4-BE49-F238E27FC236}">
                  <a16:creationId xmlns:a16="http://schemas.microsoft.com/office/drawing/2014/main" id="{BEA268CC-E146-B8CC-7A32-1A7A2DBA8F20}"/>
                </a:ext>
              </a:extLst>
            </p:cNvPr>
            <p:cNvSpPr/>
            <p:nvPr/>
          </p:nvSpPr>
          <p:spPr>
            <a:xfrm>
              <a:off x="2955752"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dirty="0"/>
            </a:p>
          </p:txBody>
        </p:sp>
        <p:sp>
          <p:nvSpPr>
            <p:cNvPr id="149" name="Vrije vorm: vorm 148">
              <a:extLst>
                <a:ext uri="{FF2B5EF4-FFF2-40B4-BE49-F238E27FC236}">
                  <a16:creationId xmlns:a16="http://schemas.microsoft.com/office/drawing/2014/main" id="{65BD0B66-BE91-1D3C-EE40-4FBD0E849A73}"/>
                </a:ext>
              </a:extLst>
            </p:cNvPr>
            <p:cNvSpPr/>
            <p:nvPr/>
          </p:nvSpPr>
          <p:spPr>
            <a:xfrm>
              <a:off x="2955752"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solidFill>
            <a:ln w="11945" cap="flat">
              <a:noFill/>
              <a:prstDash val="solid"/>
              <a:miter/>
            </a:ln>
          </p:spPr>
          <p:txBody>
            <a:bodyPr rtlCol="0" anchor="ctr"/>
            <a:lstStyle/>
            <a:p>
              <a:pPr lvl="0"/>
              <a:endParaRPr lang="en-GB" dirty="0"/>
            </a:p>
          </p:txBody>
        </p:sp>
      </p:grpSp>
      <p:sp>
        <p:nvSpPr>
          <p:cNvPr id="185" name="Vrije vorm: vorm 184">
            <a:extLst>
              <a:ext uri="{FF2B5EF4-FFF2-40B4-BE49-F238E27FC236}">
                <a16:creationId xmlns:a16="http://schemas.microsoft.com/office/drawing/2014/main" id="{1B13F80D-F64F-411F-E09B-DEACB0B05A73}"/>
              </a:ext>
            </a:extLst>
          </p:cNvPr>
          <p:cNvSpPr/>
          <p:nvPr userDrawn="1"/>
        </p:nvSpPr>
        <p:spPr>
          <a:xfrm>
            <a:off x="3726432" y="102826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pPr lvl="0"/>
            <a:endParaRPr lang="en-GB" dirty="0"/>
          </a:p>
        </p:txBody>
      </p:sp>
      <p:sp>
        <p:nvSpPr>
          <p:cNvPr id="190" name="Vrije vorm: vorm 189">
            <a:extLst>
              <a:ext uri="{FF2B5EF4-FFF2-40B4-BE49-F238E27FC236}">
                <a16:creationId xmlns:a16="http://schemas.microsoft.com/office/drawing/2014/main" id="{CB2408CD-4200-C813-A0A5-7865C44B31FF}"/>
              </a:ext>
            </a:extLst>
          </p:cNvPr>
          <p:cNvSpPr/>
          <p:nvPr userDrawn="1"/>
        </p:nvSpPr>
        <p:spPr>
          <a:xfrm>
            <a:off x="5159247" y="3039403"/>
            <a:ext cx="2216828" cy="779193"/>
          </a:xfrm>
          <a:custGeom>
            <a:avLst/>
            <a:gdLst>
              <a:gd name="connsiteX0" fmla="*/ 1023336 w 1241615"/>
              <a:gd name="connsiteY0" fmla="*/ 283281 h 436415"/>
              <a:gd name="connsiteX1" fmla="*/ 958240 w 1241615"/>
              <a:gd name="connsiteY1" fmla="*/ 218184 h 436415"/>
              <a:gd name="connsiteX2" fmla="*/ 1023336 w 1241615"/>
              <a:gd name="connsiteY2" fmla="*/ 153087 h 436415"/>
              <a:gd name="connsiteX3" fmla="*/ 1088433 w 1241615"/>
              <a:gd name="connsiteY3" fmla="*/ 218184 h 436415"/>
              <a:gd name="connsiteX4" fmla="*/ 1023336 w 1241615"/>
              <a:gd name="connsiteY4" fmla="*/ 283281 h 436415"/>
              <a:gd name="connsiteX5" fmla="*/ 1023336 w 1241615"/>
              <a:gd name="connsiteY5" fmla="*/ 0 h 436415"/>
              <a:gd name="connsiteX6" fmla="*/ 808403 w 1241615"/>
              <a:gd name="connsiteY6" fmla="*/ 180235 h 436415"/>
              <a:gd name="connsiteX7" fmla="*/ 808403 w 1241615"/>
              <a:gd name="connsiteY7" fmla="*/ 53769 h 436415"/>
              <a:gd name="connsiteX8" fmla="*/ 761899 w 1241615"/>
              <a:gd name="connsiteY8" fmla="*/ 7265 h 436415"/>
              <a:gd name="connsiteX9" fmla="*/ 652305 w 1241615"/>
              <a:gd name="connsiteY9" fmla="*/ 7265 h 436415"/>
              <a:gd name="connsiteX10" fmla="*/ 652305 w 1241615"/>
              <a:gd name="connsiteY10" fmla="*/ 171823 h 436415"/>
              <a:gd name="connsiteX11" fmla="*/ 558579 w 1241615"/>
              <a:gd name="connsiteY11" fmla="*/ 44497 h 436415"/>
              <a:gd name="connsiteX12" fmla="*/ 484210 w 1241615"/>
              <a:gd name="connsiteY12" fmla="*/ 7265 h 436415"/>
              <a:gd name="connsiteX13" fmla="*/ 0 w 1241615"/>
              <a:gd name="connsiteY13" fmla="*/ 7265 h 436415"/>
              <a:gd name="connsiteX14" fmla="*/ 0 w 1241615"/>
              <a:gd name="connsiteY14" fmla="*/ 119392 h 436415"/>
              <a:gd name="connsiteX15" fmla="*/ 45787 w 1241615"/>
              <a:gd name="connsiteY15" fmla="*/ 165227 h 436415"/>
              <a:gd name="connsiteX16" fmla="*/ 118245 w 1241615"/>
              <a:gd name="connsiteY16" fmla="*/ 165227 h 436415"/>
              <a:gd name="connsiteX17" fmla="*/ 118245 w 1241615"/>
              <a:gd name="connsiteY17" fmla="*/ 382742 h 436415"/>
              <a:gd name="connsiteX18" fmla="*/ 164749 w 1241615"/>
              <a:gd name="connsiteY18" fmla="*/ 429246 h 436415"/>
              <a:gd name="connsiteX19" fmla="*/ 283328 w 1241615"/>
              <a:gd name="connsiteY19" fmla="*/ 429246 h 436415"/>
              <a:gd name="connsiteX20" fmla="*/ 283328 w 1241615"/>
              <a:gd name="connsiteY20" fmla="*/ 165179 h 436415"/>
              <a:gd name="connsiteX21" fmla="*/ 383411 w 1241615"/>
              <a:gd name="connsiteY21" fmla="*/ 165179 h 436415"/>
              <a:gd name="connsiteX22" fmla="*/ 383411 w 1241615"/>
              <a:gd name="connsiteY22" fmla="*/ 382694 h 436415"/>
              <a:gd name="connsiteX23" fmla="*/ 429915 w 1241615"/>
              <a:gd name="connsiteY23" fmla="*/ 429199 h 436415"/>
              <a:gd name="connsiteX24" fmla="*/ 539557 w 1241615"/>
              <a:gd name="connsiteY24" fmla="*/ 429199 h 436415"/>
              <a:gd name="connsiteX25" fmla="*/ 539557 w 1241615"/>
              <a:gd name="connsiteY25" fmla="*/ 264641 h 436415"/>
              <a:gd name="connsiteX26" fmla="*/ 632948 w 1241615"/>
              <a:gd name="connsiteY26" fmla="*/ 391966 h 436415"/>
              <a:gd name="connsiteX27" fmla="*/ 707364 w 1241615"/>
              <a:gd name="connsiteY27" fmla="*/ 429199 h 436415"/>
              <a:gd name="connsiteX28" fmla="*/ 808403 w 1241615"/>
              <a:gd name="connsiteY28" fmla="*/ 429199 h 436415"/>
              <a:gd name="connsiteX29" fmla="*/ 808403 w 1241615"/>
              <a:gd name="connsiteY29" fmla="*/ 257663 h 436415"/>
              <a:gd name="connsiteX30" fmla="*/ 1023336 w 1241615"/>
              <a:gd name="connsiteY30" fmla="*/ 436416 h 436415"/>
              <a:gd name="connsiteX31" fmla="*/ 1241616 w 1241615"/>
              <a:gd name="connsiteY31" fmla="*/ 218232 h 436415"/>
              <a:gd name="connsiteX32" fmla="*/ 1023336 w 1241615"/>
              <a:gd name="connsiteY32" fmla="*/ 0 h 436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1615" h="436415">
                <a:moveTo>
                  <a:pt x="1023336" y="283281"/>
                </a:moveTo>
                <a:cubicBezTo>
                  <a:pt x="987395" y="283281"/>
                  <a:pt x="958240" y="254174"/>
                  <a:pt x="958240" y="218184"/>
                </a:cubicBezTo>
                <a:cubicBezTo>
                  <a:pt x="958240" y="182242"/>
                  <a:pt x="987395" y="153087"/>
                  <a:pt x="1023336" y="153087"/>
                </a:cubicBezTo>
                <a:cubicBezTo>
                  <a:pt x="1059278" y="153087"/>
                  <a:pt x="1088433" y="182242"/>
                  <a:pt x="1088433" y="218184"/>
                </a:cubicBezTo>
                <a:cubicBezTo>
                  <a:pt x="1088433" y="254174"/>
                  <a:pt x="1059278" y="283281"/>
                  <a:pt x="1023336" y="283281"/>
                </a:cubicBezTo>
                <a:moveTo>
                  <a:pt x="1023336" y="0"/>
                </a:moveTo>
                <a:cubicBezTo>
                  <a:pt x="912787" y="0"/>
                  <a:pt x="825609" y="75803"/>
                  <a:pt x="808403" y="180235"/>
                </a:cubicBezTo>
                <a:lnTo>
                  <a:pt x="808403" y="53769"/>
                </a:lnTo>
                <a:cubicBezTo>
                  <a:pt x="808403" y="21221"/>
                  <a:pt x="794447" y="7265"/>
                  <a:pt x="761899" y="7265"/>
                </a:cubicBezTo>
                <a:lnTo>
                  <a:pt x="652305" y="7265"/>
                </a:lnTo>
                <a:lnTo>
                  <a:pt x="652305" y="171823"/>
                </a:lnTo>
                <a:lnTo>
                  <a:pt x="558579" y="44497"/>
                </a:lnTo>
                <a:cubicBezTo>
                  <a:pt x="538218" y="17493"/>
                  <a:pt x="518097" y="7265"/>
                  <a:pt x="484210" y="7265"/>
                </a:cubicBezTo>
                <a:lnTo>
                  <a:pt x="0" y="7265"/>
                </a:lnTo>
                <a:lnTo>
                  <a:pt x="0" y="119392"/>
                </a:lnTo>
                <a:cubicBezTo>
                  <a:pt x="0" y="151462"/>
                  <a:pt x="13765" y="165227"/>
                  <a:pt x="45787" y="165227"/>
                </a:cubicBezTo>
                <a:lnTo>
                  <a:pt x="118245" y="165227"/>
                </a:lnTo>
                <a:lnTo>
                  <a:pt x="118245" y="382742"/>
                </a:lnTo>
                <a:cubicBezTo>
                  <a:pt x="118245" y="415242"/>
                  <a:pt x="132201" y="429246"/>
                  <a:pt x="164749" y="429246"/>
                </a:cubicBezTo>
                <a:lnTo>
                  <a:pt x="283328" y="429246"/>
                </a:lnTo>
                <a:lnTo>
                  <a:pt x="283328" y="165179"/>
                </a:lnTo>
                <a:lnTo>
                  <a:pt x="383411" y="165179"/>
                </a:lnTo>
                <a:lnTo>
                  <a:pt x="383411" y="382694"/>
                </a:lnTo>
                <a:cubicBezTo>
                  <a:pt x="383411" y="415195"/>
                  <a:pt x="397415" y="429199"/>
                  <a:pt x="429915" y="429199"/>
                </a:cubicBezTo>
                <a:lnTo>
                  <a:pt x="539557" y="429199"/>
                </a:lnTo>
                <a:lnTo>
                  <a:pt x="539557" y="264641"/>
                </a:lnTo>
                <a:lnTo>
                  <a:pt x="632948" y="391966"/>
                </a:lnTo>
                <a:cubicBezTo>
                  <a:pt x="653356" y="419018"/>
                  <a:pt x="673478" y="429199"/>
                  <a:pt x="707364" y="429199"/>
                </a:cubicBezTo>
                <a:lnTo>
                  <a:pt x="808403" y="429199"/>
                </a:lnTo>
                <a:lnTo>
                  <a:pt x="808403" y="257663"/>
                </a:lnTo>
                <a:cubicBezTo>
                  <a:pt x="825418" y="363337"/>
                  <a:pt x="910349" y="436416"/>
                  <a:pt x="1023336" y="436416"/>
                </a:cubicBezTo>
                <a:cubicBezTo>
                  <a:pt x="1146934" y="436416"/>
                  <a:pt x="1241616" y="341782"/>
                  <a:pt x="1241616" y="218232"/>
                </a:cubicBezTo>
                <a:cubicBezTo>
                  <a:pt x="1241616" y="91623"/>
                  <a:pt x="1149945" y="0"/>
                  <a:pt x="1023336" y="0"/>
                </a:cubicBezTo>
              </a:path>
            </a:pathLst>
          </a:custGeom>
          <a:solidFill>
            <a:schemeClr val="bg1"/>
          </a:solidFill>
          <a:ln w="4777" cap="flat">
            <a:noFill/>
            <a:prstDash val="solid"/>
            <a:miter/>
          </a:ln>
        </p:spPr>
        <p:txBody>
          <a:bodyPr rtlCol="0" anchor="ctr"/>
          <a:lstStyle/>
          <a:p>
            <a:endParaRPr lang="en-GB" dirty="0"/>
          </a:p>
        </p:txBody>
      </p:sp>
      <p:sp>
        <p:nvSpPr>
          <p:cNvPr id="86" name="Tijdelijke aanduiding voor tekst 417">
            <a:extLst>
              <a:ext uri="{FF2B5EF4-FFF2-40B4-BE49-F238E27FC236}">
                <a16:creationId xmlns:a16="http://schemas.microsoft.com/office/drawing/2014/main" id="{ADC484E1-43F7-BCD9-2A0F-B8E1A1ADEDC6}"/>
              </a:ext>
            </a:extLst>
          </p:cNvPr>
          <p:cNvSpPr txBox="1">
            <a:spLocks/>
          </p:cNvSpPr>
          <p:nvPr userDrawn="1"/>
        </p:nvSpPr>
        <p:spPr>
          <a:xfrm>
            <a:off x="2246727" y="1113629"/>
            <a:ext cx="1588678" cy="5329418"/>
          </a:xfrm>
          <a:custGeom>
            <a:avLst/>
            <a:gdLst>
              <a:gd name="connsiteX0" fmla="*/ 1513026 w 1588678"/>
              <a:gd name="connsiteY0" fmla="*/ 0 h 5329418"/>
              <a:gd name="connsiteX1" fmla="*/ 1588678 w 1588678"/>
              <a:gd name="connsiteY1" fmla="*/ 0 h 5329418"/>
              <a:gd name="connsiteX2" fmla="*/ 811307 w 1588678"/>
              <a:gd name="connsiteY2" fmla="*/ 790340 h 5329418"/>
              <a:gd name="connsiteX3" fmla="*/ 75652 w 1588678"/>
              <a:gd name="connsiteY3" fmla="*/ 1513026 h 5329418"/>
              <a:gd name="connsiteX4" fmla="*/ 811307 w 1588678"/>
              <a:gd name="connsiteY4" fmla="*/ 2235712 h 5329418"/>
              <a:gd name="connsiteX5" fmla="*/ 1588678 w 1588678"/>
              <a:gd name="connsiteY5" fmla="*/ 3026052 h 5329418"/>
              <a:gd name="connsiteX6" fmla="*/ 811307 w 1588678"/>
              <a:gd name="connsiteY6" fmla="*/ 3816392 h 5329418"/>
              <a:gd name="connsiteX7" fmla="*/ 75652 w 1588678"/>
              <a:gd name="connsiteY7" fmla="*/ 4539078 h 5329418"/>
              <a:gd name="connsiteX8" fmla="*/ 811307 w 1588678"/>
              <a:gd name="connsiteY8" fmla="*/ 5261764 h 5329418"/>
              <a:gd name="connsiteX9" fmla="*/ 777372 w 1588678"/>
              <a:gd name="connsiteY9" fmla="*/ 5329418 h 5329418"/>
              <a:gd name="connsiteX10" fmla="*/ 0 w 1588678"/>
              <a:gd name="connsiteY10" fmla="*/ 4539078 h 5329418"/>
              <a:gd name="connsiteX11" fmla="*/ 777372 w 1588678"/>
              <a:gd name="connsiteY11" fmla="*/ 3748738 h 5329418"/>
              <a:gd name="connsiteX12" fmla="*/ 1513026 w 1588678"/>
              <a:gd name="connsiteY12" fmla="*/ 3026052 h 5329418"/>
              <a:gd name="connsiteX13" fmla="*/ 777372 w 1588678"/>
              <a:gd name="connsiteY13" fmla="*/ 2303366 h 5329418"/>
              <a:gd name="connsiteX14" fmla="*/ 0 w 1588678"/>
              <a:gd name="connsiteY14" fmla="*/ 1513026 h 5329418"/>
              <a:gd name="connsiteX15" fmla="*/ 777372 w 1588678"/>
              <a:gd name="connsiteY15" fmla="*/ 722686 h 5329418"/>
              <a:gd name="connsiteX16" fmla="*/ 1513026 w 1588678"/>
              <a:gd name="connsiteY16" fmla="*/ 0 h 532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8678" h="5329418">
                <a:moveTo>
                  <a:pt x="1513026" y="0"/>
                </a:moveTo>
                <a:lnTo>
                  <a:pt x="1588678" y="0"/>
                </a:lnTo>
                <a:cubicBezTo>
                  <a:pt x="1588678" y="401600"/>
                  <a:pt x="1193454" y="599266"/>
                  <a:pt x="811307" y="790340"/>
                </a:cubicBezTo>
                <a:cubicBezTo>
                  <a:pt x="433050" y="979468"/>
                  <a:pt x="75652" y="1157789"/>
                  <a:pt x="75652" y="1513026"/>
                </a:cubicBezTo>
                <a:cubicBezTo>
                  <a:pt x="75652" y="1868263"/>
                  <a:pt x="432942" y="2046584"/>
                  <a:pt x="811307" y="2235712"/>
                </a:cubicBezTo>
                <a:cubicBezTo>
                  <a:pt x="1193454" y="2426786"/>
                  <a:pt x="1588678" y="2624776"/>
                  <a:pt x="1588678" y="3026052"/>
                </a:cubicBezTo>
                <a:cubicBezTo>
                  <a:pt x="1588678" y="3427328"/>
                  <a:pt x="1193454" y="3625319"/>
                  <a:pt x="811307" y="3816392"/>
                </a:cubicBezTo>
                <a:cubicBezTo>
                  <a:pt x="433050" y="4005520"/>
                  <a:pt x="75652" y="4183841"/>
                  <a:pt x="75652" y="4539078"/>
                </a:cubicBezTo>
                <a:cubicBezTo>
                  <a:pt x="75652" y="4894315"/>
                  <a:pt x="432942" y="5072636"/>
                  <a:pt x="811307" y="5261764"/>
                </a:cubicBezTo>
                <a:lnTo>
                  <a:pt x="777372" y="5329418"/>
                </a:lnTo>
                <a:cubicBezTo>
                  <a:pt x="395225" y="5138345"/>
                  <a:pt x="0" y="4940354"/>
                  <a:pt x="0" y="4539078"/>
                </a:cubicBezTo>
                <a:cubicBezTo>
                  <a:pt x="0" y="4137802"/>
                  <a:pt x="395225" y="3939812"/>
                  <a:pt x="777372" y="3748738"/>
                </a:cubicBezTo>
                <a:cubicBezTo>
                  <a:pt x="1155628" y="3559610"/>
                  <a:pt x="1513026" y="3381289"/>
                  <a:pt x="1513026" y="3026052"/>
                </a:cubicBezTo>
                <a:cubicBezTo>
                  <a:pt x="1513026" y="2670815"/>
                  <a:pt x="1155736" y="2492494"/>
                  <a:pt x="777372" y="2303366"/>
                </a:cubicBezTo>
                <a:cubicBezTo>
                  <a:pt x="395225" y="2112293"/>
                  <a:pt x="0" y="1914302"/>
                  <a:pt x="0" y="1513026"/>
                </a:cubicBezTo>
                <a:cubicBezTo>
                  <a:pt x="0" y="1111750"/>
                  <a:pt x="395225" y="913760"/>
                  <a:pt x="777372" y="722686"/>
                </a:cubicBezTo>
                <a:cubicBezTo>
                  <a:pt x="1155628" y="533558"/>
                  <a:pt x="1513026" y="355237"/>
                  <a:pt x="1513026" y="0"/>
                </a:cubicBezTo>
                <a:close/>
              </a:path>
            </a:pathLst>
          </a:custGeom>
          <a:gradFill>
            <a:gsLst>
              <a:gs pos="0">
                <a:srgbClr val="FFF9E0">
                  <a:alpha val="19000"/>
                </a:srgbClr>
              </a:gs>
              <a:gs pos="50000">
                <a:srgbClr val="FFF9E0">
                  <a:alpha val="49804"/>
                </a:srgbClr>
              </a:gs>
              <a:gs pos="100000">
                <a:srgbClr val="FFF9E0">
                  <a:alpha val="0"/>
                </a:srgbClr>
              </a:gs>
            </a:gsLst>
            <a:lin ang="5400000" scaled="1"/>
          </a:gradFill>
        </p:spPr>
        <p:txBody>
          <a:bodyPr wrap="square">
            <a:noAutofit/>
          </a:bodyPr>
          <a:lstStyle>
            <a:lvl1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1pPr>
            <a:lvl2pPr marL="450850" indent="-273050" algn="l" defTabSz="914400" rtl="0" eaLnBrk="1" latinLnBrk="0" hangingPunct="1">
              <a:lnSpc>
                <a:spcPct val="90000"/>
              </a:lnSpc>
              <a:spcBef>
                <a:spcPts val="600"/>
              </a:spcBef>
              <a:spcAft>
                <a:spcPts val="600"/>
              </a:spcAft>
              <a:buClr>
                <a:schemeClr val="accent2"/>
              </a:buClr>
              <a:buFont typeface="Arial" panose="020B0604020202020204" pitchFamily="34" charset="0"/>
              <a:buChar char="•"/>
              <a:tabLst/>
              <a:defRPr sz="1600" kern="1200">
                <a:solidFill>
                  <a:schemeClr val="tx1"/>
                </a:solidFill>
                <a:latin typeface="+mn-lt"/>
                <a:ea typeface="+mn-ea"/>
                <a:cs typeface="+mn-cs"/>
              </a:defRPr>
            </a:lvl2pPr>
            <a:lvl3pPr marL="628650" indent="-268288" algn="l" defTabSz="914400" rtl="0" eaLnBrk="1" latinLnBrk="0" hangingPunct="1">
              <a:lnSpc>
                <a:spcPct val="90000"/>
              </a:lnSpc>
              <a:spcBef>
                <a:spcPts val="600"/>
              </a:spcBef>
              <a:spcAft>
                <a:spcPts val="600"/>
              </a:spcAft>
              <a:buClr>
                <a:schemeClr val="accent4"/>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1"/>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800" b="1" kern="1200" cap="none" baseline="0">
                <a:solidFill>
                  <a:schemeClr val="tx1"/>
                </a:solidFill>
                <a:latin typeface="+mn-lt"/>
                <a:ea typeface="+mn-ea"/>
                <a:cs typeface="+mn-cs"/>
              </a:defRPr>
            </a:lvl6pPr>
            <a:lvl7pPr marL="354013" indent="-354013" algn="l" defTabSz="914400" rtl="0" eaLnBrk="1" latinLnBrk="0" hangingPunct="1">
              <a:lnSpc>
                <a:spcPct val="90000"/>
              </a:lnSpc>
              <a:spcBef>
                <a:spcPts val="600"/>
              </a:spcBef>
              <a:spcAft>
                <a:spcPts val="600"/>
              </a:spcAft>
              <a:buClr>
                <a:schemeClr val="accent1"/>
              </a:buClr>
              <a:buFont typeface="+mj-lt"/>
              <a:buAutoNum type="arabicPeriod"/>
              <a:tabLst/>
              <a:defRPr sz="1600" kern="1200">
                <a:solidFill>
                  <a:schemeClr val="tx1"/>
                </a:solidFill>
                <a:latin typeface="+mn-lt"/>
                <a:ea typeface="+mn-ea"/>
                <a:cs typeface="+mn-cs"/>
              </a:defRPr>
            </a:lvl7pPr>
            <a:lvl8pPr marL="536575" indent="-268288" algn="l" defTabSz="914400" rtl="0" eaLnBrk="1" latinLnBrk="0" hangingPunct="1">
              <a:lnSpc>
                <a:spcPct val="90000"/>
              </a:lnSpc>
              <a:spcBef>
                <a:spcPts val="600"/>
              </a:spcBef>
              <a:spcAft>
                <a:spcPts val="600"/>
              </a:spcAft>
              <a:buClr>
                <a:schemeClr val="accent1"/>
              </a:buClr>
              <a:buFont typeface="+mj-lt"/>
              <a:buAutoNum type="alphaLcPeriod"/>
              <a:defRPr sz="1600" kern="1200">
                <a:solidFill>
                  <a:schemeClr val="tx1"/>
                </a:solidFill>
                <a:latin typeface="+mn-lt"/>
                <a:ea typeface="+mn-ea"/>
                <a:cs typeface="+mn-cs"/>
              </a:defRPr>
            </a:lvl8pPr>
            <a:lvl9pPr marL="0" indent="0" algn="l" defTabSz="914400" rtl="0" eaLnBrk="1" latinLnBrk="0" hangingPunct="1">
              <a:lnSpc>
                <a:spcPct val="90000"/>
              </a:lnSpc>
              <a:spcBef>
                <a:spcPts val="1200"/>
              </a:spcBef>
              <a:spcAft>
                <a:spcPts val="600"/>
              </a:spcAft>
              <a:buClr>
                <a:schemeClr val="accent1"/>
              </a:buClr>
              <a:buFont typeface="Arial" panose="020B0604020202020204" pitchFamily="34" charset="0"/>
              <a:buNone/>
              <a:defRPr sz="1400" i="1" kern="1200">
                <a:solidFill>
                  <a:schemeClr val="tx2"/>
                </a:solidFill>
                <a:latin typeface="+mn-lt"/>
                <a:ea typeface="+mn-ea"/>
                <a:cs typeface="+mn-cs"/>
              </a:defRPr>
            </a:lvl9pPr>
          </a:lstStyle>
          <a:p>
            <a:r>
              <a:rPr lang="en-GB" dirty="0"/>
              <a:t> </a:t>
            </a:r>
          </a:p>
        </p:txBody>
      </p:sp>
      <p:sp>
        <p:nvSpPr>
          <p:cNvPr id="88" name="Tijdelijke aanduiding voor tekst 416">
            <a:extLst>
              <a:ext uri="{FF2B5EF4-FFF2-40B4-BE49-F238E27FC236}">
                <a16:creationId xmlns:a16="http://schemas.microsoft.com/office/drawing/2014/main" id="{D47B58B3-9CFE-D1C3-CC9C-746A34AA2C29}"/>
              </a:ext>
            </a:extLst>
          </p:cNvPr>
          <p:cNvSpPr txBox="1">
            <a:spLocks/>
          </p:cNvSpPr>
          <p:nvPr userDrawn="1"/>
        </p:nvSpPr>
        <p:spPr>
          <a:xfrm>
            <a:off x="1490214" y="1098475"/>
            <a:ext cx="1588678" cy="4606732"/>
          </a:xfrm>
          <a:custGeom>
            <a:avLst/>
            <a:gdLst>
              <a:gd name="connsiteX0" fmla="*/ 811307 w 1588678"/>
              <a:gd name="connsiteY0" fmla="*/ 0 h 4606732"/>
              <a:gd name="connsiteX1" fmla="*/ 1588678 w 1588678"/>
              <a:gd name="connsiteY1" fmla="*/ 790340 h 4606732"/>
              <a:gd name="connsiteX2" fmla="*/ 811307 w 1588678"/>
              <a:gd name="connsiteY2" fmla="*/ 1580680 h 4606732"/>
              <a:gd name="connsiteX3" fmla="*/ 75652 w 1588678"/>
              <a:gd name="connsiteY3" fmla="*/ 2303366 h 4606732"/>
              <a:gd name="connsiteX4" fmla="*/ 811307 w 1588678"/>
              <a:gd name="connsiteY4" fmla="*/ 3026052 h 4606732"/>
              <a:gd name="connsiteX5" fmla="*/ 1588678 w 1588678"/>
              <a:gd name="connsiteY5" fmla="*/ 3816392 h 4606732"/>
              <a:gd name="connsiteX6" fmla="*/ 811307 w 1588678"/>
              <a:gd name="connsiteY6" fmla="*/ 4606732 h 4606732"/>
              <a:gd name="connsiteX7" fmla="*/ 777372 w 1588678"/>
              <a:gd name="connsiteY7" fmla="*/ 4539078 h 4606732"/>
              <a:gd name="connsiteX8" fmla="*/ 1513026 w 1588678"/>
              <a:gd name="connsiteY8" fmla="*/ 3816392 h 4606732"/>
              <a:gd name="connsiteX9" fmla="*/ 777372 w 1588678"/>
              <a:gd name="connsiteY9" fmla="*/ 3093706 h 4606732"/>
              <a:gd name="connsiteX10" fmla="*/ 0 w 1588678"/>
              <a:gd name="connsiteY10" fmla="*/ 2303366 h 4606732"/>
              <a:gd name="connsiteX11" fmla="*/ 777372 w 1588678"/>
              <a:gd name="connsiteY11" fmla="*/ 1513026 h 4606732"/>
              <a:gd name="connsiteX12" fmla="*/ 1513026 w 1588678"/>
              <a:gd name="connsiteY12" fmla="*/ 790340 h 4606732"/>
              <a:gd name="connsiteX13" fmla="*/ 777372 w 1588678"/>
              <a:gd name="connsiteY13" fmla="*/ 67654 h 4606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88678" h="4606732">
                <a:moveTo>
                  <a:pt x="811307" y="0"/>
                </a:moveTo>
                <a:cubicBezTo>
                  <a:pt x="1193454" y="191074"/>
                  <a:pt x="1588678" y="389064"/>
                  <a:pt x="1588678" y="790340"/>
                </a:cubicBezTo>
                <a:cubicBezTo>
                  <a:pt x="1588678" y="1191616"/>
                  <a:pt x="1193454" y="1389606"/>
                  <a:pt x="811307" y="1580680"/>
                </a:cubicBezTo>
                <a:cubicBezTo>
                  <a:pt x="433050" y="1769808"/>
                  <a:pt x="75652" y="1948129"/>
                  <a:pt x="75652" y="2303366"/>
                </a:cubicBezTo>
                <a:cubicBezTo>
                  <a:pt x="75652" y="2658603"/>
                  <a:pt x="432942" y="2836924"/>
                  <a:pt x="811307" y="3026052"/>
                </a:cubicBezTo>
                <a:cubicBezTo>
                  <a:pt x="1193454" y="3217126"/>
                  <a:pt x="1588678" y="3415116"/>
                  <a:pt x="1588678" y="3816392"/>
                </a:cubicBezTo>
                <a:cubicBezTo>
                  <a:pt x="1588678" y="4217668"/>
                  <a:pt x="1193454" y="4415659"/>
                  <a:pt x="811307" y="4606732"/>
                </a:cubicBezTo>
                <a:lnTo>
                  <a:pt x="777372" y="4539078"/>
                </a:lnTo>
                <a:cubicBezTo>
                  <a:pt x="1155628" y="4349950"/>
                  <a:pt x="1513026" y="4171629"/>
                  <a:pt x="1513026" y="3816392"/>
                </a:cubicBezTo>
                <a:cubicBezTo>
                  <a:pt x="1513026" y="3461155"/>
                  <a:pt x="1155736" y="3282834"/>
                  <a:pt x="777372" y="3093706"/>
                </a:cubicBezTo>
                <a:cubicBezTo>
                  <a:pt x="395225" y="2902633"/>
                  <a:pt x="0" y="2704642"/>
                  <a:pt x="0" y="2303366"/>
                </a:cubicBezTo>
                <a:cubicBezTo>
                  <a:pt x="0" y="1902090"/>
                  <a:pt x="395225" y="1704100"/>
                  <a:pt x="777372" y="1513026"/>
                </a:cubicBezTo>
                <a:cubicBezTo>
                  <a:pt x="1155628" y="1323898"/>
                  <a:pt x="1513026" y="1145577"/>
                  <a:pt x="1513026" y="790340"/>
                </a:cubicBezTo>
                <a:cubicBezTo>
                  <a:pt x="1513026" y="435103"/>
                  <a:pt x="1155736" y="256782"/>
                  <a:pt x="777372" y="67654"/>
                </a:cubicBezTo>
                <a:close/>
              </a:path>
            </a:pathLst>
          </a:custGeom>
          <a:gradFill>
            <a:gsLst>
              <a:gs pos="0">
                <a:srgbClr val="FFF9E0">
                  <a:alpha val="19000"/>
                </a:srgbClr>
              </a:gs>
              <a:gs pos="50000">
                <a:srgbClr val="FFF9E0">
                  <a:alpha val="49804"/>
                </a:srgbClr>
              </a:gs>
              <a:gs pos="100000">
                <a:srgbClr val="FFF9E0">
                  <a:alpha val="0"/>
                </a:srgbClr>
              </a:gs>
            </a:gsLst>
            <a:lin ang="5400000" scaled="1"/>
          </a:gradFill>
        </p:spPr>
        <p:txBody>
          <a:bodyPr wrap="square">
            <a:noAutofit/>
          </a:bodyPr>
          <a:lstStyle>
            <a:lvl1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1pPr>
            <a:lvl2pPr marL="450850" indent="-273050" algn="l" defTabSz="914400" rtl="0" eaLnBrk="1" latinLnBrk="0" hangingPunct="1">
              <a:lnSpc>
                <a:spcPct val="90000"/>
              </a:lnSpc>
              <a:spcBef>
                <a:spcPts val="600"/>
              </a:spcBef>
              <a:spcAft>
                <a:spcPts val="600"/>
              </a:spcAft>
              <a:buClr>
                <a:schemeClr val="accent2"/>
              </a:buClr>
              <a:buFont typeface="Arial" panose="020B0604020202020204" pitchFamily="34" charset="0"/>
              <a:buChar char="•"/>
              <a:tabLst/>
              <a:defRPr sz="1600" kern="1200">
                <a:solidFill>
                  <a:schemeClr val="tx1"/>
                </a:solidFill>
                <a:latin typeface="+mn-lt"/>
                <a:ea typeface="+mn-ea"/>
                <a:cs typeface="+mn-cs"/>
              </a:defRPr>
            </a:lvl2pPr>
            <a:lvl3pPr marL="628650" indent="-268288" algn="l" defTabSz="914400" rtl="0" eaLnBrk="1" latinLnBrk="0" hangingPunct="1">
              <a:lnSpc>
                <a:spcPct val="90000"/>
              </a:lnSpc>
              <a:spcBef>
                <a:spcPts val="600"/>
              </a:spcBef>
              <a:spcAft>
                <a:spcPts val="600"/>
              </a:spcAft>
              <a:buClr>
                <a:schemeClr val="accent4"/>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1"/>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800" b="1" kern="1200" cap="none" baseline="0">
                <a:solidFill>
                  <a:schemeClr val="tx1"/>
                </a:solidFill>
                <a:latin typeface="+mn-lt"/>
                <a:ea typeface="+mn-ea"/>
                <a:cs typeface="+mn-cs"/>
              </a:defRPr>
            </a:lvl6pPr>
            <a:lvl7pPr marL="354013" indent="-354013" algn="l" defTabSz="914400" rtl="0" eaLnBrk="1" latinLnBrk="0" hangingPunct="1">
              <a:lnSpc>
                <a:spcPct val="90000"/>
              </a:lnSpc>
              <a:spcBef>
                <a:spcPts val="600"/>
              </a:spcBef>
              <a:spcAft>
                <a:spcPts val="600"/>
              </a:spcAft>
              <a:buClr>
                <a:schemeClr val="accent1"/>
              </a:buClr>
              <a:buFont typeface="+mj-lt"/>
              <a:buAutoNum type="arabicPeriod"/>
              <a:tabLst/>
              <a:defRPr sz="1600" kern="1200">
                <a:solidFill>
                  <a:schemeClr val="tx1"/>
                </a:solidFill>
                <a:latin typeface="+mn-lt"/>
                <a:ea typeface="+mn-ea"/>
                <a:cs typeface="+mn-cs"/>
              </a:defRPr>
            </a:lvl7pPr>
            <a:lvl8pPr marL="536575" indent="-268288" algn="l" defTabSz="914400" rtl="0" eaLnBrk="1" latinLnBrk="0" hangingPunct="1">
              <a:lnSpc>
                <a:spcPct val="90000"/>
              </a:lnSpc>
              <a:spcBef>
                <a:spcPts val="600"/>
              </a:spcBef>
              <a:spcAft>
                <a:spcPts val="600"/>
              </a:spcAft>
              <a:buClr>
                <a:schemeClr val="accent1"/>
              </a:buClr>
              <a:buFont typeface="+mj-lt"/>
              <a:buAutoNum type="alphaLcPeriod"/>
              <a:defRPr sz="1600" kern="1200">
                <a:solidFill>
                  <a:schemeClr val="tx1"/>
                </a:solidFill>
                <a:latin typeface="+mn-lt"/>
                <a:ea typeface="+mn-ea"/>
                <a:cs typeface="+mn-cs"/>
              </a:defRPr>
            </a:lvl8pPr>
            <a:lvl9pPr marL="0" indent="0" algn="l" defTabSz="914400" rtl="0" eaLnBrk="1" latinLnBrk="0" hangingPunct="1">
              <a:lnSpc>
                <a:spcPct val="90000"/>
              </a:lnSpc>
              <a:spcBef>
                <a:spcPts val="1200"/>
              </a:spcBef>
              <a:spcAft>
                <a:spcPts val="600"/>
              </a:spcAft>
              <a:buClr>
                <a:schemeClr val="accent1"/>
              </a:buClr>
              <a:buFont typeface="Arial" panose="020B0604020202020204" pitchFamily="34" charset="0"/>
              <a:buNone/>
              <a:defRPr sz="1400" i="1" kern="1200">
                <a:solidFill>
                  <a:schemeClr val="tx2"/>
                </a:solidFill>
                <a:latin typeface="+mn-lt"/>
                <a:ea typeface="+mn-ea"/>
                <a:cs typeface="+mn-cs"/>
              </a:defRPr>
            </a:lvl9pPr>
          </a:lstStyle>
          <a:p>
            <a:r>
              <a:rPr lang="en-GB" dirty="0"/>
              <a:t> </a:t>
            </a:r>
          </a:p>
        </p:txBody>
      </p:sp>
      <p:grpSp>
        <p:nvGrpSpPr>
          <p:cNvPr id="91" name="Groep 90">
            <a:extLst>
              <a:ext uri="{FF2B5EF4-FFF2-40B4-BE49-F238E27FC236}">
                <a16:creationId xmlns:a16="http://schemas.microsoft.com/office/drawing/2014/main" id="{F57A31A3-FE58-E4BD-543A-E6C8F5BCD89E}"/>
              </a:ext>
            </a:extLst>
          </p:cNvPr>
          <p:cNvGrpSpPr/>
          <p:nvPr userDrawn="1"/>
        </p:nvGrpSpPr>
        <p:grpSpPr>
          <a:xfrm>
            <a:off x="-66454" y="268654"/>
            <a:ext cx="151965" cy="151965"/>
            <a:chOff x="1436100" y="268654"/>
            <a:chExt cx="151965" cy="151965"/>
          </a:xfrm>
        </p:grpSpPr>
        <p:sp>
          <p:nvSpPr>
            <p:cNvPr id="92" name="Vrije vorm: vorm 91">
              <a:extLst>
                <a:ext uri="{FF2B5EF4-FFF2-40B4-BE49-F238E27FC236}">
                  <a16:creationId xmlns:a16="http://schemas.microsoft.com/office/drawing/2014/main" id="{A6C9CE4D-07F3-1842-5C4C-DA8FC80D1764}"/>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en-GB" dirty="0"/>
            </a:p>
          </p:txBody>
        </p:sp>
        <p:sp>
          <p:nvSpPr>
            <p:cNvPr id="93" name="Vrije vorm: vorm 92">
              <a:extLst>
                <a:ext uri="{FF2B5EF4-FFF2-40B4-BE49-F238E27FC236}">
                  <a16:creationId xmlns:a16="http://schemas.microsoft.com/office/drawing/2014/main" id="{44177170-AD99-DC9A-118D-1583C2A228AA}"/>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solidFill>
            <a:ln w="11945" cap="flat">
              <a:noFill/>
              <a:prstDash val="solid"/>
              <a:miter/>
            </a:ln>
          </p:spPr>
          <p:txBody>
            <a:bodyPr rtlCol="0" anchor="ctr"/>
            <a:lstStyle/>
            <a:p>
              <a:endParaRPr lang="en-GB" dirty="0"/>
            </a:p>
          </p:txBody>
        </p:sp>
      </p:grpSp>
    </p:spTree>
    <p:extLst>
      <p:ext uri="{BB962C8B-B14F-4D97-AF65-F5344CB8AC3E}">
        <p14:creationId xmlns:p14="http://schemas.microsoft.com/office/powerpoint/2010/main" val="236835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85"/>
                                        </p:tgtEl>
                                        <p:attrNameLst>
                                          <p:attrName>style.visibility</p:attrName>
                                        </p:attrNameLst>
                                      </p:cBhvr>
                                      <p:to>
                                        <p:strVal val="visible"/>
                                      </p:to>
                                    </p:set>
                                    <p:anim calcmode="lin" valueType="num">
                                      <p:cBhvr>
                                        <p:cTn id="7" dur="500" fill="hold"/>
                                        <p:tgtEl>
                                          <p:spTgt spid="185"/>
                                        </p:tgtEl>
                                        <p:attrNameLst>
                                          <p:attrName>ppt_w</p:attrName>
                                        </p:attrNameLst>
                                      </p:cBhvr>
                                      <p:tavLst>
                                        <p:tav tm="0">
                                          <p:val>
                                            <p:fltVal val="0"/>
                                          </p:val>
                                        </p:tav>
                                        <p:tav tm="100000">
                                          <p:val>
                                            <p:strVal val="#ppt_w"/>
                                          </p:val>
                                        </p:tav>
                                      </p:tavLst>
                                    </p:anim>
                                    <p:anim calcmode="lin" valueType="num">
                                      <p:cBhvr>
                                        <p:cTn id="8" dur="500" fill="hold"/>
                                        <p:tgtEl>
                                          <p:spTgt spid="185"/>
                                        </p:tgtEl>
                                        <p:attrNameLst>
                                          <p:attrName>ppt_h</p:attrName>
                                        </p:attrNameLst>
                                      </p:cBhvr>
                                      <p:tavLst>
                                        <p:tav tm="0">
                                          <p:val>
                                            <p:fltVal val="0"/>
                                          </p:val>
                                        </p:tav>
                                        <p:tav tm="100000">
                                          <p:val>
                                            <p:strVal val="#ppt_h"/>
                                          </p:val>
                                        </p:tav>
                                      </p:tavLst>
                                    </p:anim>
                                  </p:childTnLst>
                                </p:cTn>
                              </p:par>
                              <p:par>
                                <p:cTn id="9" presetID="6" presetClass="emph" presetSubtype="0" autoRev="1" fill="hold" grpId="1" nodeType="withEffect">
                                  <p:stCondLst>
                                    <p:cond delay="500"/>
                                  </p:stCondLst>
                                  <p:childTnLst>
                                    <p:animScale>
                                      <p:cBhvr>
                                        <p:cTn id="10" dur="100" fill="hold"/>
                                        <p:tgtEl>
                                          <p:spTgt spid="185"/>
                                        </p:tgtEl>
                                      </p:cBhvr>
                                      <p:by x="130000" y="130000"/>
                                    </p:animScale>
                                  </p:childTnLst>
                                </p:cTn>
                              </p:par>
                              <p:par>
                                <p:cTn id="11" presetID="23" presetClass="entr" presetSubtype="16" fill="hold" nodeType="withEffect">
                                  <p:stCondLst>
                                    <p:cond delay="0"/>
                                  </p:stCondLst>
                                  <p:childTnLst>
                                    <p:set>
                                      <p:cBhvr>
                                        <p:cTn id="12" dur="1" fill="hold">
                                          <p:stCondLst>
                                            <p:cond delay="0"/>
                                          </p:stCondLst>
                                        </p:cTn>
                                        <p:tgtEl>
                                          <p:spTgt spid="163"/>
                                        </p:tgtEl>
                                        <p:attrNameLst>
                                          <p:attrName>style.visibility</p:attrName>
                                        </p:attrNameLst>
                                      </p:cBhvr>
                                      <p:to>
                                        <p:strVal val="visible"/>
                                      </p:to>
                                    </p:set>
                                    <p:anim calcmode="lin" valueType="num">
                                      <p:cBhvr>
                                        <p:cTn id="13" dur="500" fill="hold"/>
                                        <p:tgtEl>
                                          <p:spTgt spid="163"/>
                                        </p:tgtEl>
                                        <p:attrNameLst>
                                          <p:attrName>ppt_w</p:attrName>
                                        </p:attrNameLst>
                                      </p:cBhvr>
                                      <p:tavLst>
                                        <p:tav tm="0">
                                          <p:val>
                                            <p:fltVal val="0"/>
                                          </p:val>
                                        </p:tav>
                                        <p:tav tm="100000">
                                          <p:val>
                                            <p:strVal val="#ppt_w"/>
                                          </p:val>
                                        </p:tav>
                                      </p:tavLst>
                                    </p:anim>
                                    <p:anim calcmode="lin" valueType="num">
                                      <p:cBhvr>
                                        <p:cTn id="14" dur="500" fill="hold"/>
                                        <p:tgtEl>
                                          <p:spTgt spid="163"/>
                                        </p:tgtEl>
                                        <p:attrNameLst>
                                          <p:attrName>ppt_h</p:attrName>
                                        </p:attrNameLst>
                                      </p:cBhvr>
                                      <p:tavLst>
                                        <p:tav tm="0">
                                          <p:val>
                                            <p:fltVal val="0"/>
                                          </p:val>
                                        </p:tav>
                                        <p:tav tm="100000">
                                          <p:val>
                                            <p:strVal val="#ppt_h"/>
                                          </p:val>
                                        </p:tav>
                                      </p:tavLst>
                                    </p:anim>
                                  </p:childTnLst>
                                </p:cTn>
                              </p:par>
                              <p:par>
                                <p:cTn id="15" presetID="6" presetClass="emph" presetSubtype="0" autoRev="1" fill="hold" nodeType="withEffect">
                                  <p:stCondLst>
                                    <p:cond delay="500"/>
                                  </p:stCondLst>
                                  <p:childTnLst>
                                    <p:animScale>
                                      <p:cBhvr>
                                        <p:cTn id="16" dur="100" fill="hold"/>
                                        <p:tgtEl>
                                          <p:spTgt spid="163"/>
                                        </p:tgtEl>
                                      </p:cBhvr>
                                      <p:by x="130000" y="130000"/>
                                    </p:animScale>
                                  </p:childTnLst>
                                </p:cTn>
                              </p:par>
                              <p:par>
                                <p:cTn id="17" presetID="23" presetClass="entr" presetSubtype="16" fill="hold" nodeType="withEffect">
                                  <p:stCondLst>
                                    <p:cond delay="1000"/>
                                  </p:stCondLst>
                                  <p:childTnLst>
                                    <p:set>
                                      <p:cBhvr>
                                        <p:cTn id="18" dur="1" fill="hold">
                                          <p:stCondLst>
                                            <p:cond delay="0"/>
                                          </p:stCondLst>
                                        </p:cTn>
                                        <p:tgtEl>
                                          <p:spTgt spid="157"/>
                                        </p:tgtEl>
                                        <p:attrNameLst>
                                          <p:attrName>style.visibility</p:attrName>
                                        </p:attrNameLst>
                                      </p:cBhvr>
                                      <p:to>
                                        <p:strVal val="visible"/>
                                      </p:to>
                                    </p:set>
                                    <p:anim calcmode="lin" valueType="num">
                                      <p:cBhvr>
                                        <p:cTn id="19" dur="500" fill="hold"/>
                                        <p:tgtEl>
                                          <p:spTgt spid="157"/>
                                        </p:tgtEl>
                                        <p:attrNameLst>
                                          <p:attrName>ppt_w</p:attrName>
                                        </p:attrNameLst>
                                      </p:cBhvr>
                                      <p:tavLst>
                                        <p:tav tm="0">
                                          <p:val>
                                            <p:fltVal val="0"/>
                                          </p:val>
                                        </p:tav>
                                        <p:tav tm="100000">
                                          <p:val>
                                            <p:strVal val="#ppt_w"/>
                                          </p:val>
                                        </p:tav>
                                      </p:tavLst>
                                    </p:anim>
                                    <p:anim calcmode="lin" valueType="num">
                                      <p:cBhvr>
                                        <p:cTn id="20" dur="500" fill="hold"/>
                                        <p:tgtEl>
                                          <p:spTgt spid="157"/>
                                        </p:tgtEl>
                                        <p:attrNameLst>
                                          <p:attrName>ppt_h</p:attrName>
                                        </p:attrNameLst>
                                      </p:cBhvr>
                                      <p:tavLst>
                                        <p:tav tm="0">
                                          <p:val>
                                            <p:fltVal val="0"/>
                                          </p:val>
                                        </p:tav>
                                        <p:tav tm="100000">
                                          <p:val>
                                            <p:strVal val="#ppt_h"/>
                                          </p:val>
                                        </p:tav>
                                      </p:tavLst>
                                    </p:anim>
                                  </p:childTnLst>
                                </p:cTn>
                              </p:par>
                              <p:par>
                                <p:cTn id="21" presetID="6" presetClass="emph" presetSubtype="0" autoRev="1" fill="hold" nodeType="withEffect">
                                  <p:stCondLst>
                                    <p:cond delay="1500"/>
                                  </p:stCondLst>
                                  <p:childTnLst>
                                    <p:animScale>
                                      <p:cBhvr>
                                        <p:cTn id="22" dur="100" fill="hold"/>
                                        <p:tgtEl>
                                          <p:spTgt spid="157"/>
                                        </p:tgtEl>
                                      </p:cBhvr>
                                      <p:by x="130000" y="130000"/>
                                    </p:animScale>
                                  </p:childTnLst>
                                </p:cTn>
                              </p:par>
                              <p:par>
                                <p:cTn id="23" presetID="23" presetClass="entr" presetSubtype="16" fill="hold" nodeType="withEffect">
                                  <p:stCondLst>
                                    <p:cond delay="0"/>
                                  </p:stCondLst>
                                  <p:childTnLst>
                                    <p:set>
                                      <p:cBhvr>
                                        <p:cTn id="24" dur="1" fill="hold">
                                          <p:stCondLst>
                                            <p:cond delay="0"/>
                                          </p:stCondLst>
                                        </p:cTn>
                                        <p:tgtEl>
                                          <p:spTgt spid="176"/>
                                        </p:tgtEl>
                                        <p:attrNameLst>
                                          <p:attrName>style.visibility</p:attrName>
                                        </p:attrNameLst>
                                      </p:cBhvr>
                                      <p:to>
                                        <p:strVal val="visible"/>
                                      </p:to>
                                    </p:set>
                                    <p:anim calcmode="lin" valueType="num">
                                      <p:cBhvr>
                                        <p:cTn id="25" dur="500" fill="hold"/>
                                        <p:tgtEl>
                                          <p:spTgt spid="176"/>
                                        </p:tgtEl>
                                        <p:attrNameLst>
                                          <p:attrName>ppt_w</p:attrName>
                                        </p:attrNameLst>
                                      </p:cBhvr>
                                      <p:tavLst>
                                        <p:tav tm="0">
                                          <p:val>
                                            <p:fltVal val="0"/>
                                          </p:val>
                                        </p:tav>
                                        <p:tav tm="100000">
                                          <p:val>
                                            <p:strVal val="#ppt_w"/>
                                          </p:val>
                                        </p:tav>
                                      </p:tavLst>
                                    </p:anim>
                                    <p:anim calcmode="lin" valueType="num">
                                      <p:cBhvr>
                                        <p:cTn id="26" dur="500" fill="hold"/>
                                        <p:tgtEl>
                                          <p:spTgt spid="176"/>
                                        </p:tgtEl>
                                        <p:attrNameLst>
                                          <p:attrName>ppt_h</p:attrName>
                                        </p:attrNameLst>
                                      </p:cBhvr>
                                      <p:tavLst>
                                        <p:tav tm="0">
                                          <p:val>
                                            <p:fltVal val="0"/>
                                          </p:val>
                                        </p:tav>
                                        <p:tav tm="100000">
                                          <p:val>
                                            <p:strVal val="#ppt_h"/>
                                          </p:val>
                                        </p:tav>
                                      </p:tavLst>
                                    </p:anim>
                                  </p:childTnLst>
                                </p:cTn>
                              </p:par>
                              <p:par>
                                <p:cTn id="27" presetID="6" presetClass="emph" presetSubtype="0" autoRev="1" fill="hold" nodeType="withEffect">
                                  <p:stCondLst>
                                    <p:cond delay="500"/>
                                  </p:stCondLst>
                                  <p:childTnLst>
                                    <p:animScale>
                                      <p:cBhvr>
                                        <p:cTn id="28" dur="100" fill="hold"/>
                                        <p:tgtEl>
                                          <p:spTgt spid="176"/>
                                        </p:tgtEl>
                                      </p:cBhvr>
                                      <p:by x="130000" y="130000"/>
                                    </p:animScale>
                                  </p:childTnLst>
                                </p:cTn>
                              </p:par>
                              <p:par>
                                <p:cTn id="29" presetID="23" presetClass="entr" presetSubtype="16" fill="hold" nodeType="withEffect">
                                  <p:stCondLst>
                                    <p:cond delay="750"/>
                                  </p:stCondLst>
                                  <p:childTnLst>
                                    <p:set>
                                      <p:cBhvr>
                                        <p:cTn id="30" dur="1" fill="hold">
                                          <p:stCondLst>
                                            <p:cond delay="0"/>
                                          </p:stCondLst>
                                        </p:cTn>
                                        <p:tgtEl>
                                          <p:spTgt spid="173"/>
                                        </p:tgtEl>
                                        <p:attrNameLst>
                                          <p:attrName>style.visibility</p:attrName>
                                        </p:attrNameLst>
                                      </p:cBhvr>
                                      <p:to>
                                        <p:strVal val="visible"/>
                                      </p:to>
                                    </p:set>
                                    <p:anim calcmode="lin" valueType="num">
                                      <p:cBhvr>
                                        <p:cTn id="31" dur="500" fill="hold"/>
                                        <p:tgtEl>
                                          <p:spTgt spid="173"/>
                                        </p:tgtEl>
                                        <p:attrNameLst>
                                          <p:attrName>ppt_w</p:attrName>
                                        </p:attrNameLst>
                                      </p:cBhvr>
                                      <p:tavLst>
                                        <p:tav tm="0">
                                          <p:val>
                                            <p:fltVal val="0"/>
                                          </p:val>
                                        </p:tav>
                                        <p:tav tm="100000">
                                          <p:val>
                                            <p:strVal val="#ppt_w"/>
                                          </p:val>
                                        </p:tav>
                                      </p:tavLst>
                                    </p:anim>
                                    <p:anim calcmode="lin" valueType="num">
                                      <p:cBhvr>
                                        <p:cTn id="32" dur="500" fill="hold"/>
                                        <p:tgtEl>
                                          <p:spTgt spid="173"/>
                                        </p:tgtEl>
                                        <p:attrNameLst>
                                          <p:attrName>ppt_h</p:attrName>
                                        </p:attrNameLst>
                                      </p:cBhvr>
                                      <p:tavLst>
                                        <p:tav tm="0">
                                          <p:val>
                                            <p:fltVal val="0"/>
                                          </p:val>
                                        </p:tav>
                                        <p:tav tm="100000">
                                          <p:val>
                                            <p:strVal val="#ppt_h"/>
                                          </p:val>
                                        </p:tav>
                                      </p:tavLst>
                                    </p:anim>
                                  </p:childTnLst>
                                </p:cTn>
                              </p:par>
                              <p:par>
                                <p:cTn id="33" presetID="6" presetClass="emph" presetSubtype="0" autoRev="1" fill="hold" nodeType="withEffect">
                                  <p:stCondLst>
                                    <p:cond delay="1250"/>
                                  </p:stCondLst>
                                  <p:childTnLst>
                                    <p:animScale>
                                      <p:cBhvr>
                                        <p:cTn id="34" dur="100" fill="hold"/>
                                        <p:tgtEl>
                                          <p:spTgt spid="173"/>
                                        </p:tgtEl>
                                      </p:cBhvr>
                                      <p:by x="130000" y="130000"/>
                                    </p:animScale>
                                  </p:childTnLst>
                                </p:cTn>
                              </p:par>
                              <p:par>
                                <p:cTn id="35" presetID="23" presetClass="entr" presetSubtype="16" fill="hold" nodeType="withEffect">
                                  <p:stCondLst>
                                    <p:cond delay="750"/>
                                  </p:stCondLst>
                                  <p:childTnLst>
                                    <p:set>
                                      <p:cBhvr>
                                        <p:cTn id="36" dur="1" fill="hold">
                                          <p:stCondLst>
                                            <p:cond delay="0"/>
                                          </p:stCondLst>
                                        </p:cTn>
                                        <p:tgtEl>
                                          <p:spTgt spid="164"/>
                                        </p:tgtEl>
                                        <p:attrNameLst>
                                          <p:attrName>style.visibility</p:attrName>
                                        </p:attrNameLst>
                                      </p:cBhvr>
                                      <p:to>
                                        <p:strVal val="visible"/>
                                      </p:to>
                                    </p:set>
                                    <p:anim calcmode="lin" valueType="num">
                                      <p:cBhvr>
                                        <p:cTn id="37" dur="500" fill="hold"/>
                                        <p:tgtEl>
                                          <p:spTgt spid="164"/>
                                        </p:tgtEl>
                                        <p:attrNameLst>
                                          <p:attrName>ppt_w</p:attrName>
                                        </p:attrNameLst>
                                      </p:cBhvr>
                                      <p:tavLst>
                                        <p:tav tm="0">
                                          <p:val>
                                            <p:fltVal val="0"/>
                                          </p:val>
                                        </p:tav>
                                        <p:tav tm="100000">
                                          <p:val>
                                            <p:strVal val="#ppt_w"/>
                                          </p:val>
                                        </p:tav>
                                      </p:tavLst>
                                    </p:anim>
                                    <p:anim calcmode="lin" valueType="num">
                                      <p:cBhvr>
                                        <p:cTn id="38" dur="500" fill="hold"/>
                                        <p:tgtEl>
                                          <p:spTgt spid="164"/>
                                        </p:tgtEl>
                                        <p:attrNameLst>
                                          <p:attrName>ppt_h</p:attrName>
                                        </p:attrNameLst>
                                      </p:cBhvr>
                                      <p:tavLst>
                                        <p:tav tm="0">
                                          <p:val>
                                            <p:fltVal val="0"/>
                                          </p:val>
                                        </p:tav>
                                        <p:tav tm="100000">
                                          <p:val>
                                            <p:strVal val="#ppt_h"/>
                                          </p:val>
                                        </p:tav>
                                      </p:tavLst>
                                    </p:anim>
                                  </p:childTnLst>
                                </p:cTn>
                              </p:par>
                              <p:par>
                                <p:cTn id="39" presetID="6" presetClass="emph" presetSubtype="0" autoRev="1" fill="hold" nodeType="withEffect">
                                  <p:stCondLst>
                                    <p:cond delay="1250"/>
                                  </p:stCondLst>
                                  <p:childTnLst>
                                    <p:animScale>
                                      <p:cBhvr>
                                        <p:cTn id="40" dur="100" fill="hold"/>
                                        <p:tgtEl>
                                          <p:spTgt spid="164"/>
                                        </p:tgtEl>
                                      </p:cBhvr>
                                      <p:by x="130000" y="130000"/>
                                    </p:animScale>
                                  </p:childTnLst>
                                </p:cTn>
                              </p:par>
                              <p:par>
                                <p:cTn id="41" presetID="23" presetClass="entr" presetSubtype="16" fill="hold" nodeType="withEffect">
                                  <p:stCondLst>
                                    <p:cond delay="500"/>
                                  </p:stCondLst>
                                  <p:childTnLst>
                                    <p:set>
                                      <p:cBhvr>
                                        <p:cTn id="42" dur="1" fill="hold">
                                          <p:stCondLst>
                                            <p:cond delay="0"/>
                                          </p:stCondLst>
                                        </p:cTn>
                                        <p:tgtEl>
                                          <p:spTgt spid="160"/>
                                        </p:tgtEl>
                                        <p:attrNameLst>
                                          <p:attrName>style.visibility</p:attrName>
                                        </p:attrNameLst>
                                      </p:cBhvr>
                                      <p:to>
                                        <p:strVal val="visible"/>
                                      </p:to>
                                    </p:set>
                                    <p:anim calcmode="lin" valueType="num">
                                      <p:cBhvr>
                                        <p:cTn id="43" dur="500" fill="hold"/>
                                        <p:tgtEl>
                                          <p:spTgt spid="160"/>
                                        </p:tgtEl>
                                        <p:attrNameLst>
                                          <p:attrName>ppt_w</p:attrName>
                                        </p:attrNameLst>
                                      </p:cBhvr>
                                      <p:tavLst>
                                        <p:tav tm="0">
                                          <p:val>
                                            <p:fltVal val="0"/>
                                          </p:val>
                                        </p:tav>
                                        <p:tav tm="100000">
                                          <p:val>
                                            <p:strVal val="#ppt_w"/>
                                          </p:val>
                                        </p:tav>
                                      </p:tavLst>
                                    </p:anim>
                                    <p:anim calcmode="lin" valueType="num">
                                      <p:cBhvr>
                                        <p:cTn id="44" dur="500" fill="hold"/>
                                        <p:tgtEl>
                                          <p:spTgt spid="160"/>
                                        </p:tgtEl>
                                        <p:attrNameLst>
                                          <p:attrName>ppt_h</p:attrName>
                                        </p:attrNameLst>
                                      </p:cBhvr>
                                      <p:tavLst>
                                        <p:tav tm="0">
                                          <p:val>
                                            <p:fltVal val="0"/>
                                          </p:val>
                                        </p:tav>
                                        <p:tav tm="100000">
                                          <p:val>
                                            <p:strVal val="#ppt_h"/>
                                          </p:val>
                                        </p:tav>
                                      </p:tavLst>
                                    </p:anim>
                                  </p:childTnLst>
                                </p:cTn>
                              </p:par>
                              <p:par>
                                <p:cTn id="45" presetID="6" presetClass="emph" presetSubtype="0" autoRev="1" fill="hold" nodeType="withEffect">
                                  <p:stCondLst>
                                    <p:cond delay="1000"/>
                                  </p:stCondLst>
                                  <p:childTnLst>
                                    <p:animScale>
                                      <p:cBhvr>
                                        <p:cTn id="46" dur="100" fill="hold"/>
                                        <p:tgtEl>
                                          <p:spTgt spid="160"/>
                                        </p:tgtEl>
                                      </p:cBhvr>
                                      <p:by x="130000" y="130000"/>
                                    </p:animScale>
                                  </p:childTnLst>
                                </p:cTn>
                              </p:par>
                              <p:par>
                                <p:cTn id="47" presetID="23" presetClass="entr" presetSubtype="16" fill="hold" nodeType="withEffect">
                                  <p:stCondLst>
                                    <p:cond delay="1000"/>
                                  </p:stCondLst>
                                  <p:childTnLst>
                                    <p:set>
                                      <p:cBhvr>
                                        <p:cTn id="48" dur="1" fill="hold">
                                          <p:stCondLst>
                                            <p:cond delay="0"/>
                                          </p:stCondLst>
                                        </p:cTn>
                                        <p:tgtEl>
                                          <p:spTgt spid="165"/>
                                        </p:tgtEl>
                                        <p:attrNameLst>
                                          <p:attrName>style.visibility</p:attrName>
                                        </p:attrNameLst>
                                      </p:cBhvr>
                                      <p:to>
                                        <p:strVal val="visible"/>
                                      </p:to>
                                    </p:set>
                                    <p:anim calcmode="lin" valueType="num">
                                      <p:cBhvr>
                                        <p:cTn id="49" dur="500" fill="hold"/>
                                        <p:tgtEl>
                                          <p:spTgt spid="165"/>
                                        </p:tgtEl>
                                        <p:attrNameLst>
                                          <p:attrName>ppt_w</p:attrName>
                                        </p:attrNameLst>
                                      </p:cBhvr>
                                      <p:tavLst>
                                        <p:tav tm="0">
                                          <p:val>
                                            <p:fltVal val="0"/>
                                          </p:val>
                                        </p:tav>
                                        <p:tav tm="100000">
                                          <p:val>
                                            <p:strVal val="#ppt_w"/>
                                          </p:val>
                                        </p:tav>
                                      </p:tavLst>
                                    </p:anim>
                                    <p:anim calcmode="lin" valueType="num">
                                      <p:cBhvr>
                                        <p:cTn id="50" dur="500" fill="hold"/>
                                        <p:tgtEl>
                                          <p:spTgt spid="165"/>
                                        </p:tgtEl>
                                        <p:attrNameLst>
                                          <p:attrName>ppt_h</p:attrName>
                                        </p:attrNameLst>
                                      </p:cBhvr>
                                      <p:tavLst>
                                        <p:tav tm="0">
                                          <p:val>
                                            <p:fltVal val="0"/>
                                          </p:val>
                                        </p:tav>
                                        <p:tav tm="100000">
                                          <p:val>
                                            <p:strVal val="#ppt_h"/>
                                          </p:val>
                                        </p:tav>
                                      </p:tavLst>
                                    </p:anim>
                                  </p:childTnLst>
                                </p:cTn>
                              </p:par>
                              <p:par>
                                <p:cTn id="51" presetID="6" presetClass="emph" presetSubtype="0" autoRev="1" fill="hold" nodeType="withEffect">
                                  <p:stCondLst>
                                    <p:cond delay="1500"/>
                                  </p:stCondLst>
                                  <p:childTnLst>
                                    <p:animScale>
                                      <p:cBhvr>
                                        <p:cTn id="52" dur="100" fill="hold"/>
                                        <p:tgtEl>
                                          <p:spTgt spid="165"/>
                                        </p:tgtEl>
                                      </p:cBhvr>
                                      <p:by x="130000" y="130000"/>
                                    </p:animScale>
                                  </p:childTnLst>
                                </p:cTn>
                              </p:par>
                              <p:par>
                                <p:cTn id="53" presetID="23" presetClass="entr" presetSubtype="16" fill="hold" nodeType="withEffect">
                                  <p:stCondLst>
                                    <p:cond delay="1250"/>
                                  </p:stCondLst>
                                  <p:childTnLst>
                                    <p:set>
                                      <p:cBhvr>
                                        <p:cTn id="54" dur="1" fill="hold">
                                          <p:stCondLst>
                                            <p:cond delay="0"/>
                                          </p:stCondLst>
                                        </p:cTn>
                                        <p:tgtEl>
                                          <p:spTgt spid="175"/>
                                        </p:tgtEl>
                                        <p:attrNameLst>
                                          <p:attrName>style.visibility</p:attrName>
                                        </p:attrNameLst>
                                      </p:cBhvr>
                                      <p:to>
                                        <p:strVal val="visible"/>
                                      </p:to>
                                    </p:set>
                                    <p:anim calcmode="lin" valueType="num">
                                      <p:cBhvr>
                                        <p:cTn id="55" dur="500" fill="hold"/>
                                        <p:tgtEl>
                                          <p:spTgt spid="175"/>
                                        </p:tgtEl>
                                        <p:attrNameLst>
                                          <p:attrName>ppt_w</p:attrName>
                                        </p:attrNameLst>
                                      </p:cBhvr>
                                      <p:tavLst>
                                        <p:tav tm="0">
                                          <p:val>
                                            <p:fltVal val="0"/>
                                          </p:val>
                                        </p:tav>
                                        <p:tav tm="100000">
                                          <p:val>
                                            <p:strVal val="#ppt_w"/>
                                          </p:val>
                                        </p:tav>
                                      </p:tavLst>
                                    </p:anim>
                                    <p:anim calcmode="lin" valueType="num">
                                      <p:cBhvr>
                                        <p:cTn id="56" dur="500" fill="hold"/>
                                        <p:tgtEl>
                                          <p:spTgt spid="175"/>
                                        </p:tgtEl>
                                        <p:attrNameLst>
                                          <p:attrName>ppt_h</p:attrName>
                                        </p:attrNameLst>
                                      </p:cBhvr>
                                      <p:tavLst>
                                        <p:tav tm="0">
                                          <p:val>
                                            <p:fltVal val="0"/>
                                          </p:val>
                                        </p:tav>
                                        <p:tav tm="100000">
                                          <p:val>
                                            <p:strVal val="#ppt_h"/>
                                          </p:val>
                                        </p:tav>
                                      </p:tavLst>
                                    </p:anim>
                                  </p:childTnLst>
                                </p:cTn>
                              </p:par>
                              <p:par>
                                <p:cTn id="57" presetID="6" presetClass="emph" presetSubtype="0" autoRev="1" fill="hold" nodeType="withEffect">
                                  <p:stCondLst>
                                    <p:cond delay="1750"/>
                                  </p:stCondLst>
                                  <p:childTnLst>
                                    <p:animScale>
                                      <p:cBhvr>
                                        <p:cTn id="58" dur="100" fill="hold"/>
                                        <p:tgtEl>
                                          <p:spTgt spid="175"/>
                                        </p:tgtEl>
                                      </p:cBhvr>
                                      <p:by x="130000" y="130000"/>
                                    </p:animScale>
                                  </p:childTnLst>
                                </p:cTn>
                              </p:par>
                              <p:par>
                                <p:cTn id="59" presetID="23" presetClass="entr" presetSubtype="16" fill="hold" nodeType="withEffect">
                                  <p:stCondLst>
                                    <p:cond delay="1250"/>
                                  </p:stCondLst>
                                  <p:childTnLst>
                                    <p:set>
                                      <p:cBhvr>
                                        <p:cTn id="60" dur="1" fill="hold">
                                          <p:stCondLst>
                                            <p:cond delay="0"/>
                                          </p:stCondLst>
                                        </p:cTn>
                                        <p:tgtEl>
                                          <p:spTgt spid="162"/>
                                        </p:tgtEl>
                                        <p:attrNameLst>
                                          <p:attrName>style.visibility</p:attrName>
                                        </p:attrNameLst>
                                      </p:cBhvr>
                                      <p:to>
                                        <p:strVal val="visible"/>
                                      </p:to>
                                    </p:set>
                                    <p:anim calcmode="lin" valueType="num">
                                      <p:cBhvr>
                                        <p:cTn id="61" dur="500" fill="hold"/>
                                        <p:tgtEl>
                                          <p:spTgt spid="162"/>
                                        </p:tgtEl>
                                        <p:attrNameLst>
                                          <p:attrName>ppt_w</p:attrName>
                                        </p:attrNameLst>
                                      </p:cBhvr>
                                      <p:tavLst>
                                        <p:tav tm="0">
                                          <p:val>
                                            <p:fltVal val="0"/>
                                          </p:val>
                                        </p:tav>
                                        <p:tav tm="100000">
                                          <p:val>
                                            <p:strVal val="#ppt_w"/>
                                          </p:val>
                                        </p:tav>
                                      </p:tavLst>
                                    </p:anim>
                                    <p:anim calcmode="lin" valueType="num">
                                      <p:cBhvr>
                                        <p:cTn id="62" dur="500" fill="hold"/>
                                        <p:tgtEl>
                                          <p:spTgt spid="162"/>
                                        </p:tgtEl>
                                        <p:attrNameLst>
                                          <p:attrName>ppt_h</p:attrName>
                                        </p:attrNameLst>
                                      </p:cBhvr>
                                      <p:tavLst>
                                        <p:tav tm="0">
                                          <p:val>
                                            <p:fltVal val="0"/>
                                          </p:val>
                                        </p:tav>
                                        <p:tav tm="100000">
                                          <p:val>
                                            <p:strVal val="#ppt_h"/>
                                          </p:val>
                                        </p:tav>
                                      </p:tavLst>
                                    </p:anim>
                                  </p:childTnLst>
                                </p:cTn>
                              </p:par>
                              <p:par>
                                <p:cTn id="63" presetID="6" presetClass="emph" presetSubtype="0" autoRev="1" fill="hold" nodeType="withEffect">
                                  <p:stCondLst>
                                    <p:cond delay="1750"/>
                                  </p:stCondLst>
                                  <p:childTnLst>
                                    <p:animScale>
                                      <p:cBhvr>
                                        <p:cTn id="64" dur="100" fill="hold"/>
                                        <p:tgtEl>
                                          <p:spTgt spid="162"/>
                                        </p:tgtEl>
                                      </p:cBhvr>
                                      <p:by x="130000" y="130000"/>
                                    </p:animScale>
                                  </p:childTnLst>
                                </p:cTn>
                              </p:par>
                              <p:par>
                                <p:cTn id="65" presetID="23" presetClass="entr" presetSubtype="16" fill="hold" nodeType="withEffect">
                                  <p:stCondLst>
                                    <p:cond delay="1500"/>
                                  </p:stCondLst>
                                  <p:childTnLst>
                                    <p:set>
                                      <p:cBhvr>
                                        <p:cTn id="66" dur="1" fill="hold">
                                          <p:stCondLst>
                                            <p:cond delay="0"/>
                                          </p:stCondLst>
                                        </p:cTn>
                                        <p:tgtEl>
                                          <p:spTgt spid="161"/>
                                        </p:tgtEl>
                                        <p:attrNameLst>
                                          <p:attrName>style.visibility</p:attrName>
                                        </p:attrNameLst>
                                      </p:cBhvr>
                                      <p:to>
                                        <p:strVal val="visible"/>
                                      </p:to>
                                    </p:set>
                                    <p:anim calcmode="lin" valueType="num">
                                      <p:cBhvr>
                                        <p:cTn id="67" dur="500" fill="hold"/>
                                        <p:tgtEl>
                                          <p:spTgt spid="161"/>
                                        </p:tgtEl>
                                        <p:attrNameLst>
                                          <p:attrName>ppt_w</p:attrName>
                                        </p:attrNameLst>
                                      </p:cBhvr>
                                      <p:tavLst>
                                        <p:tav tm="0">
                                          <p:val>
                                            <p:fltVal val="0"/>
                                          </p:val>
                                        </p:tav>
                                        <p:tav tm="100000">
                                          <p:val>
                                            <p:strVal val="#ppt_w"/>
                                          </p:val>
                                        </p:tav>
                                      </p:tavLst>
                                    </p:anim>
                                    <p:anim calcmode="lin" valueType="num">
                                      <p:cBhvr>
                                        <p:cTn id="68" dur="500" fill="hold"/>
                                        <p:tgtEl>
                                          <p:spTgt spid="161"/>
                                        </p:tgtEl>
                                        <p:attrNameLst>
                                          <p:attrName>ppt_h</p:attrName>
                                        </p:attrNameLst>
                                      </p:cBhvr>
                                      <p:tavLst>
                                        <p:tav tm="0">
                                          <p:val>
                                            <p:fltVal val="0"/>
                                          </p:val>
                                        </p:tav>
                                        <p:tav tm="100000">
                                          <p:val>
                                            <p:strVal val="#ppt_h"/>
                                          </p:val>
                                        </p:tav>
                                      </p:tavLst>
                                    </p:anim>
                                  </p:childTnLst>
                                </p:cTn>
                              </p:par>
                              <p:par>
                                <p:cTn id="69" presetID="6" presetClass="emph" presetSubtype="0" autoRev="1" fill="hold" nodeType="withEffect">
                                  <p:stCondLst>
                                    <p:cond delay="2000"/>
                                  </p:stCondLst>
                                  <p:childTnLst>
                                    <p:animScale>
                                      <p:cBhvr>
                                        <p:cTn id="70" dur="100" fill="hold"/>
                                        <p:tgtEl>
                                          <p:spTgt spid="161"/>
                                        </p:tgtEl>
                                      </p:cBhvr>
                                      <p:by x="130000" y="130000"/>
                                    </p:animScale>
                                  </p:childTnLst>
                                </p:cTn>
                              </p:par>
                              <p:par>
                                <p:cTn id="71" presetID="23" presetClass="entr" presetSubtype="16" fill="hold" nodeType="withEffect">
                                  <p:stCondLst>
                                    <p:cond delay="1500"/>
                                  </p:stCondLst>
                                  <p:childTnLst>
                                    <p:set>
                                      <p:cBhvr>
                                        <p:cTn id="72" dur="1" fill="hold">
                                          <p:stCondLst>
                                            <p:cond delay="0"/>
                                          </p:stCondLst>
                                        </p:cTn>
                                        <p:tgtEl>
                                          <p:spTgt spid="178"/>
                                        </p:tgtEl>
                                        <p:attrNameLst>
                                          <p:attrName>style.visibility</p:attrName>
                                        </p:attrNameLst>
                                      </p:cBhvr>
                                      <p:to>
                                        <p:strVal val="visible"/>
                                      </p:to>
                                    </p:set>
                                    <p:anim calcmode="lin" valueType="num">
                                      <p:cBhvr>
                                        <p:cTn id="73" dur="500" fill="hold"/>
                                        <p:tgtEl>
                                          <p:spTgt spid="178"/>
                                        </p:tgtEl>
                                        <p:attrNameLst>
                                          <p:attrName>ppt_w</p:attrName>
                                        </p:attrNameLst>
                                      </p:cBhvr>
                                      <p:tavLst>
                                        <p:tav tm="0">
                                          <p:val>
                                            <p:fltVal val="0"/>
                                          </p:val>
                                        </p:tav>
                                        <p:tav tm="100000">
                                          <p:val>
                                            <p:strVal val="#ppt_w"/>
                                          </p:val>
                                        </p:tav>
                                      </p:tavLst>
                                    </p:anim>
                                    <p:anim calcmode="lin" valueType="num">
                                      <p:cBhvr>
                                        <p:cTn id="74" dur="500" fill="hold"/>
                                        <p:tgtEl>
                                          <p:spTgt spid="178"/>
                                        </p:tgtEl>
                                        <p:attrNameLst>
                                          <p:attrName>ppt_h</p:attrName>
                                        </p:attrNameLst>
                                      </p:cBhvr>
                                      <p:tavLst>
                                        <p:tav tm="0">
                                          <p:val>
                                            <p:fltVal val="0"/>
                                          </p:val>
                                        </p:tav>
                                        <p:tav tm="100000">
                                          <p:val>
                                            <p:strVal val="#ppt_h"/>
                                          </p:val>
                                        </p:tav>
                                      </p:tavLst>
                                    </p:anim>
                                  </p:childTnLst>
                                </p:cTn>
                              </p:par>
                              <p:par>
                                <p:cTn id="75" presetID="6" presetClass="emph" presetSubtype="0" autoRev="1" fill="hold" nodeType="withEffect">
                                  <p:stCondLst>
                                    <p:cond delay="2000"/>
                                  </p:stCondLst>
                                  <p:childTnLst>
                                    <p:animScale>
                                      <p:cBhvr>
                                        <p:cTn id="76" dur="100" fill="hold"/>
                                        <p:tgtEl>
                                          <p:spTgt spid="178"/>
                                        </p:tgtEl>
                                      </p:cBhvr>
                                      <p:by x="130000" y="130000"/>
                                    </p:animScale>
                                  </p:childTnLst>
                                </p:cTn>
                              </p:par>
                              <p:par>
                                <p:cTn id="77" presetID="23" presetClass="entr" presetSubtype="16" fill="hold" nodeType="withEffect">
                                  <p:stCondLst>
                                    <p:cond delay="1750"/>
                                  </p:stCondLst>
                                  <p:childTnLst>
                                    <p:set>
                                      <p:cBhvr>
                                        <p:cTn id="78" dur="1" fill="hold">
                                          <p:stCondLst>
                                            <p:cond delay="0"/>
                                          </p:stCondLst>
                                        </p:cTn>
                                        <p:tgtEl>
                                          <p:spTgt spid="174"/>
                                        </p:tgtEl>
                                        <p:attrNameLst>
                                          <p:attrName>style.visibility</p:attrName>
                                        </p:attrNameLst>
                                      </p:cBhvr>
                                      <p:to>
                                        <p:strVal val="visible"/>
                                      </p:to>
                                    </p:set>
                                    <p:anim calcmode="lin" valueType="num">
                                      <p:cBhvr>
                                        <p:cTn id="79" dur="500" fill="hold"/>
                                        <p:tgtEl>
                                          <p:spTgt spid="174"/>
                                        </p:tgtEl>
                                        <p:attrNameLst>
                                          <p:attrName>ppt_w</p:attrName>
                                        </p:attrNameLst>
                                      </p:cBhvr>
                                      <p:tavLst>
                                        <p:tav tm="0">
                                          <p:val>
                                            <p:fltVal val="0"/>
                                          </p:val>
                                        </p:tav>
                                        <p:tav tm="100000">
                                          <p:val>
                                            <p:strVal val="#ppt_w"/>
                                          </p:val>
                                        </p:tav>
                                      </p:tavLst>
                                    </p:anim>
                                    <p:anim calcmode="lin" valueType="num">
                                      <p:cBhvr>
                                        <p:cTn id="80" dur="500" fill="hold"/>
                                        <p:tgtEl>
                                          <p:spTgt spid="174"/>
                                        </p:tgtEl>
                                        <p:attrNameLst>
                                          <p:attrName>ppt_h</p:attrName>
                                        </p:attrNameLst>
                                      </p:cBhvr>
                                      <p:tavLst>
                                        <p:tav tm="0">
                                          <p:val>
                                            <p:fltVal val="0"/>
                                          </p:val>
                                        </p:tav>
                                        <p:tav tm="100000">
                                          <p:val>
                                            <p:strVal val="#ppt_h"/>
                                          </p:val>
                                        </p:tav>
                                      </p:tavLst>
                                    </p:anim>
                                  </p:childTnLst>
                                </p:cTn>
                              </p:par>
                              <p:par>
                                <p:cTn id="81" presetID="6" presetClass="emph" presetSubtype="0" autoRev="1" fill="hold" nodeType="withEffect">
                                  <p:stCondLst>
                                    <p:cond delay="2250"/>
                                  </p:stCondLst>
                                  <p:childTnLst>
                                    <p:animScale>
                                      <p:cBhvr>
                                        <p:cTn id="82" dur="100" fill="hold"/>
                                        <p:tgtEl>
                                          <p:spTgt spid="174"/>
                                        </p:tgtEl>
                                      </p:cBhvr>
                                      <p:by x="130000" y="130000"/>
                                    </p:animScale>
                                  </p:childTnLst>
                                </p:cTn>
                              </p:par>
                              <p:par>
                                <p:cTn id="83" presetID="23" presetClass="entr" presetSubtype="16" fill="hold" nodeType="withEffect">
                                  <p:stCondLst>
                                    <p:cond delay="1500"/>
                                  </p:stCondLst>
                                  <p:childTnLst>
                                    <p:set>
                                      <p:cBhvr>
                                        <p:cTn id="84" dur="1" fill="hold">
                                          <p:stCondLst>
                                            <p:cond delay="0"/>
                                          </p:stCondLst>
                                        </p:cTn>
                                        <p:tgtEl>
                                          <p:spTgt spid="169"/>
                                        </p:tgtEl>
                                        <p:attrNameLst>
                                          <p:attrName>style.visibility</p:attrName>
                                        </p:attrNameLst>
                                      </p:cBhvr>
                                      <p:to>
                                        <p:strVal val="visible"/>
                                      </p:to>
                                    </p:set>
                                    <p:anim calcmode="lin" valueType="num">
                                      <p:cBhvr>
                                        <p:cTn id="85" dur="500" fill="hold"/>
                                        <p:tgtEl>
                                          <p:spTgt spid="169"/>
                                        </p:tgtEl>
                                        <p:attrNameLst>
                                          <p:attrName>ppt_w</p:attrName>
                                        </p:attrNameLst>
                                      </p:cBhvr>
                                      <p:tavLst>
                                        <p:tav tm="0">
                                          <p:val>
                                            <p:fltVal val="0"/>
                                          </p:val>
                                        </p:tav>
                                        <p:tav tm="100000">
                                          <p:val>
                                            <p:strVal val="#ppt_w"/>
                                          </p:val>
                                        </p:tav>
                                      </p:tavLst>
                                    </p:anim>
                                    <p:anim calcmode="lin" valueType="num">
                                      <p:cBhvr>
                                        <p:cTn id="86" dur="500" fill="hold"/>
                                        <p:tgtEl>
                                          <p:spTgt spid="169"/>
                                        </p:tgtEl>
                                        <p:attrNameLst>
                                          <p:attrName>ppt_h</p:attrName>
                                        </p:attrNameLst>
                                      </p:cBhvr>
                                      <p:tavLst>
                                        <p:tav tm="0">
                                          <p:val>
                                            <p:fltVal val="0"/>
                                          </p:val>
                                        </p:tav>
                                        <p:tav tm="100000">
                                          <p:val>
                                            <p:strVal val="#ppt_h"/>
                                          </p:val>
                                        </p:tav>
                                      </p:tavLst>
                                    </p:anim>
                                  </p:childTnLst>
                                </p:cTn>
                              </p:par>
                              <p:par>
                                <p:cTn id="87" presetID="6" presetClass="emph" presetSubtype="0" autoRev="1" fill="hold" nodeType="withEffect">
                                  <p:stCondLst>
                                    <p:cond delay="2000"/>
                                  </p:stCondLst>
                                  <p:childTnLst>
                                    <p:animScale>
                                      <p:cBhvr>
                                        <p:cTn id="88" dur="100" fill="hold"/>
                                        <p:tgtEl>
                                          <p:spTgt spid="169"/>
                                        </p:tgtEl>
                                      </p:cBhvr>
                                      <p:by x="130000" y="130000"/>
                                    </p:animScale>
                                  </p:childTnLst>
                                </p:cTn>
                              </p:par>
                              <p:par>
                                <p:cTn id="89" presetID="23" presetClass="entr" presetSubtype="16" fill="hold" nodeType="withEffect">
                                  <p:stCondLst>
                                    <p:cond delay="1750"/>
                                  </p:stCondLst>
                                  <p:childTnLst>
                                    <p:set>
                                      <p:cBhvr>
                                        <p:cTn id="90" dur="1" fill="hold">
                                          <p:stCondLst>
                                            <p:cond delay="0"/>
                                          </p:stCondLst>
                                        </p:cTn>
                                        <p:tgtEl>
                                          <p:spTgt spid="158"/>
                                        </p:tgtEl>
                                        <p:attrNameLst>
                                          <p:attrName>style.visibility</p:attrName>
                                        </p:attrNameLst>
                                      </p:cBhvr>
                                      <p:to>
                                        <p:strVal val="visible"/>
                                      </p:to>
                                    </p:set>
                                    <p:anim calcmode="lin" valueType="num">
                                      <p:cBhvr>
                                        <p:cTn id="91" dur="500" fill="hold"/>
                                        <p:tgtEl>
                                          <p:spTgt spid="158"/>
                                        </p:tgtEl>
                                        <p:attrNameLst>
                                          <p:attrName>ppt_w</p:attrName>
                                        </p:attrNameLst>
                                      </p:cBhvr>
                                      <p:tavLst>
                                        <p:tav tm="0">
                                          <p:val>
                                            <p:fltVal val="0"/>
                                          </p:val>
                                        </p:tav>
                                        <p:tav tm="100000">
                                          <p:val>
                                            <p:strVal val="#ppt_w"/>
                                          </p:val>
                                        </p:tav>
                                      </p:tavLst>
                                    </p:anim>
                                    <p:anim calcmode="lin" valueType="num">
                                      <p:cBhvr>
                                        <p:cTn id="92" dur="500" fill="hold"/>
                                        <p:tgtEl>
                                          <p:spTgt spid="158"/>
                                        </p:tgtEl>
                                        <p:attrNameLst>
                                          <p:attrName>ppt_h</p:attrName>
                                        </p:attrNameLst>
                                      </p:cBhvr>
                                      <p:tavLst>
                                        <p:tav tm="0">
                                          <p:val>
                                            <p:fltVal val="0"/>
                                          </p:val>
                                        </p:tav>
                                        <p:tav tm="100000">
                                          <p:val>
                                            <p:strVal val="#ppt_h"/>
                                          </p:val>
                                        </p:tav>
                                      </p:tavLst>
                                    </p:anim>
                                  </p:childTnLst>
                                </p:cTn>
                              </p:par>
                              <p:par>
                                <p:cTn id="93" presetID="6" presetClass="emph" presetSubtype="0" autoRev="1" fill="hold" nodeType="withEffect">
                                  <p:stCondLst>
                                    <p:cond delay="2250"/>
                                  </p:stCondLst>
                                  <p:childTnLst>
                                    <p:animScale>
                                      <p:cBhvr>
                                        <p:cTn id="94" dur="100" fill="hold"/>
                                        <p:tgtEl>
                                          <p:spTgt spid="158"/>
                                        </p:tgtEl>
                                      </p:cBhvr>
                                      <p:by x="130000" y="130000"/>
                                    </p:animScale>
                                  </p:childTnLst>
                                </p:cTn>
                              </p:par>
                              <p:par>
                                <p:cTn id="95" presetID="23" presetClass="entr" presetSubtype="16" fill="hold" nodeType="withEffect">
                                  <p:stCondLst>
                                    <p:cond delay="1750"/>
                                  </p:stCondLst>
                                  <p:childTnLst>
                                    <p:set>
                                      <p:cBhvr>
                                        <p:cTn id="96" dur="1" fill="hold">
                                          <p:stCondLst>
                                            <p:cond delay="0"/>
                                          </p:stCondLst>
                                        </p:cTn>
                                        <p:tgtEl>
                                          <p:spTgt spid="168"/>
                                        </p:tgtEl>
                                        <p:attrNameLst>
                                          <p:attrName>style.visibility</p:attrName>
                                        </p:attrNameLst>
                                      </p:cBhvr>
                                      <p:to>
                                        <p:strVal val="visible"/>
                                      </p:to>
                                    </p:set>
                                    <p:anim calcmode="lin" valueType="num">
                                      <p:cBhvr>
                                        <p:cTn id="97" dur="500" fill="hold"/>
                                        <p:tgtEl>
                                          <p:spTgt spid="168"/>
                                        </p:tgtEl>
                                        <p:attrNameLst>
                                          <p:attrName>ppt_w</p:attrName>
                                        </p:attrNameLst>
                                      </p:cBhvr>
                                      <p:tavLst>
                                        <p:tav tm="0">
                                          <p:val>
                                            <p:fltVal val="0"/>
                                          </p:val>
                                        </p:tav>
                                        <p:tav tm="100000">
                                          <p:val>
                                            <p:strVal val="#ppt_w"/>
                                          </p:val>
                                        </p:tav>
                                      </p:tavLst>
                                    </p:anim>
                                    <p:anim calcmode="lin" valueType="num">
                                      <p:cBhvr>
                                        <p:cTn id="98" dur="500" fill="hold"/>
                                        <p:tgtEl>
                                          <p:spTgt spid="168"/>
                                        </p:tgtEl>
                                        <p:attrNameLst>
                                          <p:attrName>ppt_h</p:attrName>
                                        </p:attrNameLst>
                                      </p:cBhvr>
                                      <p:tavLst>
                                        <p:tav tm="0">
                                          <p:val>
                                            <p:fltVal val="0"/>
                                          </p:val>
                                        </p:tav>
                                        <p:tav tm="100000">
                                          <p:val>
                                            <p:strVal val="#ppt_h"/>
                                          </p:val>
                                        </p:tav>
                                      </p:tavLst>
                                    </p:anim>
                                  </p:childTnLst>
                                </p:cTn>
                              </p:par>
                              <p:par>
                                <p:cTn id="99" presetID="6" presetClass="emph" presetSubtype="0" autoRev="1" fill="hold" nodeType="withEffect">
                                  <p:stCondLst>
                                    <p:cond delay="2250"/>
                                  </p:stCondLst>
                                  <p:childTnLst>
                                    <p:animScale>
                                      <p:cBhvr>
                                        <p:cTn id="100" dur="100" fill="hold"/>
                                        <p:tgtEl>
                                          <p:spTgt spid="168"/>
                                        </p:tgtEl>
                                      </p:cBhvr>
                                      <p:by x="130000" y="130000"/>
                                    </p:animScale>
                                  </p:childTnLst>
                                </p:cTn>
                              </p:par>
                              <p:par>
                                <p:cTn id="101" presetID="23" presetClass="entr" presetSubtype="16" fill="hold" nodeType="withEffect">
                                  <p:stCondLst>
                                    <p:cond delay="2000"/>
                                  </p:stCondLst>
                                  <p:childTnLst>
                                    <p:set>
                                      <p:cBhvr>
                                        <p:cTn id="102" dur="1" fill="hold">
                                          <p:stCondLst>
                                            <p:cond delay="0"/>
                                          </p:stCondLst>
                                        </p:cTn>
                                        <p:tgtEl>
                                          <p:spTgt spid="167"/>
                                        </p:tgtEl>
                                        <p:attrNameLst>
                                          <p:attrName>style.visibility</p:attrName>
                                        </p:attrNameLst>
                                      </p:cBhvr>
                                      <p:to>
                                        <p:strVal val="visible"/>
                                      </p:to>
                                    </p:set>
                                    <p:anim calcmode="lin" valueType="num">
                                      <p:cBhvr>
                                        <p:cTn id="103" dur="500" fill="hold"/>
                                        <p:tgtEl>
                                          <p:spTgt spid="167"/>
                                        </p:tgtEl>
                                        <p:attrNameLst>
                                          <p:attrName>ppt_w</p:attrName>
                                        </p:attrNameLst>
                                      </p:cBhvr>
                                      <p:tavLst>
                                        <p:tav tm="0">
                                          <p:val>
                                            <p:fltVal val="0"/>
                                          </p:val>
                                        </p:tav>
                                        <p:tav tm="100000">
                                          <p:val>
                                            <p:strVal val="#ppt_w"/>
                                          </p:val>
                                        </p:tav>
                                      </p:tavLst>
                                    </p:anim>
                                    <p:anim calcmode="lin" valueType="num">
                                      <p:cBhvr>
                                        <p:cTn id="104" dur="500" fill="hold"/>
                                        <p:tgtEl>
                                          <p:spTgt spid="167"/>
                                        </p:tgtEl>
                                        <p:attrNameLst>
                                          <p:attrName>ppt_h</p:attrName>
                                        </p:attrNameLst>
                                      </p:cBhvr>
                                      <p:tavLst>
                                        <p:tav tm="0">
                                          <p:val>
                                            <p:fltVal val="0"/>
                                          </p:val>
                                        </p:tav>
                                        <p:tav tm="100000">
                                          <p:val>
                                            <p:strVal val="#ppt_h"/>
                                          </p:val>
                                        </p:tav>
                                      </p:tavLst>
                                    </p:anim>
                                  </p:childTnLst>
                                </p:cTn>
                              </p:par>
                              <p:par>
                                <p:cTn id="105" presetID="6" presetClass="emph" presetSubtype="0" autoRev="1" fill="hold" nodeType="withEffect">
                                  <p:stCondLst>
                                    <p:cond delay="2500"/>
                                  </p:stCondLst>
                                  <p:childTnLst>
                                    <p:animScale>
                                      <p:cBhvr>
                                        <p:cTn id="106" dur="100" fill="hold"/>
                                        <p:tgtEl>
                                          <p:spTgt spid="167"/>
                                        </p:tgtEl>
                                      </p:cBhvr>
                                      <p:by x="130000" y="130000"/>
                                    </p:animScale>
                                  </p:childTnLst>
                                </p:cTn>
                              </p:par>
                              <p:par>
                                <p:cTn id="107" presetID="23" presetClass="entr" presetSubtype="16" fill="hold" nodeType="withEffect">
                                  <p:stCondLst>
                                    <p:cond delay="2000"/>
                                  </p:stCondLst>
                                  <p:childTnLst>
                                    <p:set>
                                      <p:cBhvr>
                                        <p:cTn id="108" dur="1" fill="hold">
                                          <p:stCondLst>
                                            <p:cond delay="0"/>
                                          </p:stCondLst>
                                        </p:cTn>
                                        <p:tgtEl>
                                          <p:spTgt spid="166"/>
                                        </p:tgtEl>
                                        <p:attrNameLst>
                                          <p:attrName>style.visibility</p:attrName>
                                        </p:attrNameLst>
                                      </p:cBhvr>
                                      <p:to>
                                        <p:strVal val="visible"/>
                                      </p:to>
                                    </p:set>
                                    <p:anim calcmode="lin" valueType="num">
                                      <p:cBhvr>
                                        <p:cTn id="109" dur="500" fill="hold"/>
                                        <p:tgtEl>
                                          <p:spTgt spid="166"/>
                                        </p:tgtEl>
                                        <p:attrNameLst>
                                          <p:attrName>ppt_w</p:attrName>
                                        </p:attrNameLst>
                                      </p:cBhvr>
                                      <p:tavLst>
                                        <p:tav tm="0">
                                          <p:val>
                                            <p:fltVal val="0"/>
                                          </p:val>
                                        </p:tav>
                                        <p:tav tm="100000">
                                          <p:val>
                                            <p:strVal val="#ppt_w"/>
                                          </p:val>
                                        </p:tav>
                                      </p:tavLst>
                                    </p:anim>
                                    <p:anim calcmode="lin" valueType="num">
                                      <p:cBhvr>
                                        <p:cTn id="110" dur="500" fill="hold"/>
                                        <p:tgtEl>
                                          <p:spTgt spid="166"/>
                                        </p:tgtEl>
                                        <p:attrNameLst>
                                          <p:attrName>ppt_h</p:attrName>
                                        </p:attrNameLst>
                                      </p:cBhvr>
                                      <p:tavLst>
                                        <p:tav tm="0">
                                          <p:val>
                                            <p:fltVal val="0"/>
                                          </p:val>
                                        </p:tav>
                                        <p:tav tm="100000">
                                          <p:val>
                                            <p:strVal val="#ppt_h"/>
                                          </p:val>
                                        </p:tav>
                                      </p:tavLst>
                                    </p:anim>
                                  </p:childTnLst>
                                </p:cTn>
                              </p:par>
                              <p:par>
                                <p:cTn id="111" presetID="6" presetClass="emph" presetSubtype="0" autoRev="1" fill="hold" nodeType="withEffect">
                                  <p:stCondLst>
                                    <p:cond delay="2500"/>
                                  </p:stCondLst>
                                  <p:childTnLst>
                                    <p:animScale>
                                      <p:cBhvr>
                                        <p:cTn id="112" dur="100" fill="hold"/>
                                        <p:tgtEl>
                                          <p:spTgt spid="166"/>
                                        </p:tgtEl>
                                      </p:cBhvr>
                                      <p:by x="130000" y="130000"/>
                                    </p:animScale>
                                  </p:childTnLst>
                                </p:cTn>
                              </p:par>
                              <p:par>
                                <p:cTn id="113" presetID="23" presetClass="entr" presetSubtype="16" fill="hold" nodeType="withEffect">
                                  <p:stCondLst>
                                    <p:cond delay="2000"/>
                                  </p:stCondLst>
                                  <p:childTnLst>
                                    <p:set>
                                      <p:cBhvr>
                                        <p:cTn id="114" dur="1" fill="hold">
                                          <p:stCondLst>
                                            <p:cond delay="0"/>
                                          </p:stCondLst>
                                        </p:cTn>
                                        <p:tgtEl>
                                          <p:spTgt spid="172"/>
                                        </p:tgtEl>
                                        <p:attrNameLst>
                                          <p:attrName>style.visibility</p:attrName>
                                        </p:attrNameLst>
                                      </p:cBhvr>
                                      <p:to>
                                        <p:strVal val="visible"/>
                                      </p:to>
                                    </p:set>
                                    <p:anim calcmode="lin" valueType="num">
                                      <p:cBhvr>
                                        <p:cTn id="115" dur="500" fill="hold"/>
                                        <p:tgtEl>
                                          <p:spTgt spid="172"/>
                                        </p:tgtEl>
                                        <p:attrNameLst>
                                          <p:attrName>ppt_w</p:attrName>
                                        </p:attrNameLst>
                                      </p:cBhvr>
                                      <p:tavLst>
                                        <p:tav tm="0">
                                          <p:val>
                                            <p:fltVal val="0"/>
                                          </p:val>
                                        </p:tav>
                                        <p:tav tm="100000">
                                          <p:val>
                                            <p:strVal val="#ppt_w"/>
                                          </p:val>
                                        </p:tav>
                                      </p:tavLst>
                                    </p:anim>
                                    <p:anim calcmode="lin" valueType="num">
                                      <p:cBhvr>
                                        <p:cTn id="116" dur="500" fill="hold"/>
                                        <p:tgtEl>
                                          <p:spTgt spid="172"/>
                                        </p:tgtEl>
                                        <p:attrNameLst>
                                          <p:attrName>ppt_h</p:attrName>
                                        </p:attrNameLst>
                                      </p:cBhvr>
                                      <p:tavLst>
                                        <p:tav tm="0">
                                          <p:val>
                                            <p:fltVal val="0"/>
                                          </p:val>
                                        </p:tav>
                                        <p:tav tm="100000">
                                          <p:val>
                                            <p:strVal val="#ppt_h"/>
                                          </p:val>
                                        </p:tav>
                                      </p:tavLst>
                                    </p:anim>
                                  </p:childTnLst>
                                </p:cTn>
                              </p:par>
                              <p:par>
                                <p:cTn id="117" presetID="6" presetClass="emph" presetSubtype="0" autoRev="1" fill="hold" nodeType="withEffect">
                                  <p:stCondLst>
                                    <p:cond delay="2500"/>
                                  </p:stCondLst>
                                  <p:childTnLst>
                                    <p:animScale>
                                      <p:cBhvr>
                                        <p:cTn id="118" dur="100" fill="hold"/>
                                        <p:tgtEl>
                                          <p:spTgt spid="172"/>
                                        </p:tgtEl>
                                      </p:cBhvr>
                                      <p:by x="130000" y="130000"/>
                                    </p:animScale>
                                  </p:childTnLst>
                                </p:cTn>
                              </p:par>
                              <p:par>
                                <p:cTn id="119" presetID="10" presetClass="entr" presetSubtype="0" fill="hold" grpId="0" nodeType="withEffect">
                                  <p:stCondLst>
                                    <p:cond delay="2000"/>
                                  </p:stCondLst>
                                  <p:childTnLst>
                                    <p:set>
                                      <p:cBhvr>
                                        <p:cTn id="120" dur="1" fill="hold">
                                          <p:stCondLst>
                                            <p:cond delay="0"/>
                                          </p:stCondLst>
                                        </p:cTn>
                                        <p:tgtEl>
                                          <p:spTgt spid="190"/>
                                        </p:tgtEl>
                                        <p:attrNameLst>
                                          <p:attrName>style.visibility</p:attrName>
                                        </p:attrNameLst>
                                      </p:cBhvr>
                                      <p:to>
                                        <p:strVal val="visible"/>
                                      </p:to>
                                    </p:set>
                                    <p:animEffect transition="in" filter="fade">
                                      <p:cBhvr>
                                        <p:cTn id="121" dur="1000"/>
                                        <p:tgtEl>
                                          <p:spTgt spid="190"/>
                                        </p:tgtEl>
                                      </p:cBhvr>
                                    </p:animEffect>
                                  </p:childTnLst>
                                </p:cTn>
                              </p:par>
                              <p:par>
                                <p:cTn id="122" presetID="2" presetClass="entr" presetSubtype="8" decel="100000" fill="hold" grpId="0" nodeType="withEffect">
                                  <p:stCondLst>
                                    <p:cond delay="2500"/>
                                  </p:stCondLst>
                                  <p:childTnLst>
                                    <p:set>
                                      <p:cBhvr>
                                        <p:cTn id="123" dur="1" fill="hold">
                                          <p:stCondLst>
                                            <p:cond delay="0"/>
                                          </p:stCondLst>
                                        </p:cTn>
                                        <p:tgtEl>
                                          <p:spTgt spid="192"/>
                                        </p:tgtEl>
                                        <p:attrNameLst>
                                          <p:attrName>style.visibility</p:attrName>
                                        </p:attrNameLst>
                                      </p:cBhvr>
                                      <p:to>
                                        <p:strVal val="visible"/>
                                      </p:to>
                                    </p:set>
                                    <p:anim calcmode="lin" valueType="num">
                                      <p:cBhvr additive="base">
                                        <p:cTn id="124" dur="1000" fill="hold"/>
                                        <p:tgtEl>
                                          <p:spTgt spid="192"/>
                                        </p:tgtEl>
                                        <p:attrNameLst>
                                          <p:attrName>ppt_x</p:attrName>
                                        </p:attrNameLst>
                                      </p:cBhvr>
                                      <p:tavLst>
                                        <p:tav tm="0">
                                          <p:val>
                                            <p:strVal val="0-#ppt_w/2"/>
                                          </p:val>
                                        </p:tav>
                                        <p:tav tm="100000">
                                          <p:val>
                                            <p:strVal val="#ppt_x"/>
                                          </p:val>
                                        </p:tav>
                                      </p:tavLst>
                                    </p:anim>
                                    <p:anim calcmode="lin" valueType="num">
                                      <p:cBhvr additive="base">
                                        <p:cTn id="125" dur="1000" fill="hold"/>
                                        <p:tgtEl>
                                          <p:spTgt spid="192"/>
                                        </p:tgtEl>
                                        <p:attrNameLst>
                                          <p:attrName>ppt_y</p:attrName>
                                        </p:attrNameLst>
                                      </p:cBhvr>
                                      <p:tavLst>
                                        <p:tav tm="0">
                                          <p:val>
                                            <p:strVal val="#ppt_y"/>
                                          </p:val>
                                        </p:tav>
                                        <p:tav tm="100000">
                                          <p:val>
                                            <p:strVal val="#ppt_y"/>
                                          </p:val>
                                        </p:tav>
                                      </p:tavLst>
                                    </p:anim>
                                  </p:childTnLst>
                                </p:cTn>
                              </p:par>
                              <p:par>
                                <p:cTn id="126" presetID="2" presetClass="entr" presetSubtype="8" decel="100000" fill="hold" grpId="0" nodeType="withEffect">
                                  <p:stCondLst>
                                    <p:cond delay="2650"/>
                                  </p:stCondLst>
                                  <p:childTnLst>
                                    <p:set>
                                      <p:cBhvr>
                                        <p:cTn id="127" dur="1" fill="hold">
                                          <p:stCondLst>
                                            <p:cond delay="0"/>
                                          </p:stCondLst>
                                        </p:cTn>
                                        <p:tgtEl>
                                          <p:spTgt spid="203"/>
                                        </p:tgtEl>
                                        <p:attrNameLst>
                                          <p:attrName>style.visibility</p:attrName>
                                        </p:attrNameLst>
                                      </p:cBhvr>
                                      <p:to>
                                        <p:strVal val="visible"/>
                                      </p:to>
                                    </p:set>
                                    <p:anim calcmode="lin" valueType="num">
                                      <p:cBhvr additive="base">
                                        <p:cTn id="128" dur="1000" fill="hold"/>
                                        <p:tgtEl>
                                          <p:spTgt spid="203"/>
                                        </p:tgtEl>
                                        <p:attrNameLst>
                                          <p:attrName>ppt_x</p:attrName>
                                        </p:attrNameLst>
                                      </p:cBhvr>
                                      <p:tavLst>
                                        <p:tav tm="0">
                                          <p:val>
                                            <p:strVal val="0-#ppt_w/2"/>
                                          </p:val>
                                        </p:tav>
                                        <p:tav tm="100000">
                                          <p:val>
                                            <p:strVal val="#ppt_x"/>
                                          </p:val>
                                        </p:tav>
                                      </p:tavLst>
                                    </p:anim>
                                    <p:anim calcmode="lin" valueType="num">
                                      <p:cBhvr additive="base">
                                        <p:cTn id="129" dur="1000" fill="hold"/>
                                        <p:tgtEl>
                                          <p:spTgt spid="203"/>
                                        </p:tgtEl>
                                        <p:attrNameLst>
                                          <p:attrName>ppt_y</p:attrName>
                                        </p:attrNameLst>
                                      </p:cBhvr>
                                      <p:tavLst>
                                        <p:tav tm="0">
                                          <p:val>
                                            <p:strVal val="#ppt_y"/>
                                          </p:val>
                                        </p:tav>
                                        <p:tav tm="100000">
                                          <p:val>
                                            <p:strVal val="#ppt_y"/>
                                          </p:val>
                                        </p:tav>
                                      </p:tavLst>
                                    </p:anim>
                                  </p:childTnLst>
                                </p:cTn>
                              </p:par>
                              <p:par>
                                <p:cTn id="130" presetID="2" presetClass="entr" presetSubtype="8" decel="100000" fill="hold" grpId="0" nodeType="withEffect">
                                  <p:stCondLst>
                                    <p:cond delay="2600"/>
                                  </p:stCondLst>
                                  <p:childTnLst>
                                    <p:set>
                                      <p:cBhvr>
                                        <p:cTn id="131" dur="1" fill="hold">
                                          <p:stCondLst>
                                            <p:cond delay="0"/>
                                          </p:stCondLst>
                                        </p:cTn>
                                        <p:tgtEl>
                                          <p:spTgt spid="198"/>
                                        </p:tgtEl>
                                        <p:attrNameLst>
                                          <p:attrName>style.visibility</p:attrName>
                                        </p:attrNameLst>
                                      </p:cBhvr>
                                      <p:to>
                                        <p:strVal val="visible"/>
                                      </p:to>
                                    </p:set>
                                    <p:anim calcmode="lin" valueType="num">
                                      <p:cBhvr additive="base">
                                        <p:cTn id="132" dur="1000" fill="hold"/>
                                        <p:tgtEl>
                                          <p:spTgt spid="198"/>
                                        </p:tgtEl>
                                        <p:attrNameLst>
                                          <p:attrName>ppt_x</p:attrName>
                                        </p:attrNameLst>
                                      </p:cBhvr>
                                      <p:tavLst>
                                        <p:tav tm="0">
                                          <p:val>
                                            <p:strVal val="0-#ppt_w/2"/>
                                          </p:val>
                                        </p:tav>
                                        <p:tav tm="100000">
                                          <p:val>
                                            <p:strVal val="#ppt_x"/>
                                          </p:val>
                                        </p:tav>
                                      </p:tavLst>
                                    </p:anim>
                                    <p:anim calcmode="lin" valueType="num">
                                      <p:cBhvr additive="base">
                                        <p:cTn id="133" dur="1000" fill="hold"/>
                                        <p:tgtEl>
                                          <p:spTgt spid="198"/>
                                        </p:tgtEl>
                                        <p:attrNameLst>
                                          <p:attrName>ppt_y</p:attrName>
                                        </p:attrNameLst>
                                      </p:cBhvr>
                                      <p:tavLst>
                                        <p:tav tm="0">
                                          <p:val>
                                            <p:strVal val="#ppt_y"/>
                                          </p:val>
                                        </p:tav>
                                        <p:tav tm="100000">
                                          <p:val>
                                            <p:strVal val="#ppt_y"/>
                                          </p:val>
                                        </p:tav>
                                      </p:tavLst>
                                    </p:anim>
                                  </p:childTnLst>
                                </p:cTn>
                              </p:par>
                              <p:par>
                                <p:cTn id="134" presetID="22" presetClass="entr" presetSubtype="1" fill="hold" grpId="0" nodeType="withEffect">
                                  <p:stCondLst>
                                    <p:cond delay="0"/>
                                  </p:stCondLst>
                                  <p:childTnLst>
                                    <p:set>
                                      <p:cBhvr>
                                        <p:cTn id="135" dur="1" fill="hold">
                                          <p:stCondLst>
                                            <p:cond delay="0"/>
                                          </p:stCondLst>
                                        </p:cTn>
                                        <p:tgtEl>
                                          <p:spTgt spid="86">
                                            <p:bg/>
                                          </p:spTgt>
                                        </p:tgtEl>
                                        <p:attrNameLst>
                                          <p:attrName>style.visibility</p:attrName>
                                        </p:attrNameLst>
                                      </p:cBhvr>
                                      <p:to>
                                        <p:strVal val="visible"/>
                                      </p:to>
                                    </p:set>
                                    <p:animEffect transition="in" filter="wipe(up)">
                                      <p:cBhvr>
                                        <p:cTn id="136" dur="1000"/>
                                        <p:tgtEl>
                                          <p:spTgt spid="86">
                                            <p:bg/>
                                          </p:spTgt>
                                        </p:tgtEl>
                                      </p:cBhvr>
                                    </p:animEffect>
                                  </p:childTnLst>
                                </p:cTn>
                              </p:par>
                              <p:par>
                                <p:cTn id="137" presetID="22" presetClass="entr" presetSubtype="1" fill="hold" grpId="0" nodeType="withEffect">
                                  <p:stCondLst>
                                    <p:cond delay="0"/>
                                  </p:stCondLst>
                                  <p:childTnLst>
                                    <p:set>
                                      <p:cBhvr>
                                        <p:cTn id="138" dur="1" fill="hold">
                                          <p:stCondLst>
                                            <p:cond delay="0"/>
                                          </p:stCondLst>
                                        </p:cTn>
                                        <p:tgtEl>
                                          <p:spTgt spid="86">
                                            <p:txEl>
                                              <p:pRg st="0" end="0"/>
                                            </p:txEl>
                                          </p:spTgt>
                                        </p:tgtEl>
                                        <p:attrNameLst>
                                          <p:attrName>style.visibility</p:attrName>
                                        </p:attrNameLst>
                                      </p:cBhvr>
                                      <p:to>
                                        <p:strVal val="visible"/>
                                      </p:to>
                                    </p:set>
                                    <p:animEffect transition="in" filter="wipe(up)">
                                      <p:cBhvr>
                                        <p:cTn id="139" dur="1000"/>
                                        <p:tgtEl>
                                          <p:spTgt spid="86">
                                            <p:txEl>
                                              <p:pRg st="0" end="0"/>
                                            </p:txEl>
                                          </p:spTgt>
                                        </p:tgtEl>
                                      </p:cBhvr>
                                    </p:animEffect>
                                  </p:childTnLst>
                                </p:cTn>
                              </p:par>
                              <p:par>
                                <p:cTn id="140" presetID="22" presetClass="entr" presetSubtype="1" fill="hold" grpId="0" nodeType="withEffect">
                                  <p:stCondLst>
                                    <p:cond delay="250"/>
                                  </p:stCondLst>
                                  <p:childTnLst>
                                    <p:set>
                                      <p:cBhvr>
                                        <p:cTn id="141" dur="1" fill="hold">
                                          <p:stCondLst>
                                            <p:cond delay="0"/>
                                          </p:stCondLst>
                                        </p:cTn>
                                        <p:tgtEl>
                                          <p:spTgt spid="87">
                                            <p:bg/>
                                          </p:spTgt>
                                        </p:tgtEl>
                                        <p:attrNameLst>
                                          <p:attrName>style.visibility</p:attrName>
                                        </p:attrNameLst>
                                      </p:cBhvr>
                                      <p:to>
                                        <p:strVal val="visible"/>
                                      </p:to>
                                    </p:set>
                                    <p:animEffect transition="in" filter="wipe(up)">
                                      <p:cBhvr>
                                        <p:cTn id="142" dur="1000"/>
                                        <p:tgtEl>
                                          <p:spTgt spid="87">
                                            <p:bg/>
                                          </p:spTgt>
                                        </p:tgtEl>
                                      </p:cBhvr>
                                    </p:animEffect>
                                  </p:childTnLst>
                                </p:cTn>
                              </p:par>
                              <p:par>
                                <p:cTn id="143" presetID="22" presetClass="entr" presetSubtype="1" fill="hold" grpId="0" nodeType="withEffect">
                                  <p:stCondLst>
                                    <p:cond delay="250"/>
                                  </p:stCondLst>
                                  <p:childTnLst>
                                    <p:set>
                                      <p:cBhvr>
                                        <p:cTn id="144" dur="1" fill="hold">
                                          <p:stCondLst>
                                            <p:cond delay="0"/>
                                          </p:stCondLst>
                                        </p:cTn>
                                        <p:tgtEl>
                                          <p:spTgt spid="87">
                                            <p:txEl>
                                              <p:pRg st="0" end="0"/>
                                            </p:txEl>
                                          </p:spTgt>
                                        </p:tgtEl>
                                        <p:attrNameLst>
                                          <p:attrName>style.visibility</p:attrName>
                                        </p:attrNameLst>
                                      </p:cBhvr>
                                      <p:to>
                                        <p:strVal val="visible"/>
                                      </p:to>
                                    </p:set>
                                    <p:animEffect transition="in" filter="wipe(up)">
                                      <p:cBhvr>
                                        <p:cTn id="145" dur="1000"/>
                                        <p:tgtEl>
                                          <p:spTgt spid="87">
                                            <p:txEl>
                                              <p:pRg st="0" end="0"/>
                                            </p:txEl>
                                          </p:spTgt>
                                        </p:tgtEl>
                                      </p:cBhvr>
                                    </p:animEffect>
                                  </p:childTnLst>
                                </p:cTn>
                              </p:par>
                              <p:par>
                                <p:cTn id="146" presetID="22" presetClass="entr" presetSubtype="4" fill="hold" grpId="0" nodeType="withEffect">
                                  <p:stCondLst>
                                    <p:cond delay="500"/>
                                  </p:stCondLst>
                                  <p:childTnLst>
                                    <p:set>
                                      <p:cBhvr>
                                        <p:cTn id="147" dur="1" fill="hold">
                                          <p:stCondLst>
                                            <p:cond delay="0"/>
                                          </p:stCondLst>
                                        </p:cTn>
                                        <p:tgtEl>
                                          <p:spTgt spid="88">
                                            <p:bg/>
                                          </p:spTgt>
                                        </p:tgtEl>
                                        <p:attrNameLst>
                                          <p:attrName>style.visibility</p:attrName>
                                        </p:attrNameLst>
                                      </p:cBhvr>
                                      <p:to>
                                        <p:strVal val="visible"/>
                                      </p:to>
                                    </p:set>
                                    <p:animEffect transition="in" filter="wipe(down)">
                                      <p:cBhvr>
                                        <p:cTn id="148" dur="1000"/>
                                        <p:tgtEl>
                                          <p:spTgt spid="88">
                                            <p:bg/>
                                          </p:spTgt>
                                        </p:tgtEl>
                                      </p:cBhvr>
                                    </p:animEffect>
                                  </p:childTnLst>
                                </p:cTn>
                              </p:par>
                              <p:par>
                                <p:cTn id="149" presetID="22" presetClass="entr" presetSubtype="4" fill="hold" grpId="0" nodeType="withEffect">
                                  <p:stCondLst>
                                    <p:cond delay="500"/>
                                  </p:stCondLst>
                                  <p:childTnLst>
                                    <p:set>
                                      <p:cBhvr>
                                        <p:cTn id="150" dur="1" fill="hold">
                                          <p:stCondLst>
                                            <p:cond delay="0"/>
                                          </p:stCondLst>
                                        </p:cTn>
                                        <p:tgtEl>
                                          <p:spTgt spid="88">
                                            <p:txEl>
                                              <p:pRg st="0" end="0"/>
                                            </p:txEl>
                                          </p:spTgt>
                                        </p:tgtEl>
                                        <p:attrNameLst>
                                          <p:attrName>style.visibility</p:attrName>
                                        </p:attrNameLst>
                                      </p:cBhvr>
                                      <p:to>
                                        <p:strVal val="visible"/>
                                      </p:to>
                                    </p:set>
                                    <p:animEffect transition="in" filter="wipe(down)">
                                      <p:cBhvr>
                                        <p:cTn id="151" dur="1000"/>
                                        <p:tgtEl>
                                          <p:spTgt spid="88">
                                            <p:txEl>
                                              <p:pRg st="0" end="0"/>
                                            </p:txEl>
                                          </p:spTgt>
                                        </p:tgtEl>
                                      </p:cBhvr>
                                    </p:animEffect>
                                  </p:childTnLst>
                                </p:cTn>
                              </p:par>
                              <p:par>
                                <p:cTn id="152" presetID="23" presetClass="entr" presetSubtype="16" fill="hold" nodeType="withEffect">
                                  <p:stCondLst>
                                    <p:cond delay="500"/>
                                  </p:stCondLst>
                                  <p:childTnLst>
                                    <p:set>
                                      <p:cBhvr>
                                        <p:cTn id="153" dur="1" fill="hold">
                                          <p:stCondLst>
                                            <p:cond delay="0"/>
                                          </p:stCondLst>
                                        </p:cTn>
                                        <p:tgtEl>
                                          <p:spTgt spid="91"/>
                                        </p:tgtEl>
                                        <p:attrNameLst>
                                          <p:attrName>style.visibility</p:attrName>
                                        </p:attrNameLst>
                                      </p:cBhvr>
                                      <p:to>
                                        <p:strVal val="visible"/>
                                      </p:to>
                                    </p:set>
                                    <p:anim calcmode="lin" valueType="num">
                                      <p:cBhvr>
                                        <p:cTn id="154" dur="500" fill="hold"/>
                                        <p:tgtEl>
                                          <p:spTgt spid="91"/>
                                        </p:tgtEl>
                                        <p:attrNameLst>
                                          <p:attrName>ppt_w</p:attrName>
                                        </p:attrNameLst>
                                      </p:cBhvr>
                                      <p:tavLst>
                                        <p:tav tm="0">
                                          <p:val>
                                            <p:fltVal val="0"/>
                                          </p:val>
                                        </p:tav>
                                        <p:tav tm="100000">
                                          <p:val>
                                            <p:strVal val="#ppt_w"/>
                                          </p:val>
                                        </p:tav>
                                      </p:tavLst>
                                    </p:anim>
                                    <p:anim calcmode="lin" valueType="num">
                                      <p:cBhvr>
                                        <p:cTn id="155" dur="500" fill="hold"/>
                                        <p:tgtEl>
                                          <p:spTgt spid="91"/>
                                        </p:tgtEl>
                                        <p:attrNameLst>
                                          <p:attrName>ppt_h</p:attrName>
                                        </p:attrNameLst>
                                      </p:cBhvr>
                                      <p:tavLst>
                                        <p:tav tm="0">
                                          <p:val>
                                            <p:fltVal val="0"/>
                                          </p:val>
                                        </p:tav>
                                        <p:tav tm="100000">
                                          <p:val>
                                            <p:strVal val="#ppt_h"/>
                                          </p:val>
                                        </p:tav>
                                      </p:tavLst>
                                    </p:anim>
                                  </p:childTnLst>
                                </p:cTn>
                              </p:par>
                              <p:par>
                                <p:cTn id="156" presetID="6" presetClass="emph" presetSubtype="0" autoRev="1" fill="hold" nodeType="withEffect">
                                  <p:stCondLst>
                                    <p:cond delay="1000"/>
                                  </p:stCondLst>
                                  <p:childTnLst>
                                    <p:animScale>
                                      <p:cBhvr>
                                        <p:cTn id="157" dur="100" fill="hold"/>
                                        <p:tgtEl>
                                          <p:spTgt spid="91"/>
                                        </p:tgtEl>
                                      </p:cBhvr>
                                      <p:by x="130000" y="130000"/>
                                    </p:animScale>
                                  </p:childTnLst>
                                </p:cTn>
                              </p:par>
                              <p:par>
                                <p:cTn id="158" presetID="23" presetClass="entr" presetSubtype="16" fill="hold" grpId="0" nodeType="withEffect">
                                  <p:stCondLst>
                                    <p:cond delay="1500"/>
                                  </p:stCondLst>
                                  <p:childTnLst>
                                    <p:set>
                                      <p:cBhvr>
                                        <p:cTn id="159" dur="1" fill="hold">
                                          <p:stCondLst>
                                            <p:cond delay="0"/>
                                          </p:stCondLst>
                                        </p:cTn>
                                        <p:tgtEl>
                                          <p:spTgt spid="45"/>
                                        </p:tgtEl>
                                        <p:attrNameLst>
                                          <p:attrName>style.visibility</p:attrName>
                                        </p:attrNameLst>
                                      </p:cBhvr>
                                      <p:to>
                                        <p:strVal val="visible"/>
                                      </p:to>
                                    </p:set>
                                    <p:anim calcmode="lin" valueType="num">
                                      <p:cBhvr>
                                        <p:cTn id="160" dur="500" fill="hold"/>
                                        <p:tgtEl>
                                          <p:spTgt spid="45"/>
                                        </p:tgtEl>
                                        <p:attrNameLst>
                                          <p:attrName>ppt_w</p:attrName>
                                        </p:attrNameLst>
                                      </p:cBhvr>
                                      <p:tavLst>
                                        <p:tav tm="0">
                                          <p:val>
                                            <p:fltVal val="0"/>
                                          </p:val>
                                        </p:tav>
                                        <p:tav tm="100000">
                                          <p:val>
                                            <p:strVal val="#ppt_w"/>
                                          </p:val>
                                        </p:tav>
                                      </p:tavLst>
                                    </p:anim>
                                    <p:anim calcmode="lin" valueType="num">
                                      <p:cBhvr>
                                        <p:cTn id="161" dur="500" fill="hold"/>
                                        <p:tgtEl>
                                          <p:spTgt spid="45"/>
                                        </p:tgtEl>
                                        <p:attrNameLst>
                                          <p:attrName>ppt_h</p:attrName>
                                        </p:attrNameLst>
                                      </p:cBhvr>
                                      <p:tavLst>
                                        <p:tav tm="0">
                                          <p:val>
                                            <p:fltVal val="0"/>
                                          </p:val>
                                        </p:tav>
                                        <p:tav tm="100000">
                                          <p:val>
                                            <p:strVal val="#ppt_h"/>
                                          </p:val>
                                        </p:tav>
                                      </p:tavLst>
                                    </p:anim>
                                  </p:childTnLst>
                                </p:cTn>
                              </p:par>
                              <p:par>
                                <p:cTn id="162" presetID="6" presetClass="emph" presetSubtype="0" autoRev="1" fill="hold" grpId="1" nodeType="withEffect">
                                  <p:stCondLst>
                                    <p:cond delay="2000"/>
                                  </p:stCondLst>
                                  <p:childTnLst>
                                    <p:animScale>
                                      <p:cBhvr>
                                        <p:cTn id="163" dur="100" fill="hold"/>
                                        <p:tgtEl>
                                          <p:spTgt spid="45"/>
                                        </p:tgtEl>
                                      </p:cBhvr>
                                      <p:by x="130000" y="130000"/>
                                    </p:animScale>
                                  </p:childTnLst>
                                </p:cTn>
                              </p:par>
                              <p:par>
                                <p:cTn id="164" presetID="23" presetClass="entr" presetSubtype="16" fill="hold" grpId="0" nodeType="withEffect">
                                  <p:stCondLst>
                                    <p:cond delay="500"/>
                                  </p:stCondLst>
                                  <p:childTnLst>
                                    <p:set>
                                      <p:cBhvr>
                                        <p:cTn id="165" dur="1" fill="hold">
                                          <p:stCondLst>
                                            <p:cond delay="0"/>
                                          </p:stCondLst>
                                        </p:cTn>
                                        <p:tgtEl>
                                          <p:spTgt spid="43"/>
                                        </p:tgtEl>
                                        <p:attrNameLst>
                                          <p:attrName>style.visibility</p:attrName>
                                        </p:attrNameLst>
                                      </p:cBhvr>
                                      <p:to>
                                        <p:strVal val="visible"/>
                                      </p:to>
                                    </p:set>
                                    <p:anim calcmode="lin" valueType="num">
                                      <p:cBhvr>
                                        <p:cTn id="166" dur="500" fill="hold"/>
                                        <p:tgtEl>
                                          <p:spTgt spid="43"/>
                                        </p:tgtEl>
                                        <p:attrNameLst>
                                          <p:attrName>ppt_w</p:attrName>
                                        </p:attrNameLst>
                                      </p:cBhvr>
                                      <p:tavLst>
                                        <p:tav tm="0">
                                          <p:val>
                                            <p:fltVal val="0"/>
                                          </p:val>
                                        </p:tav>
                                        <p:tav tm="100000">
                                          <p:val>
                                            <p:strVal val="#ppt_w"/>
                                          </p:val>
                                        </p:tav>
                                      </p:tavLst>
                                    </p:anim>
                                    <p:anim calcmode="lin" valueType="num">
                                      <p:cBhvr>
                                        <p:cTn id="167" dur="500" fill="hold"/>
                                        <p:tgtEl>
                                          <p:spTgt spid="43"/>
                                        </p:tgtEl>
                                        <p:attrNameLst>
                                          <p:attrName>ppt_h</p:attrName>
                                        </p:attrNameLst>
                                      </p:cBhvr>
                                      <p:tavLst>
                                        <p:tav tm="0">
                                          <p:val>
                                            <p:fltVal val="0"/>
                                          </p:val>
                                        </p:tav>
                                        <p:tav tm="100000">
                                          <p:val>
                                            <p:strVal val="#ppt_h"/>
                                          </p:val>
                                        </p:tav>
                                      </p:tavLst>
                                    </p:anim>
                                  </p:childTnLst>
                                </p:cTn>
                              </p:par>
                              <p:par>
                                <p:cTn id="168" presetID="6" presetClass="emph" presetSubtype="0" autoRev="1" fill="hold" grpId="1" nodeType="withEffect">
                                  <p:stCondLst>
                                    <p:cond delay="1000"/>
                                  </p:stCondLst>
                                  <p:childTnLst>
                                    <p:animScale>
                                      <p:cBhvr>
                                        <p:cTn id="169" dur="100" fill="hold"/>
                                        <p:tgtEl>
                                          <p:spTgt spid="43"/>
                                        </p:tgtEl>
                                      </p:cBhvr>
                                      <p:by x="130000" y="130000"/>
                                    </p:animScale>
                                  </p:childTnLst>
                                </p:cTn>
                              </p:par>
                              <p:par>
                                <p:cTn id="170" presetID="23" presetClass="entr" presetSubtype="16" fill="hold" grpId="0" nodeType="withEffect">
                                  <p:stCondLst>
                                    <p:cond delay="750"/>
                                  </p:stCondLst>
                                  <p:childTnLst>
                                    <p:set>
                                      <p:cBhvr>
                                        <p:cTn id="171" dur="1" fill="hold">
                                          <p:stCondLst>
                                            <p:cond delay="0"/>
                                          </p:stCondLst>
                                        </p:cTn>
                                        <p:tgtEl>
                                          <p:spTgt spid="147"/>
                                        </p:tgtEl>
                                        <p:attrNameLst>
                                          <p:attrName>style.visibility</p:attrName>
                                        </p:attrNameLst>
                                      </p:cBhvr>
                                      <p:to>
                                        <p:strVal val="visible"/>
                                      </p:to>
                                    </p:set>
                                    <p:anim calcmode="lin" valueType="num">
                                      <p:cBhvr>
                                        <p:cTn id="172" dur="500" fill="hold"/>
                                        <p:tgtEl>
                                          <p:spTgt spid="147"/>
                                        </p:tgtEl>
                                        <p:attrNameLst>
                                          <p:attrName>ppt_w</p:attrName>
                                        </p:attrNameLst>
                                      </p:cBhvr>
                                      <p:tavLst>
                                        <p:tav tm="0">
                                          <p:val>
                                            <p:fltVal val="0"/>
                                          </p:val>
                                        </p:tav>
                                        <p:tav tm="100000">
                                          <p:val>
                                            <p:strVal val="#ppt_w"/>
                                          </p:val>
                                        </p:tav>
                                      </p:tavLst>
                                    </p:anim>
                                    <p:anim calcmode="lin" valueType="num">
                                      <p:cBhvr>
                                        <p:cTn id="173" dur="500" fill="hold"/>
                                        <p:tgtEl>
                                          <p:spTgt spid="147"/>
                                        </p:tgtEl>
                                        <p:attrNameLst>
                                          <p:attrName>ppt_h</p:attrName>
                                        </p:attrNameLst>
                                      </p:cBhvr>
                                      <p:tavLst>
                                        <p:tav tm="0">
                                          <p:val>
                                            <p:fltVal val="0"/>
                                          </p:val>
                                        </p:tav>
                                        <p:tav tm="100000">
                                          <p:val>
                                            <p:strVal val="#ppt_h"/>
                                          </p:val>
                                        </p:tav>
                                      </p:tavLst>
                                    </p:anim>
                                  </p:childTnLst>
                                </p:cTn>
                              </p:par>
                              <p:par>
                                <p:cTn id="174" presetID="6" presetClass="emph" presetSubtype="0" autoRev="1" fill="hold" grpId="1" nodeType="withEffect">
                                  <p:stCondLst>
                                    <p:cond delay="1250"/>
                                  </p:stCondLst>
                                  <p:childTnLst>
                                    <p:animScale>
                                      <p:cBhvr>
                                        <p:cTn id="175" dur="100" fill="hold"/>
                                        <p:tgtEl>
                                          <p:spTgt spid="147"/>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animBg="1"/>
      <p:bldP spid="192" grpId="0" animBg="1"/>
      <p:bldP spid="203" grpId="0" animBg="1"/>
      <p:bldP spid="87" grpId="0" uiExpand="1" build="p" animBg="1">
        <p:tmplLst>
          <p:tmpl>
            <p:tnLst>
              <p:par>
                <p:cTn presetID="22" presetClass="entr" presetSubtype="1" fill="hold" nodeType="withEffect">
                  <p:stCondLst>
                    <p:cond delay="250"/>
                  </p:stCondLst>
                  <p:childTnLst>
                    <p:set>
                      <p:cBhvr>
                        <p:cTn dur="1" fill="hold">
                          <p:stCondLst>
                            <p:cond delay="0"/>
                          </p:stCondLst>
                        </p:cTn>
                        <p:tgtEl>
                          <p:spTgt spid="87"/>
                        </p:tgtEl>
                        <p:attrNameLst>
                          <p:attrName>style.visibility</p:attrName>
                        </p:attrNameLst>
                      </p:cBhvr>
                      <p:to>
                        <p:strVal val="visible"/>
                      </p:to>
                    </p:set>
                    <p:animEffect transition="in" filter="wipe(up)">
                      <p:cBhvr>
                        <p:cTn dur="1000"/>
                        <p:tgtEl>
                          <p:spTgt spid="87"/>
                        </p:tgtEl>
                      </p:cBhvr>
                    </p:animEffect>
                  </p:childTnLst>
                </p:cTn>
              </p:par>
            </p:tnLst>
          </p:tmpl>
          <p:tmpl lvl="1">
            <p:tnLst>
              <p:par>
                <p:cTn presetID="22" presetClass="entr" presetSubtype="1" fill="hold" nodeType="withEffect">
                  <p:stCondLst>
                    <p:cond delay="250"/>
                  </p:stCondLst>
                  <p:childTnLst>
                    <p:set>
                      <p:cBhvr>
                        <p:cTn dur="1" fill="hold">
                          <p:stCondLst>
                            <p:cond delay="0"/>
                          </p:stCondLst>
                        </p:cTn>
                        <p:tgtEl>
                          <p:spTgt spid="87"/>
                        </p:tgtEl>
                        <p:attrNameLst>
                          <p:attrName>style.visibility</p:attrName>
                        </p:attrNameLst>
                      </p:cBhvr>
                      <p:to>
                        <p:strVal val="visible"/>
                      </p:to>
                    </p:set>
                    <p:animEffect transition="in" filter="wipe(up)">
                      <p:cBhvr>
                        <p:cTn dur="1000"/>
                        <p:tgtEl>
                          <p:spTgt spid="87"/>
                        </p:tgtEl>
                      </p:cBhvr>
                    </p:animEffect>
                  </p:childTnLst>
                </p:cTn>
              </p:par>
            </p:tnLst>
          </p:tmpl>
        </p:tmplLst>
      </p:bldP>
      <p:bldP spid="43" grpId="0" animBg="1"/>
      <p:bldP spid="43" grpId="1" animBg="1"/>
      <p:bldP spid="45" grpId="0" animBg="1"/>
      <p:bldP spid="45" grpId="1" animBg="1"/>
      <p:bldP spid="147" grpId="0" animBg="1"/>
      <p:bldP spid="147" grpId="1" animBg="1"/>
      <p:bldP spid="185" grpId="0" animBg="1"/>
      <p:bldP spid="185" grpId="1" animBg="1"/>
      <p:bldP spid="190" grpId="0" animBg="1"/>
      <p:bldP spid="86" grpId="0" uiExpand="1" build="p" animBg="1">
        <p:tmplLst>
          <p:tmpl>
            <p:tnLst>
              <p:par>
                <p:cTn presetID="22" presetClass="entr" presetSubtype="1" fill="hold" nodeType="withEffect">
                  <p:stCondLst>
                    <p:cond delay="0"/>
                  </p:stCondLst>
                  <p:childTnLst>
                    <p:set>
                      <p:cBhvr>
                        <p:cTn dur="1" fill="hold">
                          <p:stCondLst>
                            <p:cond delay="0"/>
                          </p:stCondLst>
                        </p:cTn>
                        <p:tgtEl>
                          <p:spTgt spid="86"/>
                        </p:tgtEl>
                        <p:attrNameLst>
                          <p:attrName>style.visibility</p:attrName>
                        </p:attrNameLst>
                      </p:cBhvr>
                      <p:to>
                        <p:strVal val="visible"/>
                      </p:to>
                    </p:set>
                    <p:animEffect transition="in" filter="wipe(up)">
                      <p:cBhvr>
                        <p:cTn dur="1000"/>
                        <p:tgtEl>
                          <p:spTgt spid="86"/>
                        </p:tgtEl>
                      </p:cBhvr>
                    </p:animEffect>
                  </p:childTnLst>
                </p:cTn>
              </p:par>
            </p:tnLst>
          </p:tmpl>
          <p:tmpl lvl="1">
            <p:tnLst>
              <p:par>
                <p:cTn presetID="22" presetClass="entr" presetSubtype="1" fill="hold" nodeType="withEffect">
                  <p:stCondLst>
                    <p:cond delay="0"/>
                  </p:stCondLst>
                  <p:childTnLst>
                    <p:set>
                      <p:cBhvr>
                        <p:cTn dur="1" fill="hold">
                          <p:stCondLst>
                            <p:cond delay="0"/>
                          </p:stCondLst>
                        </p:cTn>
                        <p:tgtEl>
                          <p:spTgt spid="86"/>
                        </p:tgtEl>
                        <p:attrNameLst>
                          <p:attrName>style.visibility</p:attrName>
                        </p:attrNameLst>
                      </p:cBhvr>
                      <p:to>
                        <p:strVal val="visible"/>
                      </p:to>
                    </p:set>
                    <p:animEffect transition="in" filter="wipe(up)">
                      <p:cBhvr>
                        <p:cTn dur="1000"/>
                        <p:tgtEl>
                          <p:spTgt spid="86"/>
                        </p:tgtEl>
                      </p:cBhvr>
                    </p:animEffect>
                  </p:childTnLst>
                </p:cTn>
              </p:par>
            </p:tnLst>
          </p:tmpl>
        </p:tmplLst>
      </p:bldP>
      <p:bldP spid="88" grpId="0" uiExpand="1" build="p" animBg="1">
        <p:tmplLst>
          <p:tmpl>
            <p:tnLst>
              <p:par>
                <p:cTn presetID="22" presetClass="entr" presetSubtype="4" fill="hold" nodeType="withEffect">
                  <p:stCondLst>
                    <p:cond delay="500"/>
                  </p:stCondLst>
                  <p:childTnLst>
                    <p:set>
                      <p:cBhvr>
                        <p:cTn dur="1" fill="hold">
                          <p:stCondLst>
                            <p:cond delay="0"/>
                          </p:stCondLst>
                        </p:cTn>
                        <p:tgtEl>
                          <p:spTgt spid="88"/>
                        </p:tgtEl>
                        <p:attrNameLst>
                          <p:attrName>style.visibility</p:attrName>
                        </p:attrNameLst>
                      </p:cBhvr>
                      <p:to>
                        <p:strVal val="visible"/>
                      </p:to>
                    </p:set>
                    <p:animEffect transition="in" filter="wipe(down)">
                      <p:cBhvr>
                        <p:cTn dur="1000"/>
                        <p:tgtEl>
                          <p:spTgt spid="88"/>
                        </p:tgtEl>
                      </p:cBhvr>
                    </p:animEffect>
                  </p:childTnLst>
                </p:cTn>
              </p:par>
            </p:tnLst>
          </p:tmpl>
          <p:tmpl lvl="1">
            <p:tnLst>
              <p:par>
                <p:cTn presetID="22" presetClass="entr" presetSubtype="4" fill="hold" nodeType="withEffect">
                  <p:stCondLst>
                    <p:cond delay="500"/>
                  </p:stCondLst>
                  <p:childTnLst>
                    <p:set>
                      <p:cBhvr>
                        <p:cTn dur="1" fill="hold">
                          <p:stCondLst>
                            <p:cond delay="0"/>
                          </p:stCondLst>
                        </p:cTn>
                        <p:tgtEl>
                          <p:spTgt spid="88"/>
                        </p:tgtEl>
                        <p:attrNameLst>
                          <p:attrName>style.visibility</p:attrName>
                        </p:attrNameLst>
                      </p:cBhvr>
                      <p:to>
                        <p:strVal val="visible"/>
                      </p:to>
                    </p:set>
                    <p:animEffect transition="in" filter="wipe(down)">
                      <p:cBhvr>
                        <p:cTn dur="1000"/>
                        <p:tgtEl>
                          <p:spTgt spid="88"/>
                        </p:tgtEl>
                      </p:cBhvr>
                    </p:animEffect>
                  </p:childTnLst>
                </p:cTn>
              </p:par>
            </p:tnLst>
          </p:tmpl>
        </p:tmplLst>
      </p:bldP>
    </p:bldLst>
  </p:timing>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ro Safety">
    <p:bg>
      <p:bgPr>
        <a:solidFill>
          <a:schemeClr val="accent2"/>
        </a:solidFill>
        <a:effectLst/>
      </p:bgPr>
    </p:bg>
    <p:spTree>
      <p:nvGrpSpPr>
        <p:cNvPr id="1" name=""/>
        <p:cNvGrpSpPr/>
        <p:nvPr/>
      </p:nvGrpSpPr>
      <p:grpSpPr>
        <a:xfrm>
          <a:off x="0" y="0"/>
          <a:ext cx="0" cy="0"/>
          <a:chOff x="0" y="0"/>
          <a:chExt cx="0" cy="0"/>
        </a:xfrm>
      </p:grpSpPr>
      <p:sp>
        <p:nvSpPr>
          <p:cNvPr id="153" name="Rechthoek 152">
            <a:extLst>
              <a:ext uri="{FF2B5EF4-FFF2-40B4-BE49-F238E27FC236}">
                <a16:creationId xmlns:a16="http://schemas.microsoft.com/office/drawing/2014/main" id="{F50AF329-6F26-2310-D7F2-4EA5444F404D}"/>
              </a:ext>
            </a:extLst>
          </p:cNvPr>
          <p:cNvSpPr/>
          <p:nvPr userDrawn="1"/>
        </p:nvSpPr>
        <p:spPr>
          <a:xfrm>
            <a:off x="0" y="0"/>
            <a:ext cx="12192000" cy="6858000"/>
          </a:xfrm>
          <a:prstGeom prst="rect">
            <a:avLst/>
          </a:prstGeom>
          <a:solidFill>
            <a:srgbClr val="8D70CC"/>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dirty="0"/>
          </a:p>
        </p:txBody>
      </p:sp>
      <p:sp>
        <p:nvSpPr>
          <p:cNvPr id="198" name="Vrije vorm: vorm 197">
            <a:extLst>
              <a:ext uri="{FF2B5EF4-FFF2-40B4-BE49-F238E27FC236}">
                <a16:creationId xmlns:a16="http://schemas.microsoft.com/office/drawing/2014/main" id="{857F210E-B01D-43E7-8688-7793F9C6BEF6}"/>
              </a:ext>
            </a:extLst>
          </p:cNvPr>
          <p:cNvSpPr/>
          <p:nvPr userDrawn="1"/>
        </p:nvSpPr>
        <p:spPr>
          <a:xfrm>
            <a:off x="8242567" y="3480414"/>
            <a:ext cx="612961" cy="331953"/>
          </a:xfrm>
          <a:custGeom>
            <a:avLst/>
            <a:gdLst>
              <a:gd name="connsiteX0" fmla="*/ 499893 w 612961"/>
              <a:gd name="connsiteY0" fmla="*/ 119555 h 331953"/>
              <a:gd name="connsiteX1" fmla="*/ 444083 w 612961"/>
              <a:gd name="connsiteY1" fmla="*/ 181422 h 331953"/>
              <a:gd name="connsiteX2" fmla="*/ 556725 w 612961"/>
              <a:gd name="connsiteY2" fmla="*/ 181422 h 331953"/>
              <a:gd name="connsiteX3" fmla="*/ 499893 w 612961"/>
              <a:gd name="connsiteY3" fmla="*/ 119555 h 331953"/>
              <a:gd name="connsiteX4" fmla="*/ 130391 w 612961"/>
              <a:gd name="connsiteY4" fmla="*/ 88237 h 331953"/>
              <a:gd name="connsiteX5" fmla="*/ 184323 w 612961"/>
              <a:gd name="connsiteY5" fmla="*/ 88237 h 331953"/>
              <a:gd name="connsiteX6" fmla="*/ 184323 w 612961"/>
              <a:gd name="connsiteY6" fmla="*/ 325383 h 331953"/>
              <a:gd name="connsiteX7" fmla="*/ 130391 w 612961"/>
              <a:gd name="connsiteY7" fmla="*/ 325383 h 331953"/>
              <a:gd name="connsiteX8" fmla="*/ 499893 w 612961"/>
              <a:gd name="connsiteY8" fmla="*/ 81836 h 331953"/>
              <a:gd name="connsiteX9" fmla="*/ 612961 w 612961"/>
              <a:gd name="connsiteY9" fmla="*/ 206340 h 331953"/>
              <a:gd name="connsiteX10" fmla="*/ 612961 w 612961"/>
              <a:gd name="connsiteY10" fmla="*/ 214617 h 331953"/>
              <a:gd name="connsiteX11" fmla="*/ 443142 w 612961"/>
              <a:gd name="connsiteY11" fmla="*/ 214617 h 331953"/>
              <a:gd name="connsiteX12" fmla="*/ 443142 w 612961"/>
              <a:gd name="connsiteY12" fmla="*/ 216069 h 331953"/>
              <a:gd name="connsiteX13" fmla="*/ 504074 w 612961"/>
              <a:gd name="connsiteY13" fmla="*/ 291847 h 331953"/>
              <a:gd name="connsiteX14" fmla="*/ 559455 w 612961"/>
              <a:gd name="connsiteY14" fmla="*/ 251653 h 331953"/>
              <a:gd name="connsiteX15" fmla="*/ 610656 w 612961"/>
              <a:gd name="connsiteY15" fmla="*/ 257200 h 331953"/>
              <a:gd name="connsiteX16" fmla="*/ 501342 w 612961"/>
              <a:gd name="connsiteY16" fmla="*/ 331953 h 331953"/>
              <a:gd name="connsiteX17" fmla="*/ 386396 w 612961"/>
              <a:gd name="connsiteY17" fmla="*/ 207365 h 331953"/>
              <a:gd name="connsiteX18" fmla="*/ 499893 w 612961"/>
              <a:gd name="connsiteY18" fmla="*/ 81836 h 331953"/>
              <a:gd name="connsiteX19" fmla="*/ 130391 w 612961"/>
              <a:gd name="connsiteY19" fmla="*/ 5205 h 331953"/>
              <a:gd name="connsiteX20" fmla="*/ 184323 w 612961"/>
              <a:gd name="connsiteY20" fmla="*/ 5205 h 331953"/>
              <a:gd name="connsiteX21" fmla="*/ 184323 w 612961"/>
              <a:gd name="connsiteY21" fmla="*/ 49409 h 331953"/>
              <a:gd name="connsiteX22" fmla="*/ 130391 w 612961"/>
              <a:gd name="connsiteY22" fmla="*/ 49409 h 331953"/>
              <a:gd name="connsiteX23" fmla="*/ 0 w 612961"/>
              <a:gd name="connsiteY23" fmla="*/ 5121 h 331953"/>
              <a:gd name="connsiteX24" fmla="*/ 53931 w 612961"/>
              <a:gd name="connsiteY24" fmla="*/ 5121 h 331953"/>
              <a:gd name="connsiteX25" fmla="*/ 53931 w 612961"/>
              <a:gd name="connsiteY25" fmla="*/ 325383 h 331953"/>
              <a:gd name="connsiteX26" fmla="*/ 0 w 612961"/>
              <a:gd name="connsiteY26" fmla="*/ 325383 h 331953"/>
              <a:gd name="connsiteX27" fmla="*/ 342535 w 612961"/>
              <a:gd name="connsiteY27" fmla="*/ 0 h 331953"/>
              <a:gd name="connsiteX28" fmla="*/ 388274 w 612961"/>
              <a:gd name="connsiteY28" fmla="*/ 4182 h 331953"/>
              <a:gd name="connsiteX29" fmla="*/ 388274 w 612961"/>
              <a:gd name="connsiteY29" fmla="*/ 42924 h 331953"/>
              <a:gd name="connsiteX30" fmla="*/ 356870 w 612961"/>
              <a:gd name="connsiteY30" fmla="*/ 39682 h 331953"/>
              <a:gd name="connsiteX31" fmla="*/ 317615 w 612961"/>
              <a:gd name="connsiteY31" fmla="*/ 81752 h 331953"/>
              <a:gd name="connsiteX32" fmla="*/ 317615 w 612961"/>
              <a:gd name="connsiteY32" fmla="*/ 88237 h 331953"/>
              <a:gd name="connsiteX33" fmla="*/ 375303 w 612961"/>
              <a:gd name="connsiteY33" fmla="*/ 88237 h 331953"/>
              <a:gd name="connsiteX34" fmla="*/ 375303 w 612961"/>
              <a:gd name="connsiteY34" fmla="*/ 124590 h 331953"/>
              <a:gd name="connsiteX35" fmla="*/ 318554 w 612961"/>
              <a:gd name="connsiteY35" fmla="*/ 124590 h 331953"/>
              <a:gd name="connsiteX36" fmla="*/ 318554 w 612961"/>
              <a:gd name="connsiteY36" fmla="*/ 325297 h 331953"/>
              <a:gd name="connsiteX37" fmla="*/ 266500 w 612961"/>
              <a:gd name="connsiteY37" fmla="*/ 325297 h 331953"/>
              <a:gd name="connsiteX38" fmla="*/ 266500 w 612961"/>
              <a:gd name="connsiteY38" fmla="*/ 124504 h 331953"/>
              <a:gd name="connsiteX39" fmla="*/ 227247 w 612961"/>
              <a:gd name="connsiteY39" fmla="*/ 124504 h 331953"/>
              <a:gd name="connsiteX40" fmla="*/ 227247 w 612961"/>
              <a:gd name="connsiteY40" fmla="*/ 88151 h 331953"/>
              <a:gd name="connsiteX41" fmla="*/ 266500 w 612961"/>
              <a:gd name="connsiteY41" fmla="*/ 88151 h 331953"/>
              <a:gd name="connsiteX42" fmla="*/ 266500 w 612961"/>
              <a:gd name="connsiteY42" fmla="*/ 83543 h 331953"/>
              <a:gd name="connsiteX43" fmla="*/ 342535 w 612961"/>
              <a:gd name="connsiteY43" fmla="*/ 0 h 331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12961" h="331953">
                <a:moveTo>
                  <a:pt x="499893" y="119555"/>
                </a:moveTo>
                <a:cubicBezTo>
                  <a:pt x="468999" y="119555"/>
                  <a:pt x="447326" y="141657"/>
                  <a:pt x="444083" y="181422"/>
                </a:cubicBezTo>
                <a:lnTo>
                  <a:pt x="556725" y="181422"/>
                </a:lnTo>
                <a:cubicBezTo>
                  <a:pt x="555359" y="140804"/>
                  <a:pt x="535048" y="119555"/>
                  <a:pt x="499893" y="119555"/>
                </a:cubicBezTo>
                <a:close/>
                <a:moveTo>
                  <a:pt x="130391" y="88237"/>
                </a:moveTo>
                <a:lnTo>
                  <a:pt x="184323" y="88237"/>
                </a:lnTo>
                <a:lnTo>
                  <a:pt x="184323" y="325383"/>
                </a:lnTo>
                <a:lnTo>
                  <a:pt x="130391" y="325383"/>
                </a:lnTo>
                <a:close/>
                <a:moveTo>
                  <a:pt x="499893" y="81836"/>
                </a:moveTo>
                <a:cubicBezTo>
                  <a:pt x="568757" y="81836"/>
                  <a:pt x="612961" y="129282"/>
                  <a:pt x="612961" y="206340"/>
                </a:cubicBezTo>
                <a:lnTo>
                  <a:pt x="612961" y="214617"/>
                </a:lnTo>
                <a:lnTo>
                  <a:pt x="443142" y="214617"/>
                </a:lnTo>
                <a:lnTo>
                  <a:pt x="443142" y="216069"/>
                </a:lnTo>
                <a:cubicBezTo>
                  <a:pt x="443142" y="264538"/>
                  <a:pt x="466696" y="291847"/>
                  <a:pt x="504074" y="291847"/>
                </a:cubicBezTo>
                <a:cubicBezTo>
                  <a:pt x="529929" y="291847"/>
                  <a:pt x="550751" y="277510"/>
                  <a:pt x="559455" y="251653"/>
                </a:cubicBezTo>
                <a:lnTo>
                  <a:pt x="610656" y="257200"/>
                </a:lnTo>
                <a:cubicBezTo>
                  <a:pt x="593589" y="305670"/>
                  <a:pt x="555359" y="331953"/>
                  <a:pt x="501342" y="331953"/>
                </a:cubicBezTo>
                <a:cubicBezTo>
                  <a:pt x="432051" y="331953"/>
                  <a:pt x="386396" y="282630"/>
                  <a:pt x="386396" y="207365"/>
                </a:cubicBezTo>
                <a:cubicBezTo>
                  <a:pt x="386396" y="132100"/>
                  <a:pt x="432476" y="81836"/>
                  <a:pt x="499893" y="81836"/>
                </a:cubicBezTo>
                <a:close/>
                <a:moveTo>
                  <a:pt x="130391" y="5205"/>
                </a:moveTo>
                <a:lnTo>
                  <a:pt x="184323" y="5205"/>
                </a:lnTo>
                <a:lnTo>
                  <a:pt x="184323" y="49409"/>
                </a:lnTo>
                <a:lnTo>
                  <a:pt x="130391" y="49409"/>
                </a:lnTo>
                <a:close/>
                <a:moveTo>
                  <a:pt x="0" y="5121"/>
                </a:moveTo>
                <a:lnTo>
                  <a:pt x="53931" y="5121"/>
                </a:lnTo>
                <a:lnTo>
                  <a:pt x="53931" y="325383"/>
                </a:lnTo>
                <a:lnTo>
                  <a:pt x="0" y="325383"/>
                </a:lnTo>
                <a:close/>
                <a:moveTo>
                  <a:pt x="342535" y="0"/>
                </a:moveTo>
                <a:cubicBezTo>
                  <a:pt x="358748" y="0"/>
                  <a:pt x="373937" y="939"/>
                  <a:pt x="388274" y="4182"/>
                </a:cubicBezTo>
                <a:lnTo>
                  <a:pt x="388274" y="42924"/>
                </a:lnTo>
                <a:cubicBezTo>
                  <a:pt x="374874" y="40619"/>
                  <a:pt x="364721" y="39682"/>
                  <a:pt x="356870" y="39682"/>
                </a:cubicBezTo>
                <a:cubicBezTo>
                  <a:pt x="329137" y="39682"/>
                  <a:pt x="317615" y="52651"/>
                  <a:pt x="317615" y="81752"/>
                </a:cubicBezTo>
                <a:lnTo>
                  <a:pt x="317615" y="88237"/>
                </a:lnTo>
                <a:lnTo>
                  <a:pt x="375303" y="88237"/>
                </a:lnTo>
                <a:lnTo>
                  <a:pt x="375303" y="124590"/>
                </a:lnTo>
                <a:lnTo>
                  <a:pt x="318554" y="124590"/>
                </a:lnTo>
                <a:lnTo>
                  <a:pt x="318554" y="325297"/>
                </a:lnTo>
                <a:lnTo>
                  <a:pt x="266500" y="325297"/>
                </a:lnTo>
                <a:lnTo>
                  <a:pt x="266500" y="124504"/>
                </a:lnTo>
                <a:lnTo>
                  <a:pt x="227247" y="124504"/>
                </a:lnTo>
                <a:lnTo>
                  <a:pt x="227247" y="88151"/>
                </a:lnTo>
                <a:lnTo>
                  <a:pt x="266500" y="88151"/>
                </a:lnTo>
                <a:lnTo>
                  <a:pt x="266500" y="83543"/>
                </a:lnTo>
                <a:cubicBezTo>
                  <a:pt x="266500" y="26710"/>
                  <a:pt x="290480" y="0"/>
                  <a:pt x="342535" y="0"/>
                </a:cubicBezTo>
                <a:close/>
              </a:path>
            </a:pathLst>
          </a:custGeom>
          <a:solidFill>
            <a:schemeClr val="bg1"/>
          </a:solidFill>
          <a:ln w="4777" cap="flat">
            <a:noFill/>
            <a:prstDash val="solid"/>
            <a:miter/>
          </a:ln>
        </p:spPr>
        <p:txBody>
          <a:bodyPr rtlCol="0" anchor="ctr"/>
          <a:lstStyle/>
          <a:p>
            <a:endParaRPr lang="en-GB" dirty="0"/>
          </a:p>
        </p:txBody>
      </p:sp>
      <p:sp>
        <p:nvSpPr>
          <p:cNvPr id="192" name="Vrije vorm: vorm 191">
            <a:extLst>
              <a:ext uri="{FF2B5EF4-FFF2-40B4-BE49-F238E27FC236}">
                <a16:creationId xmlns:a16="http://schemas.microsoft.com/office/drawing/2014/main" id="{9F123195-9A29-4656-E853-17AE6C8F6F1B}"/>
              </a:ext>
            </a:extLst>
          </p:cNvPr>
          <p:cNvSpPr/>
          <p:nvPr/>
        </p:nvSpPr>
        <p:spPr>
          <a:xfrm>
            <a:off x="7558010" y="3050751"/>
            <a:ext cx="2177659" cy="326577"/>
          </a:xfrm>
          <a:custGeom>
            <a:avLst/>
            <a:gdLst>
              <a:gd name="connsiteX0" fmla="*/ 1107982 w 1219677"/>
              <a:gd name="connsiteY0" fmla="*/ 46504 h 182911"/>
              <a:gd name="connsiteX1" fmla="*/ 1107982 w 1219677"/>
              <a:gd name="connsiteY1" fmla="*/ 179327 h 182911"/>
              <a:gd name="connsiteX2" fmla="*/ 1137184 w 1219677"/>
              <a:gd name="connsiteY2" fmla="*/ 179327 h 182911"/>
              <a:gd name="connsiteX3" fmla="*/ 1137184 w 1219677"/>
              <a:gd name="connsiteY3" fmla="*/ 103333 h 182911"/>
              <a:gd name="connsiteX4" fmla="*/ 1167964 w 1219677"/>
              <a:gd name="connsiteY4" fmla="*/ 65575 h 182911"/>
              <a:gd name="connsiteX5" fmla="*/ 1190476 w 1219677"/>
              <a:gd name="connsiteY5" fmla="*/ 94538 h 182911"/>
              <a:gd name="connsiteX6" fmla="*/ 1190476 w 1219677"/>
              <a:gd name="connsiteY6" fmla="*/ 179279 h 182911"/>
              <a:gd name="connsiteX7" fmla="*/ 1219678 w 1219677"/>
              <a:gd name="connsiteY7" fmla="*/ 179279 h 182911"/>
              <a:gd name="connsiteX8" fmla="*/ 1219678 w 1219677"/>
              <a:gd name="connsiteY8" fmla="*/ 94299 h 182911"/>
              <a:gd name="connsiteX9" fmla="*/ 1176519 w 1219677"/>
              <a:gd name="connsiteY9" fmla="*/ 42872 h 182911"/>
              <a:gd name="connsiteX10" fmla="*/ 1135416 w 1219677"/>
              <a:gd name="connsiteY10" fmla="*/ 69207 h 182911"/>
              <a:gd name="connsiteX11" fmla="*/ 1135368 w 1219677"/>
              <a:gd name="connsiteY11" fmla="*/ 46457 h 182911"/>
              <a:gd name="connsiteX12" fmla="*/ 1107982 w 1219677"/>
              <a:gd name="connsiteY12" fmla="*/ 46457 h 182911"/>
              <a:gd name="connsiteX13" fmla="*/ 1017171 w 1219677"/>
              <a:gd name="connsiteY13" fmla="*/ 64571 h 182911"/>
              <a:gd name="connsiteX14" fmla="*/ 1048954 w 1219677"/>
              <a:gd name="connsiteY14" fmla="*/ 112892 h 182911"/>
              <a:gd name="connsiteX15" fmla="*/ 1017171 w 1219677"/>
              <a:gd name="connsiteY15" fmla="*/ 160973 h 182911"/>
              <a:gd name="connsiteX16" fmla="*/ 985626 w 1219677"/>
              <a:gd name="connsiteY16" fmla="*/ 112892 h 182911"/>
              <a:gd name="connsiteX17" fmla="*/ 1017171 w 1219677"/>
              <a:gd name="connsiteY17" fmla="*/ 64571 h 182911"/>
              <a:gd name="connsiteX18" fmla="*/ 1017171 w 1219677"/>
              <a:gd name="connsiteY18" fmla="*/ 42872 h 182911"/>
              <a:gd name="connsiteX19" fmla="*/ 953843 w 1219677"/>
              <a:gd name="connsiteY19" fmla="*/ 112892 h 182911"/>
              <a:gd name="connsiteX20" fmla="*/ 1017171 w 1219677"/>
              <a:gd name="connsiteY20" fmla="*/ 182911 h 182911"/>
              <a:gd name="connsiteX21" fmla="*/ 1080739 w 1219677"/>
              <a:gd name="connsiteY21" fmla="*/ 112892 h 182911"/>
              <a:gd name="connsiteX22" fmla="*/ 1017171 w 1219677"/>
              <a:gd name="connsiteY22" fmla="*/ 42872 h 182911"/>
              <a:gd name="connsiteX23" fmla="*/ 896633 w 1219677"/>
              <a:gd name="connsiteY23" fmla="*/ 179327 h 182911"/>
              <a:gd name="connsiteX24" fmla="*/ 926838 w 1219677"/>
              <a:gd name="connsiteY24" fmla="*/ 179327 h 182911"/>
              <a:gd name="connsiteX25" fmla="*/ 926838 w 1219677"/>
              <a:gd name="connsiteY25" fmla="*/ 46504 h 182911"/>
              <a:gd name="connsiteX26" fmla="*/ 896633 w 1219677"/>
              <a:gd name="connsiteY26" fmla="*/ 46504 h 182911"/>
              <a:gd name="connsiteX27" fmla="*/ 896633 w 1219677"/>
              <a:gd name="connsiteY27" fmla="*/ 179327 h 182911"/>
              <a:gd name="connsiteX28" fmla="*/ 896633 w 1219677"/>
              <a:gd name="connsiteY28" fmla="*/ 24758 h 182911"/>
              <a:gd name="connsiteX29" fmla="*/ 926838 w 1219677"/>
              <a:gd name="connsiteY29" fmla="*/ 24758 h 182911"/>
              <a:gd name="connsiteX30" fmla="*/ 926838 w 1219677"/>
              <a:gd name="connsiteY30" fmla="*/ 0 h 182911"/>
              <a:gd name="connsiteX31" fmla="*/ 896633 w 1219677"/>
              <a:gd name="connsiteY31" fmla="*/ 0 h 182911"/>
              <a:gd name="connsiteX32" fmla="*/ 896633 w 1219677"/>
              <a:gd name="connsiteY32" fmla="*/ 24758 h 182911"/>
              <a:gd name="connsiteX33" fmla="*/ 831775 w 1219677"/>
              <a:gd name="connsiteY33" fmla="*/ 9798 h 182911"/>
              <a:gd name="connsiteX34" fmla="*/ 803862 w 1219677"/>
              <a:gd name="connsiteY34" fmla="*/ 12092 h 182911"/>
              <a:gd name="connsiteX35" fmla="*/ 802859 w 1219677"/>
              <a:gd name="connsiteY35" fmla="*/ 46457 h 182911"/>
              <a:gd name="connsiteX36" fmla="*/ 779821 w 1219677"/>
              <a:gd name="connsiteY36" fmla="*/ 46457 h 182911"/>
              <a:gd name="connsiteX37" fmla="*/ 779821 w 1219677"/>
              <a:gd name="connsiteY37" fmla="*/ 66865 h 182911"/>
              <a:gd name="connsiteX38" fmla="*/ 802046 w 1219677"/>
              <a:gd name="connsiteY38" fmla="*/ 66865 h 182911"/>
              <a:gd name="connsiteX39" fmla="*/ 802046 w 1219677"/>
              <a:gd name="connsiteY39" fmla="*/ 133300 h 182911"/>
              <a:gd name="connsiteX40" fmla="*/ 843867 w 1219677"/>
              <a:gd name="connsiteY40" fmla="*/ 182863 h 182911"/>
              <a:gd name="connsiteX41" fmla="*/ 865088 w 1219677"/>
              <a:gd name="connsiteY41" fmla="*/ 180283 h 182911"/>
              <a:gd name="connsiteX42" fmla="*/ 865088 w 1219677"/>
              <a:gd name="connsiteY42" fmla="*/ 157293 h 182911"/>
              <a:gd name="connsiteX43" fmla="*/ 850319 w 1219677"/>
              <a:gd name="connsiteY43" fmla="*/ 159109 h 182911"/>
              <a:gd name="connsiteX44" fmla="*/ 831727 w 1219677"/>
              <a:gd name="connsiteY44" fmla="*/ 131197 h 182911"/>
              <a:gd name="connsiteX45" fmla="*/ 831727 w 1219677"/>
              <a:gd name="connsiteY45" fmla="*/ 66913 h 182911"/>
              <a:gd name="connsiteX46" fmla="*/ 861407 w 1219677"/>
              <a:gd name="connsiteY46" fmla="*/ 66913 h 182911"/>
              <a:gd name="connsiteX47" fmla="*/ 861407 w 1219677"/>
              <a:gd name="connsiteY47" fmla="*/ 46504 h 182911"/>
              <a:gd name="connsiteX48" fmla="*/ 831727 w 1219677"/>
              <a:gd name="connsiteY48" fmla="*/ 46504 h 182911"/>
              <a:gd name="connsiteX49" fmla="*/ 831727 w 1219677"/>
              <a:gd name="connsiteY49" fmla="*/ 9798 h 182911"/>
              <a:gd name="connsiteX50" fmla="*/ 728681 w 1219677"/>
              <a:gd name="connsiteY50" fmla="*/ 113178 h 182911"/>
              <a:gd name="connsiteX51" fmla="*/ 728681 w 1219677"/>
              <a:gd name="connsiteY51" fmla="*/ 122737 h 182911"/>
              <a:gd name="connsiteX52" fmla="*/ 693790 w 1219677"/>
              <a:gd name="connsiteY52" fmla="*/ 161308 h 182911"/>
              <a:gd name="connsiteX53" fmla="*/ 669989 w 1219677"/>
              <a:gd name="connsiteY53" fmla="*/ 141377 h 182911"/>
              <a:gd name="connsiteX54" fmla="*/ 721990 w 1219677"/>
              <a:gd name="connsiteY54" fmla="*/ 113178 h 182911"/>
              <a:gd name="connsiteX55" fmla="*/ 728681 w 1219677"/>
              <a:gd name="connsiteY55" fmla="*/ 113178 h 182911"/>
              <a:gd name="connsiteX56" fmla="*/ 642125 w 1219677"/>
              <a:gd name="connsiteY56" fmla="*/ 80869 h 182911"/>
              <a:gd name="connsiteX57" fmla="*/ 670036 w 1219677"/>
              <a:gd name="connsiteY57" fmla="*/ 84262 h 182911"/>
              <a:gd name="connsiteX58" fmla="*/ 701055 w 1219677"/>
              <a:gd name="connsiteY58" fmla="*/ 63567 h 182911"/>
              <a:gd name="connsiteX59" fmla="*/ 728729 w 1219677"/>
              <a:gd name="connsiteY59" fmla="*/ 88373 h 182911"/>
              <a:gd name="connsiteX60" fmla="*/ 728729 w 1219677"/>
              <a:gd name="connsiteY60" fmla="*/ 95351 h 182911"/>
              <a:gd name="connsiteX61" fmla="*/ 725910 w 1219677"/>
              <a:gd name="connsiteY61" fmla="*/ 95351 h 182911"/>
              <a:gd name="connsiteX62" fmla="*/ 638540 w 1219677"/>
              <a:gd name="connsiteY62" fmla="*/ 142907 h 182911"/>
              <a:gd name="connsiteX63" fmla="*/ 684231 w 1219677"/>
              <a:gd name="connsiteY63" fmla="*/ 182672 h 182911"/>
              <a:gd name="connsiteX64" fmla="*/ 729255 w 1219677"/>
              <a:gd name="connsiteY64" fmla="*/ 156337 h 182911"/>
              <a:gd name="connsiteX65" fmla="*/ 732074 w 1219677"/>
              <a:gd name="connsiteY65" fmla="*/ 179327 h 182911"/>
              <a:gd name="connsiteX66" fmla="*/ 761804 w 1219677"/>
              <a:gd name="connsiteY66" fmla="*/ 179327 h 182911"/>
              <a:gd name="connsiteX67" fmla="*/ 757932 w 1219677"/>
              <a:gd name="connsiteY67" fmla="*/ 152992 h 182911"/>
              <a:gd name="connsiteX68" fmla="*/ 757932 w 1219677"/>
              <a:gd name="connsiteY68" fmla="*/ 95064 h 182911"/>
              <a:gd name="connsiteX69" fmla="*/ 704210 w 1219677"/>
              <a:gd name="connsiteY69" fmla="*/ 42872 h 182911"/>
              <a:gd name="connsiteX70" fmla="*/ 642125 w 1219677"/>
              <a:gd name="connsiteY70" fmla="*/ 80869 h 182911"/>
              <a:gd name="connsiteX71" fmla="*/ 549546 w 1219677"/>
              <a:gd name="connsiteY71" fmla="*/ 179327 h 182911"/>
              <a:gd name="connsiteX72" fmla="*/ 576693 w 1219677"/>
              <a:gd name="connsiteY72" fmla="*/ 179327 h 182911"/>
              <a:gd name="connsiteX73" fmla="*/ 623723 w 1219677"/>
              <a:gd name="connsiteY73" fmla="*/ 46504 h 182911"/>
              <a:gd name="connsiteX74" fmla="*/ 599157 w 1219677"/>
              <a:gd name="connsiteY74" fmla="*/ 46504 h 182911"/>
              <a:gd name="connsiteX75" fmla="*/ 566082 w 1219677"/>
              <a:gd name="connsiteY75" fmla="*/ 147591 h 182911"/>
              <a:gd name="connsiteX76" fmla="*/ 533248 w 1219677"/>
              <a:gd name="connsiteY76" fmla="*/ 46504 h 182911"/>
              <a:gd name="connsiteX77" fmla="*/ 502993 w 1219677"/>
              <a:gd name="connsiteY77" fmla="*/ 46504 h 182911"/>
              <a:gd name="connsiteX78" fmla="*/ 549546 w 1219677"/>
              <a:gd name="connsiteY78" fmla="*/ 179327 h 182911"/>
              <a:gd name="connsiteX79" fmla="*/ 426235 w 1219677"/>
              <a:gd name="connsiteY79" fmla="*/ 64571 h 182911"/>
              <a:gd name="connsiteX80" fmla="*/ 458067 w 1219677"/>
              <a:gd name="connsiteY80" fmla="*/ 112892 h 182911"/>
              <a:gd name="connsiteX81" fmla="*/ 426235 w 1219677"/>
              <a:gd name="connsiteY81" fmla="*/ 160973 h 182911"/>
              <a:gd name="connsiteX82" fmla="*/ 394691 w 1219677"/>
              <a:gd name="connsiteY82" fmla="*/ 112892 h 182911"/>
              <a:gd name="connsiteX83" fmla="*/ 426235 w 1219677"/>
              <a:gd name="connsiteY83" fmla="*/ 64571 h 182911"/>
              <a:gd name="connsiteX84" fmla="*/ 426235 w 1219677"/>
              <a:gd name="connsiteY84" fmla="*/ 42872 h 182911"/>
              <a:gd name="connsiteX85" fmla="*/ 362954 w 1219677"/>
              <a:gd name="connsiteY85" fmla="*/ 112892 h 182911"/>
              <a:gd name="connsiteX86" fmla="*/ 426235 w 1219677"/>
              <a:gd name="connsiteY86" fmla="*/ 182911 h 182911"/>
              <a:gd name="connsiteX87" fmla="*/ 489802 w 1219677"/>
              <a:gd name="connsiteY87" fmla="*/ 112892 h 182911"/>
              <a:gd name="connsiteX88" fmla="*/ 426235 w 1219677"/>
              <a:gd name="connsiteY88" fmla="*/ 42872 h 182911"/>
              <a:gd name="connsiteX89" fmla="*/ 224302 w 1219677"/>
              <a:gd name="connsiteY89" fmla="*/ 46504 h 182911"/>
              <a:gd name="connsiteX90" fmla="*/ 224302 w 1219677"/>
              <a:gd name="connsiteY90" fmla="*/ 179327 h 182911"/>
              <a:gd name="connsiteX91" fmla="*/ 253456 w 1219677"/>
              <a:gd name="connsiteY91" fmla="*/ 179327 h 182911"/>
              <a:gd name="connsiteX92" fmla="*/ 253456 w 1219677"/>
              <a:gd name="connsiteY92" fmla="*/ 103333 h 182911"/>
              <a:gd name="connsiteX93" fmla="*/ 284236 w 1219677"/>
              <a:gd name="connsiteY93" fmla="*/ 65575 h 182911"/>
              <a:gd name="connsiteX94" fmla="*/ 306699 w 1219677"/>
              <a:gd name="connsiteY94" fmla="*/ 94538 h 182911"/>
              <a:gd name="connsiteX95" fmla="*/ 306699 w 1219677"/>
              <a:gd name="connsiteY95" fmla="*/ 179279 h 182911"/>
              <a:gd name="connsiteX96" fmla="*/ 335903 w 1219677"/>
              <a:gd name="connsiteY96" fmla="*/ 179279 h 182911"/>
              <a:gd name="connsiteX97" fmla="*/ 335903 w 1219677"/>
              <a:gd name="connsiteY97" fmla="*/ 94299 h 182911"/>
              <a:gd name="connsiteX98" fmla="*/ 292792 w 1219677"/>
              <a:gd name="connsiteY98" fmla="*/ 42872 h 182911"/>
              <a:gd name="connsiteX99" fmla="*/ 251688 w 1219677"/>
              <a:gd name="connsiteY99" fmla="*/ 69207 h 182911"/>
              <a:gd name="connsiteX100" fmla="*/ 251640 w 1219677"/>
              <a:gd name="connsiteY100" fmla="*/ 46457 h 182911"/>
              <a:gd name="connsiteX101" fmla="*/ 224302 w 1219677"/>
              <a:gd name="connsiteY101" fmla="*/ 46457 h 182911"/>
              <a:gd name="connsiteX102" fmla="*/ 77189 w 1219677"/>
              <a:gd name="connsiteY102" fmla="*/ 46504 h 182911"/>
              <a:gd name="connsiteX103" fmla="*/ 77189 w 1219677"/>
              <a:gd name="connsiteY103" fmla="*/ 179327 h 182911"/>
              <a:gd name="connsiteX104" fmla="*/ 106391 w 1219677"/>
              <a:gd name="connsiteY104" fmla="*/ 179327 h 182911"/>
              <a:gd name="connsiteX105" fmla="*/ 106391 w 1219677"/>
              <a:gd name="connsiteY105" fmla="*/ 103333 h 182911"/>
              <a:gd name="connsiteX106" fmla="*/ 137172 w 1219677"/>
              <a:gd name="connsiteY106" fmla="*/ 65575 h 182911"/>
              <a:gd name="connsiteX107" fmla="*/ 159635 w 1219677"/>
              <a:gd name="connsiteY107" fmla="*/ 94538 h 182911"/>
              <a:gd name="connsiteX108" fmla="*/ 159635 w 1219677"/>
              <a:gd name="connsiteY108" fmla="*/ 179279 h 182911"/>
              <a:gd name="connsiteX109" fmla="*/ 188838 w 1219677"/>
              <a:gd name="connsiteY109" fmla="*/ 179279 h 182911"/>
              <a:gd name="connsiteX110" fmla="*/ 188838 w 1219677"/>
              <a:gd name="connsiteY110" fmla="*/ 94299 h 182911"/>
              <a:gd name="connsiteX111" fmla="*/ 145679 w 1219677"/>
              <a:gd name="connsiteY111" fmla="*/ 42872 h 182911"/>
              <a:gd name="connsiteX112" fmla="*/ 104623 w 1219677"/>
              <a:gd name="connsiteY112" fmla="*/ 69207 h 182911"/>
              <a:gd name="connsiteX113" fmla="*/ 104575 w 1219677"/>
              <a:gd name="connsiteY113" fmla="*/ 46457 h 182911"/>
              <a:gd name="connsiteX114" fmla="*/ 77189 w 1219677"/>
              <a:gd name="connsiteY114" fmla="*/ 46457 h 182911"/>
              <a:gd name="connsiteX115" fmla="*/ 0 w 1219677"/>
              <a:gd name="connsiteY115" fmla="*/ 179327 h 182911"/>
              <a:gd name="connsiteX116" fmla="*/ 30207 w 1219677"/>
              <a:gd name="connsiteY116" fmla="*/ 179327 h 182911"/>
              <a:gd name="connsiteX117" fmla="*/ 30207 w 1219677"/>
              <a:gd name="connsiteY117" fmla="*/ 46504 h 182911"/>
              <a:gd name="connsiteX118" fmla="*/ 0 w 1219677"/>
              <a:gd name="connsiteY118" fmla="*/ 46504 h 182911"/>
              <a:gd name="connsiteX119" fmla="*/ 0 w 1219677"/>
              <a:gd name="connsiteY119" fmla="*/ 179327 h 182911"/>
              <a:gd name="connsiteX120" fmla="*/ 0 w 1219677"/>
              <a:gd name="connsiteY120" fmla="*/ 24758 h 182911"/>
              <a:gd name="connsiteX121" fmla="*/ 30207 w 1219677"/>
              <a:gd name="connsiteY121" fmla="*/ 24758 h 182911"/>
              <a:gd name="connsiteX122" fmla="*/ 30207 w 1219677"/>
              <a:gd name="connsiteY122" fmla="*/ 0 h 182911"/>
              <a:gd name="connsiteX123" fmla="*/ 0 w 1219677"/>
              <a:gd name="connsiteY123" fmla="*/ 0 h 182911"/>
              <a:gd name="connsiteX124" fmla="*/ 0 w 1219677"/>
              <a:gd name="connsiteY124" fmla="*/ 24758 h 1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219677" h="182911">
                <a:moveTo>
                  <a:pt x="1107982" y="46504"/>
                </a:moveTo>
                <a:lnTo>
                  <a:pt x="1107982" y="179327"/>
                </a:lnTo>
                <a:lnTo>
                  <a:pt x="1137184" y="179327"/>
                </a:lnTo>
                <a:lnTo>
                  <a:pt x="1137184" y="103333"/>
                </a:lnTo>
                <a:cubicBezTo>
                  <a:pt x="1137232" y="80343"/>
                  <a:pt x="1150662" y="65575"/>
                  <a:pt x="1167964" y="65575"/>
                </a:cubicBezTo>
                <a:cubicBezTo>
                  <a:pt x="1182445" y="65575"/>
                  <a:pt x="1190476" y="75373"/>
                  <a:pt x="1190476" y="94538"/>
                </a:cubicBezTo>
                <a:lnTo>
                  <a:pt x="1190476" y="179279"/>
                </a:lnTo>
                <a:lnTo>
                  <a:pt x="1219678" y="179279"/>
                </a:lnTo>
                <a:lnTo>
                  <a:pt x="1219678" y="94299"/>
                </a:lnTo>
                <a:cubicBezTo>
                  <a:pt x="1219678" y="59935"/>
                  <a:pt x="1205483" y="42872"/>
                  <a:pt x="1176519" y="42872"/>
                </a:cubicBezTo>
                <a:cubicBezTo>
                  <a:pt x="1158691" y="42872"/>
                  <a:pt x="1144975" y="51666"/>
                  <a:pt x="1135416" y="69207"/>
                </a:cubicBezTo>
                <a:lnTo>
                  <a:pt x="1135368" y="46457"/>
                </a:lnTo>
                <a:lnTo>
                  <a:pt x="1107982" y="46457"/>
                </a:lnTo>
                <a:close/>
                <a:moveTo>
                  <a:pt x="1017171" y="64571"/>
                </a:moveTo>
                <a:cubicBezTo>
                  <a:pt x="1036576" y="64571"/>
                  <a:pt x="1048954" y="81873"/>
                  <a:pt x="1048954" y="112892"/>
                </a:cubicBezTo>
                <a:cubicBezTo>
                  <a:pt x="1048954" y="143911"/>
                  <a:pt x="1036576" y="160973"/>
                  <a:pt x="1017171" y="160973"/>
                </a:cubicBezTo>
                <a:cubicBezTo>
                  <a:pt x="997527" y="160973"/>
                  <a:pt x="985626" y="144150"/>
                  <a:pt x="985626" y="112892"/>
                </a:cubicBezTo>
                <a:cubicBezTo>
                  <a:pt x="985626" y="81634"/>
                  <a:pt x="997479" y="64571"/>
                  <a:pt x="1017171" y="64571"/>
                </a:cubicBezTo>
                <a:moveTo>
                  <a:pt x="1017171" y="42872"/>
                </a:moveTo>
                <a:cubicBezTo>
                  <a:pt x="979652" y="42872"/>
                  <a:pt x="953843" y="70259"/>
                  <a:pt x="953843" y="112892"/>
                </a:cubicBezTo>
                <a:cubicBezTo>
                  <a:pt x="953843" y="155573"/>
                  <a:pt x="979413" y="182911"/>
                  <a:pt x="1017171" y="182911"/>
                </a:cubicBezTo>
                <a:cubicBezTo>
                  <a:pt x="1054929" y="182911"/>
                  <a:pt x="1080739" y="155573"/>
                  <a:pt x="1080739" y="112892"/>
                </a:cubicBezTo>
                <a:cubicBezTo>
                  <a:pt x="1080739" y="70259"/>
                  <a:pt x="1054881" y="42872"/>
                  <a:pt x="1017171" y="42872"/>
                </a:cubicBezTo>
                <a:moveTo>
                  <a:pt x="896633" y="179327"/>
                </a:moveTo>
                <a:lnTo>
                  <a:pt x="926838" y="179327"/>
                </a:lnTo>
                <a:lnTo>
                  <a:pt x="926838" y="46504"/>
                </a:lnTo>
                <a:lnTo>
                  <a:pt x="896633" y="46504"/>
                </a:lnTo>
                <a:lnTo>
                  <a:pt x="896633" y="179327"/>
                </a:lnTo>
                <a:close/>
                <a:moveTo>
                  <a:pt x="896633" y="24758"/>
                </a:moveTo>
                <a:lnTo>
                  <a:pt x="926838" y="24758"/>
                </a:lnTo>
                <a:lnTo>
                  <a:pt x="926838" y="0"/>
                </a:lnTo>
                <a:lnTo>
                  <a:pt x="896633" y="0"/>
                </a:lnTo>
                <a:lnTo>
                  <a:pt x="896633" y="24758"/>
                </a:lnTo>
                <a:close/>
                <a:moveTo>
                  <a:pt x="831775" y="9798"/>
                </a:moveTo>
                <a:lnTo>
                  <a:pt x="803862" y="12092"/>
                </a:lnTo>
                <a:lnTo>
                  <a:pt x="802859" y="46457"/>
                </a:lnTo>
                <a:lnTo>
                  <a:pt x="779821" y="46457"/>
                </a:lnTo>
                <a:lnTo>
                  <a:pt x="779821" y="66865"/>
                </a:lnTo>
                <a:lnTo>
                  <a:pt x="802046" y="66865"/>
                </a:lnTo>
                <a:lnTo>
                  <a:pt x="802046" y="133300"/>
                </a:lnTo>
                <a:cubicBezTo>
                  <a:pt x="802046" y="167904"/>
                  <a:pt x="812131" y="182863"/>
                  <a:pt x="843867" y="182863"/>
                </a:cubicBezTo>
                <a:cubicBezTo>
                  <a:pt x="850845" y="182863"/>
                  <a:pt x="857823" y="181812"/>
                  <a:pt x="865088" y="180283"/>
                </a:cubicBezTo>
                <a:lnTo>
                  <a:pt x="865088" y="157293"/>
                </a:lnTo>
                <a:cubicBezTo>
                  <a:pt x="859925" y="158584"/>
                  <a:pt x="855004" y="159109"/>
                  <a:pt x="850319" y="159109"/>
                </a:cubicBezTo>
                <a:cubicBezTo>
                  <a:pt x="834547" y="159109"/>
                  <a:pt x="831727" y="150602"/>
                  <a:pt x="831727" y="131197"/>
                </a:cubicBezTo>
                <a:lnTo>
                  <a:pt x="831727" y="66913"/>
                </a:lnTo>
                <a:lnTo>
                  <a:pt x="861407" y="66913"/>
                </a:lnTo>
                <a:lnTo>
                  <a:pt x="861407" y="46504"/>
                </a:lnTo>
                <a:lnTo>
                  <a:pt x="831727" y="46504"/>
                </a:lnTo>
                <a:lnTo>
                  <a:pt x="831727" y="9798"/>
                </a:lnTo>
                <a:close/>
                <a:moveTo>
                  <a:pt x="728681" y="113178"/>
                </a:moveTo>
                <a:lnTo>
                  <a:pt x="728681" y="122737"/>
                </a:lnTo>
                <a:cubicBezTo>
                  <a:pt x="728681" y="144484"/>
                  <a:pt x="713195" y="161308"/>
                  <a:pt x="693790" y="161308"/>
                </a:cubicBezTo>
                <a:cubicBezTo>
                  <a:pt x="679022" y="161308"/>
                  <a:pt x="669989" y="153278"/>
                  <a:pt x="669989" y="141377"/>
                </a:cubicBezTo>
                <a:cubicBezTo>
                  <a:pt x="669989" y="122737"/>
                  <a:pt x="687291" y="113178"/>
                  <a:pt x="721990" y="113178"/>
                </a:cubicBezTo>
                <a:lnTo>
                  <a:pt x="728681" y="113178"/>
                </a:lnTo>
                <a:close/>
                <a:moveTo>
                  <a:pt x="642125" y="80869"/>
                </a:moveTo>
                <a:lnTo>
                  <a:pt x="670036" y="84262"/>
                </a:lnTo>
                <a:cubicBezTo>
                  <a:pt x="672857" y="70545"/>
                  <a:pt x="683228" y="63567"/>
                  <a:pt x="701055" y="63567"/>
                </a:cubicBezTo>
                <a:cubicBezTo>
                  <a:pt x="719696" y="63567"/>
                  <a:pt x="728729" y="71549"/>
                  <a:pt x="728729" y="88373"/>
                </a:cubicBezTo>
                <a:lnTo>
                  <a:pt x="728729" y="95351"/>
                </a:lnTo>
                <a:lnTo>
                  <a:pt x="725910" y="95351"/>
                </a:lnTo>
                <a:cubicBezTo>
                  <a:pt x="667169" y="95351"/>
                  <a:pt x="638540" y="110836"/>
                  <a:pt x="638540" y="142907"/>
                </a:cubicBezTo>
                <a:cubicBezTo>
                  <a:pt x="638540" y="166135"/>
                  <a:pt x="656368" y="182672"/>
                  <a:pt x="684231" y="182672"/>
                </a:cubicBezTo>
                <a:cubicBezTo>
                  <a:pt x="704163" y="182672"/>
                  <a:pt x="720221" y="173400"/>
                  <a:pt x="729255" y="156337"/>
                </a:cubicBezTo>
                <a:cubicBezTo>
                  <a:pt x="729494" y="164845"/>
                  <a:pt x="730306" y="172396"/>
                  <a:pt x="732074" y="179327"/>
                </a:cubicBezTo>
                <a:lnTo>
                  <a:pt x="761804" y="179327"/>
                </a:lnTo>
                <a:cubicBezTo>
                  <a:pt x="758935" y="172396"/>
                  <a:pt x="757932" y="163602"/>
                  <a:pt x="757932" y="152992"/>
                </a:cubicBezTo>
                <a:lnTo>
                  <a:pt x="757932" y="95064"/>
                </a:lnTo>
                <a:cubicBezTo>
                  <a:pt x="757932" y="58883"/>
                  <a:pt x="742686" y="42872"/>
                  <a:pt x="704210" y="42872"/>
                </a:cubicBezTo>
                <a:cubicBezTo>
                  <a:pt x="668985" y="42872"/>
                  <a:pt x="648051" y="55777"/>
                  <a:pt x="642125" y="80869"/>
                </a:cubicBezTo>
                <a:moveTo>
                  <a:pt x="549546" y="179327"/>
                </a:moveTo>
                <a:lnTo>
                  <a:pt x="576693" y="179327"/>
                </a:lnTo>
                <a:lnTo>
                  <a:pt x="623723" y="46504"/>
                </a:lnTo>
                <a:lnTo>
                  <a:pt x="599157" y="46504"/>
                </a:lnTo>
                <a:lnTo>
                  <a:pt x="566082" y="147591"/>
                </a:lnTo>
                <a:lnTo>
                  <a:pt x="533248" y="46504"/>
                </a:lnTo>
                <a:lnTo>
                  <a:pt x="502993" y="46504"/>
                </a:lnTo>
                <a:lnTo>
                  <a:pt x="549546" y="179327"/>
                </a:lnTo>
                <a:close/>
                <a:moveTo>
                  <a:pt x="426235" y="64571"/>
                </a:moveTo>
                <a:cubicBezTo>
                  <a:pt x="445640" y="64571"/>
                  <a:pt x="458067" y="81873"/>
                  <a:pt x="458067" y="112892"/>
                </a:cubicBezTo>
                <a:cubicBezTo>
                  <a:pt x="458067" y="143911"/>
                  <a:pt x="445640" y="160973"/>
                  <a:pt x="426235" y="160973"/>
                </a:cubicBezTo>
                <a:cubicBezTo>
                  <a:pt x="406592" y="160973"/>
                  <a:pt x="394691" y="144150"/>
                  <a:pt x="394691" y="112892"/>
                </a:cubicBezTo>
                <a:cubicBezTo>
                  <a:pt x="394738" y="81634"/>
                  <a:pt x="406592" y="64571"/>
                  <a:pt x="426235" y="64571"/>
                </a:cubicBezTo>
                <a:moveTo>
                  <a:pt x="426235" y="42872"/>
                </a:moveTo>
                <a:cubicBezTo>
                  <a:pt x="388764" y="42872"/>
                  <a:pt x="362954" y="70259"/>
                  <a:pt x="362954" y="112892"/>
                </a:cubicBezTo>
                <a:cubicBezTo>
                  <a:pt x="362954" y="155573"/>
                  <a:pt x="388477" y="182911"/>
                  <a:pt x="426235" y="182911"/>
                </a:cubicBezTo>
                <a:cubicBezTo>
                  <a:pt x="463993" y="182911"/>
                  <a:pt x="489802" y="155573"/>
                  <a:pt x="489802" y="112892"/>
                </a:cubicBezTo>
                <a:cubicBezTo>
                  <a:pt x="489802" y="70259"/>
                  <a:pt x="463993" y="42872"/>
                  <a:pt x="426235" y="42872"/>
                </a:cubicBezTo>
                <a:moveTo>
                  <a:pt x="224302" y="46504"/>
                </a:moveTo>
                <a:lnTo>
                  <a:pt x="224302" y="179327"/>
                </a:lnTo>
                <a:lnTo>
                  <a:pt x="253456" y="179327"/>
                </a:lnTo>
                <a:lnTo>
                  <a:pt x="253456" y="103333"/>
                </a:lnTo>
                <a:cubicBezTo>
                  <a:pt x="253504" y="80343"/>
                  <a:pt x="266982" y="65575"/>
                  <a:pt x="284236" y="65575"/>
                </a:cubicBezTo>
                <a:cubicBezTo>
                  <a:pt x="298718" y="65575"/>
                  <a:pt x="306699" y="75373"/>
                  <a:pt x="306699" y="94538"/>
                </a:cubicBezTo>
                <a:lnTo>
                  <a:pt x="306699" y="179279"/>
                </a:lnTo>
                <a:lnTo>
                  <a:pt x="335903" y="179279"/>
                </a:lnTo>
                <a:lnTo>
                  <a:pt x="335903" y="94299"/>
                </a:lnTo>
                <a:cubicBezTo>
                  <a:pt x="335903" y="59935"/>
                  <a:pt x="321708" y="42872"/>
                  <a:pt x="292792" y="42872"/>
                </a:cubicBezTo>
                <a:cubicBezTo>
                  <a:pt x="274964" y="42872"/>
                  <a:pt x="261247" y="51666"/>
                  <a:pt x="251688" y="69207"/>
                </a:cubicBezTo>
                <a:lnTo>
                  <a:pt x="251640" y="46457"/>
                </a:lnTo>
                <a:lnTo>
                  <a:pt x="224302" y="46457"/>
                </a:lnTo>
                <a:close/>
                <a:moveTo>
                  <a:pt x="77189" y="46504"/>
                </a:moveTo>
                <a:lnTo>
                  <a:pt x="77189" y="179327"/>
                </a:lnTo>
                <a:lnTo>
                  <a:pt x="106391" y="179327"/>
                </a:lnTo>
                <a:lnTo>
                  <a:pt x="106391" y="103333"/>
                </a:lnTo>
                <a:cubicBezTo>
                  <a:pt x="106439" y="80343"/>
                  <a:pt x="119870" y="65575"/>
                  <a:pt x="137172" y="65575"/>
                </a:cubicBezTo>
                <a:cubicBezTo>
                  <a:pt x="151653" y="65575"/>
                  <a:pt x="159635" y="75373"/>
                  <a:pt x="159635" y="94538"/>
                </a:cubicBezTo>
                <a:lnTo>
                  <a:pt x="159635" y="179279"/>
                </a:lnTo>
                <a:lnTo>
                  <a:pt x="188838" y="179279"/>
                </a:lnTo>
                <a:lnTo>
                  <a:pt x="188838" y="94299"/>
                </a:lnTo>
                <a:cubicBezTo>
                  <a:pt x="188838" y="59935"/>
                  <a:pt x="174643" y="42872"/>
                  <a:pt x="145679" y="42872"/>
                </a:cubicBezTo>
                <a:cubicBezTo>
                  <a:pt x="127851" y="42872"/>
                  <a:pt x="114182" y="51666"/>
                  <a:pt x="104623" y="69207"/>
                </a:cubicBezTo>
                <a:lnTo>
                  <a:pt x="104575" y="46457"/>
                </a:lnTo>
                <a:lnTo>
                  <a:pt x="77189" y="46457"/>
                </a:lnTo>
                <a:close/>
                <a:moveTo>
                  <a:pt x="0" y="179327"/>
                </a:moveTo>
                <a:lnTo>
                  <a:pt x="30207" y="179327"/>
                </a:lnTo>
                <a:lnTo>
                  <a:pt x="30207" y="46504"/>
                </a:lnTo>
                <a:lnTo>
                  <a:pt x="0" y="46504"/>
                </a:lnTo>
                <a:lnTo>
                  <a:pt x="0" y="179327"/>
                </a:lnTo>
                <a:close/>
                <a:moveTo>
                  <a:pt x="0" y="24758"/>
                </a:moveTo>
                <a:lnTo>
                  <a:pt x="30207" y="24758"/>
                </a:lnTo>
                <a:lnTo>
                  <a:pt x="30207" y="0"/>
                </a:lnTo>
                <a:lnTo>
                  <a:pt x="0" y="0"/>
                </a:lnTo>
                <a:lnTo>
                  <a:pt x="0" y="24758"/>
                </a:lnTo>
                <a:close/>
              </a:path>
            </a:pathLst>
          </a:custGeom>
          <a:solidFill>
            <a:schemeClr val="bg1"/>
          </a:solidFill>
          <a:ln w="4777" cap="flat">
            <a:noFill/>
            <a:prstDash val="solid"/>
            <a:miter/>
          </a:ln>
        </p:spPr>
        <p:txBody>
          <a:bodyPr rtlCol="0" anchor="ctr"/>
          <a:lstStyle/>
          <a:p>
            <a:endParaRPr lang="en-GB" dirty="0"/>
          </a:p>
        </p:txBody>
      </p:sp>
      <p:sp>
        <p:nvSpPr>
          <p:cNvPr id="203" name="Vrije vorm: vorm 202">
            <a:extLst>
              <a:ext uri="{FF2B5EF4-FFF2-40B4-BE49-F238E27FC236}">
                <a16:creationId xmlns:a16="http://schemas.microsoft.com/office/drawing/2014/main" id="{61507882-5C09-AFEB-B812-B6EAEF4772AD}"/>
              </a:ext>
            </a:extLst>
          </p:cNvPr>
          <p:cNvSpPr/>
          <p:nvPr userDrawn="1"/>
        </p:nvSpPr>
        <p:spPr>
          <a:xfrm>
            <a:off x="7536165" y="3480414"/>
            <a:ext cx="568159" cy="331869"/>
          </a:xfrm>
          <a:custGeom>
            <a:avLst/>
            <a:gdLst>
              <a:gd name="connsiteX0" fmla="*/ 283398 w 568159"/>
              <a:gd name="connsiteY0" fmla="*/ 120492 h 331869"/>
              <a:gd name="connsiteX1" fmla="*/ 227076 w 568159"/>
              <a:gd name="connsiteY1" fmla="*/ 206853 h 331869"/>
              <a:gd name="connsiteX2" fmla="*/ 283398 w 568159"/>
              <a:gd name="connsiteY2" fmla="*/ 292700 h 331869"/>
              <a:gd name="connsiteX3" fmla="*/ 340230 w 568159"/>
              <a:gd name="connsiteY3" fmla="*/ 206853 h 331869"/>
              <a:gd name="connsiteX4" fmla="*/ 283398 w 568159"/>
              <a:gd name="connsiteY4" fmla="*/ 120492 h 331869"/>
              <a:gd name="connsiteX5" fmla="*/ 555700 w 568159"/>
              <a:gd name="connsiteY5" fmla="*/ 81752 h 331869"/>
              <a:gd name="connsiteX6" fmla="*/ 568159 w 568159"/>
              <a:gd name="connsiteY6" fmla="*/ 82263 h 331869"/>
              <a:gd name="connsiteX7" fmla="*/ 568159 w 568159"/>
              <a:gd name="connsiteY7" fmla="*/ 133378 h 331869"/>
              <a:gd name="connsiteX8" fmla="*/ 556638 w 568159"/>
              <a:gd name="connsiteY8" fmla="*/ 132867 h 331869"/>
              <a:gd name="connsiteX9" fmla="*/ 493406 w 568159"/>
              <a:gd name="connsiteY9" fmla="*/ 207706 h 331869"/>
              <a:gd name="connsiteX10" fmla="*/ 493406 w 568159"/>
              <a:gd name="connsiteY10" fmla="*/ 325297 h 331869"/>
              <a:gd name="connsiteX11" fmla="*/ 440413 w 568159"/>
              <a:gd name="connsiteY11" fmla="*/ 325297 h 331869"/>
              <a:gd name="connsiteX12" fmla="*/ 440413 w 568159"/>
              <a:gd name="connsiteY12" fmla="*/ 88151 h 331869"/>
              <a:gd name="connsiteX13" fmla="*/ 488798 w 568159"/>
              <a:gd name="connsiteY13" fmla="*/ 88151 h 331869"/>
              <a:gd name="connsiteX14" fmla="*/ 488798 w 568159"/>
              <a:gd name="connsiteY14" fmla="*/ 139352 h 331869"/>
              <a:gd name="connsiteX15" fmla="*/ 555700 w 568159"/>
              <a:gd name="connsiteY15" fmla="*/ 81752 h 331869"/>
              <a:gd name="connsiteX16" fmla="*/ 283398 w 568159"/>
              <a:gd name="connsiteY16" fmla="*/ 81752 h 331869"/>
              <a:gd name="connsiteX17" fmla="*/ 396893 w 568159"/>
              <a:gd name="connsiteY17" fmla="*/ 206853 h 331869"/>
              <a:gd name="connsiteX18" fmla="*/ 283398 w 568159"/>
              <a:gd name="connsiteY18" fmla="*/ 331869 h 331869"/>
              <a:gd name="connsiteX19" fmla="*/ 170413 w 568159"/>
              <a:gd name="connsiteY19" fmla="*/ 206853 h 331869"/>
              <a:gd name="connsiteX20" fmla="*/ 283398 w 568159"/>
              <a:gd name="connsiteY20" fmla="*/ 81752 h 331869"/>
              <a:gd name="connsiteX21" fmla="*/ 115372 w 568159"/>
              <a:gd name="connsiteY21" fmla="*/ 0 h 331869"/>
              <a:gd name="connsiteX22" fmla="*/ 161027 w 568159"/>
              <a:gd name="connsiteY22" fmla="*/ 4182 h 331869"/>
              <a:gd name="connsiteX23" fmla="*/ 161113 w 568159"/>
              <a:gd name="connsiteY23" fmla="*/ 4182 h 331869"/>
              <a:gd name="connsiteX24" fmla="*/ 161113 w 568159"/>
              <a:gd name="connsiteY24" fmla="*/ 42924 h 331869"/>
              <a:gd name="connsiteX25" fmla="*/ 129709 w 568159"/>
              <a:gd name="connsiteY25" fmla="*/ 39682 h 331869"/>
              <a:gd name="connsiteX26" fmla="*/ 90454 w 568159"/>
              <a:gd name="connsiteY26" fmla="*/ 81752 h 331869"/>
              <a:gd name="connsiteX27" fmla="*/ 90454 w 568159"/>
              <a:gd name="connsiteY27" fmla="*/ 88237 h 331869"/>
              <a:gd name="connsiteX28" fmla="*/ 148142 w 568159"/>
              <a:gd name="connsiteY28" fmla="*/ 88237 h 331869"/>
              <a:gd name="connsiteX29" fmla="*/ 148142 w 568159"/>
              <a:gd name="connsiteY29" fmla="*/ 124590 h 331869"/>
              <a:gd name="connsiteX30" fmla="*/ 91393 w 568159"/>
              <a:gd name="connsiteY30" fmla="*/ 124590 h 331869"/>
              <a:gd name="connsiteX31" fmla="*/ 91393 w 568159"/>
              <a:gd name="connsiteY31" fmla="*/ 325297 h 331869"/>
              <a:gd name="connsiteX32" fmla="*/ 39255 w 568159"/>
              <a:gd name="connsiteY32" fmla="*/ 325297 h 331869"/>
              <a:gd name="connsiteX33" fmla="*/ 39255 w 568159"/>
              <a:gd name="connsiteY33" fmla="*/ 124504 h 331869"/>
              <a:gd name="connsiteX34" fmla="*/ 0 w 568159"/>
              <a:gd name="connsiteY34" fmla="*/ 124504 h 331869"/>
              <a:gd name="connsiteX35" fmla="*/ 0 w 568159"/>
              <a:gd name="connsiteY35" fmla="*/ 88151 h 331869"/>
              <a:gd name="connsiteX36" fmla="*/ 39255 w 568159"/>
              <a:gd name="connsiteY36" fmla="*/ 88151 h 331869"/>
              <a:gd name="connsiteX37" fmla="*/ 39255 w 568159"/>
              <a:gd name="connsiteY37" fmla="*/ 83543 h 331869"/>
              <a:gd name="connsiteX38" fmla="*/ 115372 w 568159"/>
              <a:gd name="connsiteY38" fmla="*/ 0 h 33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68159" h="331869">
                <a:moveTo>
                  <a:pt x="283398" y="120492"/>
                </a:moveTo>
                <a:cubicBezTo>
                  <a:pt x="248324" y="120492"/>
                  <a:pt x="227076" y="150872"/>
                  <a:pt x="227076" y="206853"/>
                </a:cubicBezTo>
                <a:cubicBezTo>
                  <a:pt x="227076" y="262662"/>
                  <a:pt x="248324" y="292700"/>
                  <a:pt x="283398" y="292700"/>
                </a:cubicBezTo>
                <a:cubicBezTo>
                  <a:pt x="318042" y="292700"/>
                  <a:pt x="340230" y="262235"/>
                  <a:pt x="340230" y="206853"/>
                </a:cubicBezTo>
                <a:cubicBezTo>
                  <a:pt x="340230" y="151384"/>
                  <a:pt x="318042" y="120492"/>
                  <a:pt x="283398" y="120492"/>
                </a:cubicBezTo>
                <a:close/>
                <a:moveTo>
                  <a:pt x="555700" y="81752"/>
                </a:moveTo>
                <a:cubicBezTo>
                  <a:pt x="559369" y="81752"/>
                  <a:pt x="563551" y="81752"/>
                  <a:pt x="568159" y="82263"/>
                </a:cubicBezTo>
                <a:lnTo>
                  <a:pt x="568159" y="133378"/>
                </a:lnTo>
                <a:cubicBezTo>
                  <a:pt x="563124" y="132867"/>
                  <a:pt x="558943" y="132867"/>
                  <a:pt x="556638" y="132867"/>
                </a:cubicBezTo>
                <a:cubicBezTo>
                  <a:pt x="518408" y="132867"/>
                  <a:pt x="493492" y="161027"/>
                  <a:pt x="493406" y="207706"/>
                </a:cubicBezTo>
                <a:lnTo>
                  <a:pt x="493406" y="325297"/>
                </a:lnTo>
                <a:lnTo>
                  <a:pt x="440413" y="325297"/>
                </a:lnTo>
                <a:lnTo>
                  <a:pt x="440413" y="88151"/>
                </a:lnTo>
                <a:lnTo>
                  <a:pt x="488798" y="88151"/>
                </a:lnTo>
                <a:lnTo>
                  <a:pt x="488798" y="139352"/>
                </a:lnTo>
                <a:cubicBezTo>
                  <a:pt x="500746" y="100610"/>
                  <a:pt x="522420" y="81752"/>
                  <a:pt x="555700" y="81752"/>
                </a:cubicBezTo>
                <a:close/>
                <a:moveTo>
                  <a:pt x="283398" y="81752"/>
                </a:moveTo>
                <a:cubicBezTo>
                  <a:pt x="350812" y="81752"/>
                  <a:pt x="396893" y="130648"/>
                  <a:pt x="396893" y="206853"/>
                </a:cubicBezTo>
                <a:cubicBezTo>
                  <a:pt x="396893" y="282971"/>
                  <a:pt x="350812" y="331869"/>
                  <a:pt x="283398" y="331869"/>
                </a:cubicBezTo>
                <a:cubicBezTo>
                  <a:pt x="216067" y="331869"/>
                  <a:pt x="170413" y="282971"/>
                  <a:pt x="170413" y="206853"/>
                </a:cubicBezTo>
                <a:cubicBezTo>
                  <a:pt x="170413" y="130648"/>
                  <a:pt x="216495" y="81752"/>
                  <a:pt x="283398" y="81752"/>
                </a:cubicBezTo>
                <a:close/>
                <a:moveTo>
                  <a:pt x="115372" y="0"/>
                </a:moveTo>
                <a:cubicBezTo>
                  <a:pt x="131501" y="0"/>
                  <a:pt x="146690" y="939"/>
                  <a:pt x="161027" y="4182"/>
                </a:cubicBezTo>
                <a:lnTo>
                  <a:pt x="161113" y="4182"/>
                </a:lnTo>
                <a:lnTo>
                  <a:pt x="161113" y="42924"/>
                </a:lnTo>
                <a:cubicBezTo>
                  <a:pt x="147715" y="40619"/>
                  <a:pt x="137559" y="39682"/>
                  <a:pt x="129709" y="39682"/>
                </a:cubicBezTo>
                <a:cubicBezTo>
                  <a:pt x="101976" y="39682"/>
                  <a:pt x="90454" y="52651"/>
                  <a:pt x="90454" y="81752"/>
                </a:cubicBezTo>
                <a:lnTo>
                  <a:pt x="90454" y="88237"/>
                </a:lnTo>
                <a:lnTo>
                  <a:pt x="148142" y="88237"/>
                </a:lnTo>
                <a:lnTo>
                  <a:pt x="148142" y="124590"/>
                </a:lnTo>
                <a:lnTo>
                  <a:pt x="91393" y="124590"/>
                </a:lnTo>
                <a:lnTo>
                  <a:pt x="91393" y="325297"/>
                </a:lnTo>
                <a:lnTo>
                  <a:pt x="39255" y="325297"/>
                </a:lnTo>
                <a:lnTo>
                  <a:pt x="39255" y="124504"/>
                </a:lnTo>
                <a:lnTo>
                  <a:pt x="0" y="124504"/>
                </a:lnTo>
                <a:lnTo>
                  <a:pt x="0" y="88151"/>
                </a:lnTo>
                <a:lnTo>
                  <a:pt x="39255" y="88151"/>
                </a:lnTo>
                <a:lnTo>
                  <a:pt x="39255" y="83543"/>
                </a:lnTo>
                <a:cubicBezTo>
                  <a:pt x="39255" y="26710"/>
                  <a:pt x="63233" y="0"/>
                  <a:pt x="115372" y="0"/>
                </a:cubicBezTo>
                <a:close/>
              </a:path>
            </a:pathLst>
          </a:custGeom>
          <a:solidFill>
            <a:schemeClr val="bg1"/>
          </a:solidFill>
          <a:ln w="4777" cap="flat">
            <a:noFill/>
            <a:prstDash val="solid"/>
            <a:miter/>
          </a:ln>
        </p:spPr>
        <p:txBody>
          <a:bodyPr rtlCol="0" anchor="ctr"/>
          <a:lstStyle/>
          <a:p>
            <a:endParaRPr lang="en-GB" dirty="0"/>
          </a:p>
        </p:txBody>
      </p:sp>
      <p:sp>
        <p:nvSpPr>
          <p:cNvPr id="204" name="Rechthoek 203">
            <a:extLst>
              <a:ext uri="{FF2B5EF4-FFF2-40B4-BE49-F238E27FC236}">
                <a16:creationId xmlns:a16="http://schemas.microsoft.com/office/drawing/2014/main" id="{D2823E83-337B-EBE8-2DC9-AC1B405239E1}"/>
              </a:ext>
            </a:extLst>
          </p:cNvPr>
          <p:cNvSpPr/>
          <p:nvPr userDrawn="1"/>
        </p:nvSpPr>
        <p:spPr>
          <a:xfrm>
            <a:off x="0" y="0"/>
            <a:ext cx="7397922" cy="6858000"/>
          </a:xfrm>
          <a:prstGeom prst="rect">
            <a:avLst/>
          </a:prstGeom>
          <a:solidFill>
            <a:srgbClr val="8D70CC"/>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dirty="0"/>
          </a:p>
        </p:txBody>
      </p:sp>
      <p:sp>
        <p:nvSpPr>
          <p:cNvPr id="6" name="Vrije vorm: vorm 5">
            <a:extLst>
              <a:ext uri="{FF2B5EF4-FFF2-40B4-BE49-F238E27FC236}">
                <a16:creationId xmlns:a16="http://schemas.microsoft.com/office/drawing/2014/main" id="{AE0434C8-2448-7E69-74EF-3C0916E3AC85}"/>
              </a:ext>
            </a:extLst>
          </p:cNvPr>
          <p:cNvSpPr/>
          <p:nvPr/>
        </p:nvSpPr>
        <p:spPr>
          <a:xfrm>
            <a:off x="0" y="1823361"/>
            <a:ext cx="1508078" cy="76254"/>
          </a:xfrm>
          <a:custGeom>
            <a:avLst/>
            <a:gdLst>
              <a:gd name="connsiteX0" fmla="*/ 0 w 3050191"/>
              <a:gd name="connsiteY0" fmla="*/ 0 h 76254"/>
              <a:gd name="connsiteX1" fmla="*/ 3050192 w 3050191"/>
              <a:gd name="connsiteY1" fmla="*/ 0 h 76254"/>
              <a:gd name="connsiteX2" fmla="*/ 3050192 w 3050191"/>
              <a:gd name="connsiteY2" fmla="*/ 76255 h 76254"/>
              <a:gd name="connsiteX3" fmla="*/ 0 w 3050191"/>
              <a:gd name="connsiteY3" fmla="*/ 76255 h 76254"/>
            </a:gdLst>
            <a:ahLst/>
            <a:cxnLst>
              <a:cxn ang="0">
                <a:pos x="connsiteX0" y="connsiteY0"/>
              </a:cxn>
              <a:cxn ang="0">
                <a:pos x="connsiteX1" y="connsiteY1"/>
              </a:cxn>
              <a:cxn ang="0">
                <a:pos x="connsiteX2" y="connsiteY2"/>
              </a:cxn>
              <a:cxn ang="0">
                <a:pos x="connsiteX3" y="connsiteY3"/>
              </a:cxn>
            </a:cxnLst>
            <a:rect l="l" t="t" r="r" b="b"/>
            <a:pathLst>
              <a:path w="3050191" h="76254">
                <a:moveTo>
                  <a:pt x="0" y="0"/>
                </a:moveTo>
                <a:lnTo>
                  <a:pt x="3050192" y="0"/>
                </a:lnTo>
                <a:lnTo>
                  <a:pt x="3050192" y="76255"/>
                </a:lnTo>
                <a:lnTo>
                  <a:pt x="0" y="76255"/>
                </a:lnTo>
                <a:close/>
              </a:path>
            </a:pathLst>
          </a:custGeom>
          <a:gradFill>
            <a:gsLst>
              <a:gs pos="0">
                <a:srgbClr val="F1EDFA"/>
              </a:gs>
              <a:gs pos="50000">
                <a:srgbClr val="F1EDFA">
                  <a:alpha val="61961"/>
                </a:srgbClr>
              </a:gs>
              <a:gs pos="100000">
                <a:srgbClr val="F1EDFA">
                  <a:alpha val="23922"/>
                </a:srgbClr>
              </a:gs>
            </a:gsLst>
            <a:lin ang="0" scaled="1"/>
          </a:gradFill>
          <a:ln w="10881" cap="flat">
            <a:noFill/>
            <a:prstDash val="solid"/>
            <a:miter/>
          </a:ln>
        </p:spPr>
        <p:txBody>
          <a:bodyPr rtlCol="0" anchor="ctr"/>
          <a:lstStyle/>
          <a:p>
            <a:endParaRPr lang="en-GB" dirty="0"/>
          </a:p>
        </p:txBody>
      </p:sp>
      <p:sp>
        <p:nvSpPr>
          <p:cNvPr id="129" name="Vrije vorm: vorm 128">
            <a:extLst>
              <a:ext uri="{FF2B5EF4-FFF2-40B4-BE49-F238E27FC236}">
                <a16:creationId xmlns:a16="http://schemas.microsoft.com/office/drawing/2014/main" id="{8EC822B2-4364-D1FB-6149-3CD26B561A03}"/>
              </a:ext>
            </a:extLst>
          </p:cNvPr>
          <p:cNvSpPr/>
          <p:nvPr/>
        </p:nvSpPr>
        <p:spPr>
          <a:xfrm>
            <a:off x="0" y="4094230"/>
            <a:ext cx="745531" cy="76255"/>
          </a:xfrm>
          <a:custGeom>
            <a:avLst/>
            <a:gdLst>
              <a:gd name="connsiteX0" fmla="*/ 0 w 745531"/>
              <a:gd name="connsiteY0" fmla="*/ 0 h 76255"/>
              <a:gd name="connsiteX1" fmla="*/ 745531 w 745531"/>
              <a:gd name="connsiteY1" fmla="*/ 0 h 76255"/>
              <a:gd name="connsiteX2" fmla="*/ 745531 w 745531"/>
              <a:gd name="connsiteY2" fmla="*/ 76255 h 76255"/>
              <a:gd name="connsiteX3" fmla="*/ 0 w 745531"/>
              <a:gd name="connsiteY3" fmla="*/ 76255 h 76255"/>
            </a:gdLst>
            <a:ahLst/>
            <a:cxnLst>
              <a:cxn ang="0">
                <a:pos x="connsiteX0" y="connsiteY0"/>
              </a:cxn>
              <a:cxn ang="0">
                <a:pos x="connsiteX1" y="connsiteY1"/>
              </a:cxn>
              <a:cxn ang="0">
                <a:pos x="connsiteX2" y="connsiteY2"/>
              </a:cxn>
              <a:cxn ang="0">
                <a:pos x="connsiteX3" y="connsiteY3"/>
              </a:cxn>
            </a:cxnLst>
            <a:rect l="l" t="t" r="r" b="b"/>
            <a:pathLst>
              <a:path w="745531" h="76255">
                <a:moveTo>
                  <a:pt x="0" y="0"/>
                </a:moveTo>
                <a:lnTo>
                  <a:pt x="745531" y="0"/>
                </a:lnTo>
                <a:lnTo>
                  <a:pt x="745531" y="76255"/>
                </a:lnTo>
                <a:lnTo>
                  <a:pt x="0" y="76255"/>
                </a:lnTo>
                <a:close/>
              </a:path>
            </a:pathLst>
          </a:custGeom>
          <a:gradFill>
            <a:gsLst>
              <a:gs pos="0">
                <a:srgbClr val="F1EDFA"/>
              </a:gs>
              <a:gs pos="50000">
                <a:srgbClr val="F1EDFA">
                  <a:alpha val="61961"/>
                </a:srgbClr>
              </a:gs>
              <a:gs pos="100000">
                <a:srgbClr val="F1EDFA">
                  <a:alpha val="23922"/>
                </a:srgbClr>
              </a:gs>
            </a:gsLst>
            <a:lin ang="10800000" scaled="1"/>
          </a:gradFill>
          <a:ln w="10881" cap="flat">
            <a:noFill/>
            <a:prstDash val="solid"/>
            <a:miter/>
          </a:ln>
        </p:spPr>
        <p:txBody>
          <a:bodyPr wrap="square" rtlCol="0" anchor="ctr">
            <a:noAutofit/>
          </a:bodyPr>
          <a:lstStyle/>
          <a:p>
            <a:endParaRPr lang="en-GB" dirty="0"/>
          </a:p>
        </p:txBody>
      </p:sp>
      <p:sp>
        <p:nvSpPr>
          <p:cNvPr id="8" name="Vrije vorm: vorm 7">
            <a:extLst>
              <a:ext uri="{FF2B5EF4-FFF2-40B4-BE49-F238E27FC236}">
                <a16:creationId xmlns:a16="http://schemas.microsoft.com/office/drawing/2014/main" id="{79DD668C-A24B-A35D-3241-5A8D2F134F95}"/>
              </a:ext>
            </a:extLst>
          </p:cNvPr>
          <p:cNvSpPr/>
          <p:nvPr/>
        </p:nvSpPr>
        <p:spPr>
          <a:xfrm>
            <a:off x="732912" y="297365"/>
            <a:ext cx="2341458" cy="2341566"/>
          </a:xfrm>
          <a:custGeom>
            <a:avLst/>
            <a:gdLst>
              <a:gd name="connsiteX0" fmla="*/ 53814 w 2341458"/>
              <a:gd name="connsiteY0" fmla="*/ 2341567 h 2341566"/>
              <a:gd name="connsiteX1" fmla="*/ 0 w 2341458"/>
              <a:gd name="connsiteY1" fmla="*/ 2287644 h 2341566"/>
              <a:gd name="connsiteX2" fmla="*/ 2287644 w 2341458"/>
              <a:gd name="connsiteY2" fmla="*/ 0 h 2341566"/>
              <a:gd name="connsiteX3" fmla="*/ 2341458 w 2341458"/>
              <a:gd name="connsiteY3" fmla="*/ 53923 h 2341566"/>
            </a:gdLst>
            <a:ahLst/>
            <a:cxnLst>
              <a:cxn ang="0">
                <a:pos x="connsiteX0" y="connsiteY0"/>
              </a:cxn>
              <a:cxn ang="0">
                <a:pos x="connsiteX1" y="connsiteY1"/>
              </a:cxn>
              <a:cxn ang="0">
                <a:pos x="connsiteX2" y="connsiteY2"/>
              </a:cxn>
              <a:cxn ang="0">
                <a:pos x="connsiteX3" y="connsiteY3"/>
              </a:cxn>
            </a:cxnLst>
            <a:rect l="l" t="t" r="r" b="b"/>
            <a:pathLst>
              <a:path w="2341458" h="2341566">
                <a:moveTo>
                  <a:pt x="53814" y="2341567"/>
                </a:moveTo>
                <a:lnTo>
                  <a:pt x="0" y="2287644"/>
                </a:lnTo>
                <a:lnTo>
                  <a:pt x="2287644" y="0"/>
                </a:lnTo>
                <a:lnTo>
                  <a:pt x="2341458" y="53923"/>
                </a:lnTo>
                <a:close/>
              </a:path>
            </a:pathLst>
          </a:custGeom>
          <a:gradFill>
            <a:gsLst>
              <a:gs pos="0">
                <a:srgbClr val="F1EDFA"/>
              </a:gs>
              <a:gs pos="50000">
                <a:srgbClr val="F1EDFA">
                  <a:alpha val="61961"/>
                </a:srgbClr>
              </a:gs>
              <a:gs pos="100000">
                <a:srgbClr val="F1EDFA">
                  <a:alpha val="23922"/>
                </a:srgbClr>
              </a:gs>
            </a:gsLst>
            <a:lin ang="0" scaled="1"/>
          </a:gradFill>
          <a:ln w="10881" cap="flat">
            <a:noFill/>
            <a:prstDash val="solid"/>
            <a:miter/>
          </a:ln>
        </p:spPr>
        <p:txBody>
          <a:bodyPr rtlCol="0" anchor="ctr"/>
          <a:lstStyle/>
          <a:p>
            <a:endParaRPr lang="en-GB" dirty="0"/>
          </a:p>
        </p:txBody>
      </p:sp>
      <p:sp>
        <p:nvSpPr>
          <p:cNvPr id="130" name="Vrije vorm: vorm 129">
            <a:extLst>
              <a:ext uri="{FF2B5EF4-FFF2-40B4-BE49-F238E27FC236}">
                <a16:creationId xmlns:a16="http://schemas.microsoft.com/office/drawing/2014/main" id="{77B535B1-BF6D-E247-0A1F-F378E90D4ED3}"/>
              </a:ext>
            </a:extLst>
          </p:cNvPr>
          <p:cNvSpPr/>
          <p:nvPr/>
        </p:nvSpPr>
        <p:spPr>
          <a:xfrm>
            <a:off x="-1" y="4105342"/>
            <a:ext cx="772439" cy="826399"/>
          </a:xfrm>
          <a:custGeom>
            <a:avLst/>
            <a:gdLst>
              <a:gd name="connsiteX0" fmla="*/ 718625 w 772439"/>
              <a:gd name="connsiteY0" fmla="*/ 0 h 826399"/>
              <a:gd name="connsiteX1" fmla="*/ 772439 w 772439"/>
              <a:gd name="connsiteY1" fmla="*/ 53923 h 826399"/>
              <a:gd name="connsiteX2" fmla="*/ 0 w 772439"/>
              <a:gd name="connsiteY2" fmla="*/ 826399 h 826399"/>
              <a:gd name="connsiteX3" fmla="*/ 0 w 772439"/>
              <a:gd name="connsiteY3" fmla="*/ 718591 h 826399"/>
            </a:gdLst>
            <a:ahLst/>
            <a:cxnLst>
              <a:cxn ang="0">
                <a:pos x="connsiteX0" y="connsiteY0"/>
              </a:cxn>
              <a:cxn ang="0">
                <a:pos x="connsiteX1" y="connsiteY1"/>
              </a:cxn>
              <a:cxn ang="0">
                <a:pos x="connsiteX2" y="connsiteY2"/>
              </a:cxn>
              <a:cxn ang="0">
                <a:pos x="connsiteX3" y="connsiteY3"/>
              </a:cxn>
            </a:cxnLst>
            <a:rect l="l" t="t" r="r" b="b"/>
            <a:pathLst>
              <a:path w="772439" h="826399">
                <a:moveTo>
                  <a:pt x="718625" y="0"/>
                </a:moveTo>
                <a:lnTo>
                  <a:pt x="772439" y="53923"/>
                </a:lnTo>
                <a:lnTo>
                  <a:pt x="0" y="826399"/>
                </a:lnTo>
                <a:lnTo>
                  <a:pt x="0" y="718591"/>
                </a:lnTo>
                <a:close/>
              </a:path>
            </a:pathLst>
          </a:custGeom>
          <a:gradFill>
            <a:gsLst>
              <a:gs pos="0">
                <a:srgbClr val="F1EDFA"/>
              </a:gs>
              <a:gs pos="50000">
                <a:srgbClr val="F1EDFA">
                  <a:alpha val="61961"/>
                </a:srgbClr>
              </a:gs>
              <a:gs pos="100000">
                <a:srgbClr val="F1EDFA">
                  <a:alpha val="23922"/>
                </a:srgbClr>
              </a:gs>
            </a:gsLst>
            <a:lin ang="10800000" scaled="1"/>
          </a:gradFill>
          <a:ln w="10881" cap="flat">
            <a:noFill/>
            <a:prstDash val="solid"/>
            <a:miter/>
          </a:ln>
        </p:spPr>
        <p:txBody>
          <a:bodyPr wrap="square" rtlCol="0" anchor="ctr">
            <a:noAutofit/>
          </a:bodyPr>
          <a:lstStyle/>
          <a:p>
            <a:endParaRPr lang="en-GB" dirty="0"/>
          </a:p>
        </p:txBody>
      </p:sp>
      <p:sp>
        <p:nvSpPr>
          <p:cNvPr id="13" name="Vrije vorm: vorm 12">
            <a:extLst>
              <a:ext uri="{FF2B5EF4-FFF2-40B4-BE49-F238E27FC236}">
                <a16:creationId xmlns:a16="http://schemas.microsoft.com/office/drawing/2014/main" id="{79191DC5-3F3B-854F-47F4-1AD15BAEC707}"/>
              </a:ext>
            </a:extLst>
          </p:cNvPr>
          <p:cNvSpPr/>
          <p:nvPr/>
        </p:nvSpPr>
        <p:spPr>
          <a:xfrm>
            <a:off x="718623" y="4105341"/>
            <a:ext cx="2341458" cy="2341566"/>
          </a:xfrm>
          <a:custGeom>
            <a:avLst/>
            <a:gdLst>
              <a:gd name="connsiteX0" fmla="*/ 2287644 w 2341458"/>
              <a:gd name="connsiteY0" fmla="*/ 2341567 h 2341566"/>
              <a:gd name="connsiteX1" fmla="*/ 0 w 2341458"/>
              <a:gd name="connsiteY1" fmla="*/ 53923 h 2341566"/>
              <a:gd name="connsiteX2" fmla="*/ 53814 w 2341458"/>
              <a:gd name="connsiteY2" fmla="*/ 0 h 2341566"/>
              <a:gd name="connsiteX3" fmla="*/ 2341458 w 2341458"/>
              <a:gd name="connsiteY3" fmla="*/ 2287644 h 2341566"/>
            </a:gdLst>
            <a:ahLst/>
            <a:cxnLst>
              <a:cxn ang="0">
                <a:pos x="connsiteX0" y="connsiteY0"/>
              </a:cxn>
              <a:cxn ang="0">
                <a:pos x="connsiteX1" y="connsiteY1"/>
              </a:cxn>
              <a:cxn ang="0">
                <a:pos x="connsiteX2" y="connsiteY2"/>
              </a:cxn>
              <a:cxn ang="0">
                <a:pos x="connsiteX3" y="connsiteY3"/>
              </a:cxn>
            </a:cxnLst>
            <a:rect l="l" t="t" r="r" b="b"/>
            <a:pathLst>
              <a:path w="2341458" h="2341566">
                <a:moveTo>
                  <a:pt x="2287644" y="2341567"/>
                </a:moveTo>
                <a:lnTo>
                  <a:pt x="0" y="53923"/>
                </a:lnTo>
                <a:lnTo>
                  <a:pt x="53814" y="0"/>
                </a:lnTo>
                <a:lnTo>
                  <a:pt x="2341458" y="2287644"/>
                </a:lnTo>
                <a:close/>
              </a:path>
            </a:pathLst>
          </a:custGeom>
          <a:gradFill>
            <a:gsLst>
              <a:gs pos="0">
                <a:srgbClr val="F1EDFA"/>
              </a:gs>
              <a:gs pos="50000">
                <a:srgbClr val="F1EDFA">
                  <a:alpha val="61961"/>
                </a:srgbClr>
              </a:gs>
              <a:gs pos="100000">
                <a:srgbClr val="F1EDFA">
                  <a:alpha val="23922"/>
                </a:srgbClr>
              </a:gs>
            </a:gsLst>
            <a:lin ang="0" scaled="1"/>
          </a:gradFill>
          <a:ln w="10881" cap="flat">
            <a:noFill/>
            <a:prstDash val="solid"/>
            <a:miter/>
          </a:ln>
        </p:spPr>
        <p:txBody>
          <a:bodyPr rtlCol="0" anchor="ctr"/>
          <a:lstStyle/>
          <a:p>
            <a:endParaRPr lang="en-GB" dirty="0"/>
          </a:p>
        </p:txBody>
      </p:sp>
      <p:sp>
        <p:nvSpPr>
          <p:cNvPr id="14" name="Vrije vorm: vorm 13">
            <a:extLst>
              <a:ext uri="{FF2B5EF4-FFF2-40B4-BE49-F238E27FC236}">
                <a16:creationId xmlns:a16="http://schemas.microsoft.com/office/drawing/2014/main" id="{9BFA9729-F601-337B-2A6A-F2DEEE3A9753}"/>
              </a:ext>
            </a:extLst>
          </p:cNvPr>
          <p:cNvSpPr/>
          <p:nvPr/>
        </p:nvSpPr>
        <p:spPr>
          <a:xfrm>
            <a:off x="703383" y="2580245"/>
            <a:ext cx="3104005" cy="3104114"/>
          </a:xfrm>
          <a:custGeom>
            <a:avLst/>
            <a:gdLst>
              <a:gd name="connsiteX0" fmla="*/ 3050192 w 3104005"/>
              <a:gd name="connsiteY0" fmla="*/ 3104115 h 3104114"/>
              <a:gd name="connsiteX1" fmla="*/ 0 w 3104005"/>
              <a:gd name="connsiteY1" fmla="*/ 53923 h 3104114"/>
              <a:gd name="connsiteX2" fmla="*/ 53814 w 3104005"/>
              <a:gd name="connsiteY2" fmla="*/ 0 h 3104114"/>
              <a:gd name="connsiteX3" fmla="*/ 3104006 w 3104005"/>
              <a:gd name="connsiteY3" fmla="*/ 3050192 h 3104114"/>
            </a:gdLst>
            <a:ahLst/>
            <a:cxnLst>
              <a:cxn ang="0">
                <a:pos x="connsiteX0" y="connsiteY0"/>
              </a:cxn>
              <a:cxn ang="0">
                <a:pos x="connsiteX1" y="connsiteY1"/>
              </a:cxn>
              <a:cxn ang="0">
                <a:pos x="connsiteX2" y="connsiteY2"/>
              </a:cxn>
              <a:cxn ang="0">
                <a:pos x="connsiteX3" y="connsiteY3"/>
              </a:cxn>
            </a:cxnLst>
            <a:rect l="l" t="t" r="r" b="b"/>
            <a:pathLst>
              <a:path w="3104005" h="3104114">
                <a:moveTo>
                  <a:pt x="3050192" y="3104115"/>
                </a:moveTo>
                <a:lnTo>
                  <a:pt x="0" y="53923"/>
                </a:lnTo>
                <a:lnTo>
                  <a:pt x="53814" y="0"/>
                </a:lnTo>
                <a:lnTo>
                  <a:pt x="3104006" y="3050192"/>
                </a:lnTo>
                <a:close/>
              </a:path>
            </a:pathLst>
          </a:custGeom>
          <a:gradFill>
            <a:gsLst>
              <a:gs pos="0">
                <a:srgbClr val="F1EDFA"/>
              </a:gs>
              <a:gs pos="50000">
                <a:srgbClr val="F1EDFA">
                  <a:alpha val="61961"/>
                </a:srgbClr>
              </a:gs>
              <a:gs pos="100000">
                <a:srgbClr val="F1EDFA">
                  <a:alpha val="23922"/>
                </a:srgbClr>
              </a:gs>
            </a:gsLst>
            <a:lin ang="0" scaled="1"/>
          </a:gradFill>
          <a:ln w="10881" cap="flat">
            <a:noFill/>
            <a:prstDash val="solid"/>
            <a:miter/>
          </a:ln>
        </p:spPr>
        <p:txBody>
          <a:bodyPr rtlCol="0" anchor="ctr"/>
          <a:lstStyle/>
          <a:p>
            <a:endParaRPr lang="en-GB" dirty="0"/>
          </a:p>
        </p:txBody>
      </p:sp>
      <p:sp>
        <p:nvSpPr>
          <p:cNvPr id="128" name="Vrije vorm: vorm 127">
            <a:extLst>
              <a:ext uri="{FF2B5EF4-FFF2-40B4-BE49-F238E27FC236}">
                <a16:creationId xmlns:a16="http://schemas.microsoft.com/office/drawing/2014/main" id="{C2D24CC4-AE89-ACAD-0126-69BF02DAAAA5}"/>
              </a:ext>
            </a:extLst>
          </p:cNvPr>
          <p:cNvSpPr/>
          <p:nvPr userDrawn="1"/>
        </p:nvSpPr>
        <p:spPr>
          <a:xfrm>
            <a:off x="0" y="3321973"/>
            <a:ext cx="783332" cy="837293"/>
          </a:xfrm>
          <a:custGeom>
            <a:avLst/>
            <a:gdLst>
              <a:gd name="connsiteX0" fmla="*/ 0 w 783332"/>
              <a:gd name="connsiteY0" fmla="*/ 0 h 837293"/>
              <a:gd name="connsiteX1" fmla="*/ 783332 w 783332"/>
              <a:gd name="connsiteY1" fmla="*/ 783369 h 837293"/>
              <a:gd name="connsiteX2" fmla="*/ 729518 w 783332"/>
              <a:gd name="connsiteY2" fmla="*/ 837293 h 837293"/>
              <a:gd name="connsiteX3" fmla="*/ 0 w 783332"/>
              <a:gd name="connsiteY3" fmla="*/ 107810 h 837293"/>
            </a:gdLst>
            <a:ahLst/>
            <a:cxnLst>
              <a:cxn ang="0">
                <a:pos x="connsiteX0" y="connsiteY0"/>
              </a:cxn>
              <a:cxn ang="0">
                <a:pos x="connsiteX1" y="connsiteY1"/>
              </a:cxn>
              <a:cxn ang="0">
                <a:pos x="connsiteX2" y="connsiteY2"/>
              </a:cxn>
              <a:cxn ang="0">
                <a:pos x="connsiteX3" y="connsiteY3"/>
              </a:cxn>
            </a:cxnLst>
            <a:rect l="l" t="t" r="r" b="b"/>
            <a:pathLst>
              <a:path w="783332" h="837293">
                <a:moveTo>
                  <a:pt x="0" y="0"/>
                </a:moveTo>
                <a:lnTo>
                  <a:pt x="783332" y="783369"/>
                </a:lnTo>
                <a:lnTo>
                  <a:pt x="729518" y="837293"/>
                </a:lnTo>
                <a:lnTo>
                  <a:pt x="0" y="107810"/>
                </a:lnTo>
                <a:close/>
              </a:path>
            </a:pathLst>
          </a:custGeom>
          <a:gradFill>
            <a:gsLst>
              <a:gs pos="0">
                <a:srgbClr val="F1EEFA"/>
              </a:gs>
              <a:gs pos="50000">
                <a:srgbClr val="F1EEFA">
                  <a:alpha val="49804"/>
                </a:srgbClr>
              </a:gs>
              <a:gs pos="100000">
                <a:srgbClr val="F1EEFA">
                  <a:alpha val="0"/>
                </a:srgbClr>
              </a:gs>
            </a:gsLst>
            <a:lin ang="2700000" scaled="1"/>
          </a:gradFill>
          <a:ln w="10881" cap="flat">
            <a:noFill/>
            <a:prstDash val="solid"/>
            <a:miter/>
          </a:ln>
        </p:spPr>
        <p:txBody>
          <a:bodyPr wrap="square" rtlCol="0" anchor="ctr">
            <a:noAutofit/>
          </a:bodyPr>
          <a:lstStyle/>
          <a:p>
            <a:endParaRPr lang="en-GB" dirty="0"/>
          </a:p>
        </p:txBody>
      </p:sp>
      <p:sp>
        <p:nvSpPr>
          <p:cNvPr id="19" name="Vrije vorm: vorm 18">
            <a:extLst>
              <a:ext uri="{FF2B5EF4-FFF2-40B4-BE49-F238E27FC236}">
                <a16:creationId xmlns:a16="http://schemas.microsoft.com/office/drawing/2014/main" id="{8196DABD-960E-A993-D9AA-6518B8DD192C}"/>
              </a:ext>
            </a:extLst>
          </p:cNvPr>
          <p:cNvSpPr/>
          <p:nvPr/>
        </p:nvSpPr>
        <p:spPr>
          <a:xfrm>
            <a:off x="1481171" y="1817697"/>
            <a:ext cx="1578910" cy="1579018"/>
          </a:xfrm>
          <a:custGeom>
            <a:avLst/>
            <a:gdLst>
              <a:gd name="connsiteX0" fmla="*/ 1525096 w 1578910"/>
              <a:gd name="connsiteY0" fmla="*/ 1579019 h 1579018"/>
              <a:gd name="connsiteX1" fmla="*/ 0 w 1578910"/>
              <a:gd name="connsiteY1" fmla="*/ 53923 h 1579018"/>
              <a:gd name="connsiteX2" fmla="*/ 53814 w 1578910"/>
              <a:gd name="connsiteY2" fmla="*/ 0 h 1579018"/>
              <a:gd name="connsiteX3" fmla="*/ 1578910 w 1578910"/>
              <a:gd name="connsiteY3" fmla="*/ 1525096 h 1579018"/>
            </a:gdLst>
            <a:ahLst/>
            <a:cxnLst>
              <a:cxn ang="0">
                <a:pos x="connsiteX0" y="connsiteY0"/>
              </a:cxn>
              <a:cxn ang="0">
                <a:pos x="connsiteX1" y="connsiteY1"/>
              </a:cxn>
              <a:cxn ang="0">
                <a:pos x="connsiteX2" y="connsiteY2"/>
              </a:cxn>
              <a:cxn ang="0">
                <a:pos x="connsiteX3" y="connsiteY3"/>
              </a:cxn>
            </a:cxnLst>
            <a:rect l="l" t="t" r="r" b="b"/>
            <a:pathLst>
              <a:path w="1578910" h="1579018">
                <a:moveTo>
                  <a:pt x="1525096" y="1579019"/>
                </a:moveTo>
                <a:lnTo>
                  <a:pt x="0" y="53923"/>
                </a:lnTo>
                <a:lnTo>
                  <a:pt x="53814" y="0"/>
                </a:lnTo>
                <a:lnTo>
                  <a:pt x="1578910" y="1525096"/>
                </a:lnTo>
                <a:close/>
              </a:path>
            </a:pathLst>
          </a:custGeom>
          <a:gradFill>
            <a:gsLst>
              <a:gs pos="0">
                <a:srgbClr val="F1EDFA"/>
              </a:gs>
              <a:gs pos="50000">
                <a:srgbClr val="F1EDFA">
                  <a:alpha val="61961"/>
                </a:srgbClr>
              </a:gs>
              <a:gs pos="100000">
                <a:srgbClr val="F1EDFA">
                  <a:alpha val="23922"/>
                </a:srgbClr>
              </a:gs>
            </a:gsLst>
            <a:lin ang="10800000" scaled="1"/>
          </a:gradFill>
          <a:ln w="10881" cap="flat">
            <a:noFill/>
            <a:prstDash val="solid"/>
            <a:miter/>
          </a:ln>
        </p:spPr>
        <p:txBody>
          <a:bodyPr rtlCol="0" anchor="ctr"/>
          <a:lstStyle/>
          <a:p>
            <a:endParaRPr lang="en-GB" dirty="0"/>
          </a:p>
        </p:txBody>
      </p:sp>
      <p:sp>
        <p:nvSpPr>
          <p:cNvPr id="20" name="Vrije vorm: vorm 19">
            <a:extLst>
              <a:ext uri="{FF2B5EF4-FFF2-40B4-BE49-F238E27FC236}">
                <a16:creationId xmlns:a16="http://schemas.microsoft.com/office/drawing/2014/main" id="{8895D56B-C384-1A50-BEBF-9103DE5E4669}"/>
              </a:ext>
            </a:extLst>
          </p:cNvPr>
          <p:cNvSpPr/>
          <p:nvPr/>
        </p:nvSpPr>
        <p:spPr>
          <a:xfrm>
            <a:off x="1481171" y="3342793"/>
            <a:ext cx="1578910" cy="1579018"/>
          </a:xfrm>
          <a:custGeom>
            <a:avLst/>
            <a:gdLst>
              <a:gd name="connsiteX0" fmla="*/ 53814 w 1578910"/>
              <a:gd name="connsiteY0" fmla="*/ 1579019 h 1579018"/>
              <a:gd name="connsiteX1" fmla="*/ 0 w 1578910"/>
              <a:gd name="connsiteY1" fmla="*/ 1525096 h 1579018"/>
              <a:gd name="connsiteX2" fmla="*/ 1525096 w 1578910"/>
              <a:gd name="connsiteY2" fmla="*/ 0 h 1579018"/>
              <a:gd name="connsiteX3" fmla="*/ 1578910 w 1578910"/>
              <a:gd name="connsiteY3" fmla="*/ 53923 h 1579018"/>
            </a:gdLst>
            <a:ahLst/>
            <a:cxnLst>
              <a:cxn ang="0">
                <a:pos x="connsiteX0" y="connsiteY0"/>
              </a:cxn>
              <a:cxn ang="0">
                <a:pos x="connsiteX1" y="connsiteY1"/>
              </a:cxn>
              <a:cxn ang="0">
                <a:pos x="connsiteX2" y="connsiteY2"/>
              </a:cxn>
              <a:cxn ang="0">
                <a:pos x="connsiteX3" y="connsiteY3"/>
              </a:cxn>
            </a:cxnLst>
            <a:rect l="l" t="t" r="r" b="b"/>
            <a:pathLst>
              <a:path w="1578910" h="1579018">
                <a:moveTo>
                  <a:pt x="53814" y="1579019"/>
                </a:moveTo>
                <a:lnTo>
                  <a:pt x="0" y="1525096"/>
                </a:lnTo>
                <a:lnTo>
                  <a:pt x="1525096" y="0"/>
                </a:lnTo>
                <a:lnTo>
                  <a:pt x="1578910" y="53923"/>
                </a:lnTo>
                <a:close/>
              </a:path>
            </a:pathLst>
          </a:custGeom>
          <a:gradFill>
            <a:gsLst>
              <a:gs pos="0">
                <a:srgbClr val="F1EEFA"/>
              </a:gs>
              <a:gs pos="50000">
                <a:srgbClr val="F1EEFA">
                  <a:alpha val="49804"/>
                </a:srgbClr>
              </a:gs>
              <a:gs pos="100000">
                <a:srgbClr val="F1EEFA">
                  <a:alpha val="0"/>
                </a:srgbClr>
              </a:gs>
            </a:gsLst>
            <a:lin ang="8100000" scaled="1"/>
          </a:gradFill>
          <a:ln w="10881" cap="flat">
            <a:noFill/>
            <a:prstDash val="solid"/>
            <a:miter/>
          </a:ln>
        </p:spPr>
        <p:txBody>
          <a:bodyPr rtlCol="0" anchor="ctr"/>
          <a:lstStyle/>
          <a:p>
            <a:endParaRPr lang="en-GB" dirty="0"/>
          </a:p>
        </p:txBody>
      </p:sp>
      <p:sp>
        <p:nvSpPr>
          <p:cNvPr id="43" name="Vrije vorm: vorm 42">
            <a:extLst>
              <a:ext uri="{FF2B5EF4-FFF2-40B4-BE49-F238E27FC236}">
                <a16:creationId xmlns:a16="http://schemas.microsoft.com/office/drawing/2014/main" id="{4E5C3AE7-6AAB-6EA4-9D49-942D82E1682F}"/>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alpha val="20000"/>
            </a:schemeClr>
          </a:solidFill>
          <a:ln w="11945" cap="flat">
            <a:noFill/>
            <a:prstDash val="solid"/>
            <a:miter/>
          </a:ln>
        </p:spPr>
        <p:txBody>
          <a:bodyPr rtlCol="0" anchor="ctr"/>
          <a:lstStyle/>
          <a:p>
            <a:pPr lvl="0"/>
            <a:endParaRPr lang="en-GB" dirty="0"/>
          </a:p>
        </p:txBody>
      </p:sp>
      <p:grpSp>
        <p:nvGrpSpPr>
          <p:cNvPr id="155" name="Groep 154">
            <a:extLst>
              <a:ext uri="{FF2B5EF4-FFF2-40B4-BE49-F238E27FC236}">
                <a16:creationId xmlns:a16="http://schemas.microsoft.com/office/drawing/2014/main" id="{0221F5E5-E3DD-E6D5-76D9-9912C5026246}"/>
              </a:ext>
            </a:extLst>
          </p:cNvPr>
          <p:cNvGrpSpPr>
            <a:grpSpLocks/>
          </p:cNvGrpSpPr>
          <p:nvPr userDrawn="1"/>
        </p:nvGrpSpPr>
        <p:grpSpPr>
          <a:xfrm>
            <a:off x="2955752" y="268654"/>
            <a:ext cx="151965" cy="151965"/>
            <a:chOff x="2955752" y="268654"/>
            <a:chExt cx="151965" cy="151965"/>
          </a:xfrm>
        </p:grpSpPr>
        <p:sp>
          <p:nvSpPr>
            <p:cNvPr id="44" name="Vrije vorm: vorm 43">
              <a:extLst>
                <a:ext uri="{FF2B5EF4-FFF2-40B4-BE49-F238E27FC236}">
                  <a16:creationId xmlns:a16="http://schemas.microsoft.com/office/drawing/2014/main" id="{A618F5AB-7911-F8D7-1D03-1E3F48595249}"/>
                </a:ext>
              </a:extLst>
            </p:cNvPr>
            <p:cNvSpPr/>
            <p:nvPr/>
          </p:nvSpPr>
          <p:spPr>
            <a:xfrm>
              <a:off x="2955752"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en-GB" dirty="0"/>
            </a:p>
          </p:txBody>
        </p:sp>
        <p:sp>
          <p:nvSpPr>
            <p:cNvPr id="45" name="Vrije vorm: vorm 44">
              <a:extLst>
                <a:ext uri="{FF2B5EF4-FFF2-40B4-BE49-F238E27FC236}">
                  <a16:creationId xmlns:a16="http://schemas.microsoft.com/office/drawing/2014/main" id="{C4C69539-A594-FD56-6A35-58FF5FCE785E}"/>
                </a:ext>
              </a:extLst>
            </p:cNvPr>
            <p:cNvSpPr/>
            <p:nvPr/>
          </p:nvSpPr>
          <p:spPr>
            <a:xfrm>
              <a:off x="2955752"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solidFill>
            <a:ln w="11945" cap="flat">
              <a:noFill/>
              <a:prstDash val="solid"/>
              <a:miter/>
            </a:ln>
          </p:spPr>
          <p:txBody>
            <a:bodyPr rtlCol="0" anchor="ctr"/>
            <a:lstStyle/>
            <a:p>
              <a:endParaRPr lang="en-GB" dirty="0"/>
            </a:p>
          </p:txBody>
        </p:sp>
      </p:grpSp>
      <p:sp>
        <p:nvSpPr>
          <p:cNvPr id="55" name="Vrije vorm: vorm 54">
            <a:extLst>
              <a:ext uri="{FF2B5EF4-FFF2-40B4-BE49-F238E27FC236}">
                <a16:creationId xmlns:a16="http://schemas.microsoft.com/office/drawing/2014/main" id="{3EC05E37-E9A5-5895-70A3-26FBCAC9FDF8}"/>
              </a:ext>
            </a:extLst>
          </p:cNvPr>
          <p:cNvSpPr/>
          <p:nvPr/>
        </p:nvSpPr>
        <p:spPr>
          <a:xfrm>
            <a:off x="676275"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9732 w 167268"/>
              <a:gd name="connsiteY6" fmla="*/ 107284 h 167268"/>
              <a:gd name="connsiteX7" fmla="*/ 59254 w 167268"/>
              <a:gd name="connsiteY7" fmla="*/ 59975 h 167268"/>
              <a:gd name="connsiteX8" fmla="*/ 59732 w 167268"/>
              <a:gd name="connsiteY8" fmla="*/ 59493 h 167268"/>
              <a:gd name="connsiteX9" fmla="*/ 107045 w 167268"/>
              <a:gd name="connsiteY9" fmla="*/ 59010 h 167268"/>
              <a:gd name="connsiteX10" fmla="*/ 107523 w 167268"/>
              <a:gd name="connsiteY10" fmla="*/ 59493 h 167268"/>
              <a:gd name="connsiteX11" fmla="*/ 108001 w 167268"/>
              <a:gd name="connsiteY11" fmla="*/ 106801 h 167268"/>
              <a:gd name="connsiteX12" fmla="*/ 107523 w 167268"/>
              <a:gd name="connsiteY12" fmla="*/ 107284 h 167268"/>
              <a:gd name="connsiteX13" fmla="*/ 83627 w 167268"/>
              <a:gd name="connsiteY13"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74678" y="117093"/>
                  <a:pt x="66100" y="113572"/>
                  <a:pt x="59732" y="107284"/>
                </a:cubicBezTo>
                <a:cubicBezTo>
                  <a:pt x="46529" y="94354"/>
                  <a:pt x="46315" y="73173"/>
                  <a:pt x="59254" y="59975"/>
                </a:cubicBezTo>
                <a:cubicBezTo>
                  <a:pt x="59409" y="59813"/>
                  <a:pt x="59564" y="59652"/>
                  <a:pt x="59732" y="59493"/>
                </a:cubicBezTo>
                <a:cubicBezTo>
                  <a:pt x="72659" y="46295"/>
                  <a:pt x="93843" y="46079"/>
                  <a:pt x="107045" y="59010"/>
                </a:cubicBezTo>
                <a:cubicBezTo>
                  <a:pt x="107200" y="59169"/>
                  <a:pt x="107367" y="59330"/>
                  <a:pt x="107523" y="59493"/>
                </a:cubicBezTo>
                <a:cubicBezTo>
                  <a:pt x="120725" y="72424"/>
                  <a:pt x="120940" y="93603"/>
                  <a:pt x="108001" y="106801"/>
                </a:cubicBezTo>
                <a:cubicBezTo>
                  <a:pt x="107845" y="106963"/>
                  <a:pt x="107690" y="107125"/>
                  <a:pt x="107523" y="107284"/>
                </a:cubicBezTo>
                <a:cubicBezTo>
                  <a:pt x="101155" y="113572"/>
                  <a:pt x="92576" y="117093"/>
                  <a:pt x="83627" y="117081"/>
                </a:cubicBezTo>
                <a:close/>
              </a:path>
            </a:pathLst>
          </a:custGeom>
          <a:solidFill>
            <a:schemeClr val="bg1">
              <a:alpha val="20000"/>
            </a:schemeClr>
          </a:solidFill>
          <a:ln w="11945" cap="flat">
            <a:noFill/>
            <a:prstDash val="solid"/>
            <a:miter/>
          </a:ln>
        </p:spPr>
        <p:txBody>
          <a:bodyPr rtlCol="0" anchor="ctr"/>
          <a:lstStyle/>
          <a:p>
            <a:pPr lvl="0"/>
            <a:endParaRPr lang="en-GB" dirty="0"/>
          </a:p>
        </p:txBody>
      </p:sp>
      <p:grpSp>
        <p:nvGrpSpPr>
          <p:cNvPr id="157" name="Groep 156">
            <a:extLst>
              <a:ext uri="{FF2B5EF4-FFF2-40B4-BE49-F238E27FC236}">
                <a16:creationId xmlns:a16="http://schemas.microsoft.com/office/drawing/2014/main" id="{0B80B5B9-7165-F285-68BA-300394543AC2}"/>
              </a:ext>
            </a:extLst>
          </p:cNvPr>
          <p:cNvGrpSpPr/>
          <p:nvPr userDrawn="1"/>
        </p:nvGrpSpPr>
        <p:grpSpPr>
          <a:xfrm>
            <a:off x="2195927" y="1028479"/>
            <a:ext cx="151965" cy="151965"/>
            <a:chOff x="2195927" y="1028479"/>
            <a:chExt cx="151965" cy="151965"/>
          </a:xfrm>
        </p:grpSpPr>
        <p:sp>
          <p:nvSpPr>
            <p:cNvPr id="56" name="Vrije vorm: vorm 55">
              <a:extLst>
                <a:ext uri="{FF2B5EF4-FFF2-40B4-BE49-F238E27FC236}">
                  <a16:creationId xmlns:a16="http://schemas.microsoft.com/office/drawing/2014/main" id="{ECCEBEA7-6B2E-AA98-177C-74E7A9DD60EB}"/>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en-GB" dirty="0"/>
            </a:p>
          </p:txBody>
        </p:sp>
        <p:sp>
          <p:nvSpPr>
            <p:cNvPr id="57" name="Vrije vorm: vorm 56">
              <a:extLst>
                <a:ext uri="{FF2B5EF4-FFF2-40B4-BE49-F238E27FC236}">
                  <a16:creationId xmlns:a16="http://schemas.microsoft.com/office/drawing/2014/main" id="{2AF6DBA9-A6EF-A638-E228-9F1A50B158A5}"/>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7 h 167268"/>
                <a:gd name="connsiteX7" fmla="*/ 84105 w 167268"/>
                <a:gd name="connsiteY7" fmla="*/ 50175 h 167268"/>
                <a:gd name="connsiteX8" fmla="*/ 117320 w 167268"/>
                <a:gd name="connsiteY8" fmla="*/ 83869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8"/>
                    <a:pt x="50281" y="101863"/>
                    <a:pt x="50412" y="83387"/>
                  </a:cubicBezTo>
                  <a:cubicBezTo>
                    <a:pt x="50544" y="64912"/>
                    <a:pt x="65634" y="50042"/>
                    <a:pt x="84105" y="50175"/>
                  </a:cubicBezTo>
                  <a:cubicBezTo>
                    <a:pt x="102588" y="50309"/>
                    <a:pt x="117451" y="65393"/>
                    <a:pt x="117320" y="83869"/>
                  </a:cubicBezTo>
                  <a:cubicBezTo>
                    <a:pt x="117260" y="92657"/>
                    <a:pt x="113736" y="101068"/>
                    <a:pt x="107523" y="107284"/>
                  </a:cubicBezTo>
                  <a:cubicBezTo>
                    <a:pt x="101178" y="113593"/>
                    <a:pt x="92576" y="117119"/>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2" name="Groep 161">
            <a:extLst>
              <a:ext uri="{FF2B5EF4-FFF2-40B4-BE49-F238E27FC236}">
                <a16:creationId xmlns:a16="http://schemas.microsoft.com/office/drawing/2014/main" id="{7B7D2BA0-D05A-A0A2-0B6B-6A26CC015F37}"/>
              </a:ext>
            </a:extLst>
          </p:cNvPr>
          <p:cNvGrpSpPr/>
          <p:nvPr userDrawn="1"/>
        </p:nvGrpSpPr>
        <p:grpSpPr>
          <a:xfrm>
            <a:off x="1436100" y="1788305"/>
            <a:ext cx="151965" cy="151965"/>
            <a:chOff x="1436100" y="1788305"/>
            <a:chExt cx="151965" cy="151965"/>
          </a:xfrm>
        </p:grpSpPr>
        <p:sp>
          <p:nvSpPr>
            <p:cNvPr id="68" name="Vrije vorm: vorm 67">
              <a:extLst>
                <a:ext uri="{FF2B5EF4-FFF2-40B4-BE49-F238E27FC236}">
                  <a16:creationId xmlns:a16="http://schemas.microsoft.com/office/drawing/2014/main" id="{8A125716-26D8-31F5-8C30-D9F2919D2C94}"/>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en-GB" dirty="0"/>
            </a:p>
          </p:txBody>
        </p:sp>
        <p:sp>
          <p:nvSpPr>
            <p:cNvPr id="69" name="Vrije vorm: vorm 68">
              <a:extLst>
                <a:ext uri="{FF2B5EF4-FFF2-40B4-BE49-F238E27FC236}">
                  <a16:creationId xmlns:a16="http://schemas.microsoft.com/office/drawing/2014/main" id="{BB004EFC-EFCE-790B-285E-3BE07FAE7556}"/>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en-GB" dirty="0"/>
            </a:p>
          </p:txBody>
        </p:sp>
      </p:grpSp>
      <p:sp>
        <p:nvSpPr>
          <p:cNvPr id="71" name="Vrije vorm: vorm 70">
            <a:extLst>
              <a:ext uri="{FF2B5EF4-FFF2-40B4-BE49-F238E27FC236}">
                <a16:creationId xmlns:a16="http://schemas.microsoft.com/office/drawing/2014/main" id="{FDEAE792-505A-B947-5B3D-F2D7F7551D23}"/>
              </a:ext>
            </a:extLst>
          </p:cNvPr>
          <p:cNvSpPr/>
          <p:nvPr/>
        </p:nvSpPr>
        <p:spPr>
          <a:xfrm>
            <a:off x="2955752"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pPr lvl="0"/>
            <a:endParaRPr lang="en-GB" dirty="0"/>
          </a:p>
        </p:txBody>
      </p:sp>
      <p:grpSp>
        <p:nvGrpSpPr>
          <p:cNvPr id="164" name="Groep 163">
            <a:extLst>
              <a:ext uri="{FF2B5EF4-FFF2-40B4-BE49-F238E27FC236}">
                <a16:creationId xmlns:a16="http://schemas.microsoft.com/office/drawing/2014/main" id="{B0A7183E-C35F-6C61-AEE0-F1C935378057}"/>
              </a:ext>
            </a:extLst>
          </p:cNvPr>
          <p:cNvGrpSpPr/>
          <p:nvPr userDrawn="1"/>
        </p:nvGrpSpPr>
        <p:grpSpPr>
          <a:xfrm>
            <a:off x="676275" y="2548131"/>
            <a:ext cx="151965" cy="151965"/>
            <a:chOff x="676275" y="2548131"/>
            <a:chExt cx="151965" cy="151965"/>
          </a:xfrm>
        </p:grpSpPr>
        <p:sp>
          <p:nvSpPr>
            <p:cNvPr id="80" name="Vrije vorm: vorm 79">
              <a:extLst>
                <a:ext uri="{FF2B5EF4-FFF2-40B4-BE49-F238E27FC236}">
                  <a16:creationId xmlns:a16="http://schemas.microsoft.com/office/drawing/2014/main" id="{D2E2D6AA-4CA8-D20E-CBDB-5434A2E39CED}"/>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en-GB" dirty="0"/>
            </a:p>
          </p:txBody>
        </p:sp>
        <p:sp>
          <p:nvSpPr>
            <p:cNvPr id="81" name="Vrije vorm: vorm 80">
              <a:extLst>
                <a:ext uri="{FF2B5EF4-FFF2-40B4-BE49-F238E27FC236}">
                  <a16:creationId xmlns:a16="http://schemas.microsoft.com/office/drawing/2014/main" id="{4301B2DD-311B-2255-EA5B-04951991C33C}"/>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1" name="Groep 160">
            <a:extLst>
              <a:ext uri="{FF2B5EF4-FFF2-40B4-BE49-F238E27FC236}">
                <a16:creationId xmlns:a16="http://schemas.microsoft.com/office/drawing/2014/main" id="{CE4F4FA7-E506-2F57-F370-F6834CB0762A}"/>
              </a:ext>
            </a:extLst>
          </p:cNvPr>
          <p:cNvGrpSpPr/>
          <p:nvPr userDrawn="1"/>
        </p:nvGrpSpPr>
        <p:grpSpPr>
          <a:xfrm>
            <a:off x="2195927" y="2548131"/>
            <a:ext cx="151965" cy="151965"/>
            <a:chOff x="2195927" y="2548131"/>
            <a:chExt cx="151965" cy="151965"/>
          </a:xfrm>
        </p:grpSpPr>
        <p:sp>
          <p:nvSpPr>
            <p:cNvPr id="82" name="Vrije vorm: vorm 81">
              <a:extLst>
                <a:ext uri="{FF2B5EF4-FFF2-40B4-BE49-F238E27FC236}">
                  <a16:creationId xmlns:a16="http://schemas.microsoft.com/office/drawing/2014/main" id="{567D651F-B8AF-EB1B-946A-90EC4F80C48D}"/>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en-GB" dirty="0"/>
            </a:p>
          </p:txBody>
        </p:sp>
        <p:sp>
          <p:nvSpPr>
            <p:cNvPr id="83" name="Vrije vorm: vorm 82">
              <a:extLst>
                <a:ext uri="{FF2B5EF4-FFF2-40B4-BE49-F238E27FC236}">
                  <a16:creationId xmlns:a16="http://schemas.microsoft.com/office/drawing/2014/main" id="{C58E6801-4084-0EAD-A0FE-E6C5FE4198EF}"/>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0" name="Groep 159">
            <a:extLst>
              <a:ext uri="{FF2B5EF4-FFF2-40B4-BE49-F238E27FC236}">
                <a16:creationId xmlns:a16="http://schemas.microsoft.com/office/drawing/2014/main" id="{C9687D3C-EE2D-58ED-5ED2-6F58BFF75D3D}"/>
              </a:ext>
            </a:extLst>
          </p:cNvPr>
          <p:cNvGrpSpPr/>
          <p:nvPr userDrawn="1"/>
        </p:nvGrpSpPr>
        <p:grpSpPr>
          <a:xfrm>
            <a:off x="3715579" y="2548131"/>
            <a:ext cx="151965" cy="151965"/>
            <a:chOff x="3715579" y="2548131"/>
            <a:chExt cx="151965" cy="151965"/>
          </a:xfrm>
        </p:grpSpPr>
        <p:sp>
          <p:nvSpPr>
            <p:cNvPr id="84" name="Vrije vorm: vorm 83">
              <a:extLst>
                <a:ext uri="{FF2B5EF4-FFF2-40B4-BE49-F238E27FC236}">
                  <a16:creationId xmlns:a16="http://schemas.microsoft.com/office/drawing/2014/main" id="{9CFB7428-1640-7106-71E3-CEEC9C2199A2}"/>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en-GB" dirty="0"/>
            </a:p>
          </p:txBody>
        </p:sp>
        <p:sp>
          <p:nvSpPr>
            <p:cNvPr id="85" name="Vrije vorm: vorm 84">
              <a:extLst>
                <a:ext uri="{FF2B5EF4-FFF2-40B4-BE49-F238E27FC236}">
                  <a16:creationId xmlns:a16="http://schemas.microsoft.com/office/drawing/2014/main" id="{E639F2F6-22F6-E6C0-30E7-C9A4563FD620}"/>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endParaRPr lang="en-GB" dirty="0"/>
            </a:p>
          </p:txBody>
        </p:sp>
      </p:grpSp>
      <p:grpSp>
        <p:nvGrpSpPr>
          <p:cNvPr id="165" name="Groep 164">
            <a:extLst>
              <a:ext uri="{FF2B5EF4-FFF2-40B4-BE49-F238E27FC236}">
                <a16:creationId xmlns:a16="http://schemas.microsoft.com/office/drawing/2014/main" id="{03DF1EB7-0FEA-269F-398C-FE1B27505950}"/>
              </a:ext>
            </a:extLst>
          </p:cNvPr>
          <p:cNvGrpSpPr/>
          <p:nvPr userDrawn="1"/>
        </p:nvGrpSpPr>
        <p:grpSpPr>
          <a:xfrm>
            <a:off x="1436100" y="3307957"/>
            <a:ext cx="151965" cy="151965"/>
            <a:chOff x="1436100" y="3307957"/>
            <a:chExt cx="151965" cy="151965"/>
          </a:xfrm>
        </p:grpSpPr>
        <p:sp>
          <p:nvSpPr>
            <p:cNvPr id="94" name="Vrije vorm: vorm 93">
              <a:extLst>
                <a:ext uri="{FF2B5EF4-FFF2-40B4-BE49-F238E27FC236}">
                  <a16:creationId xmlns:a16="http://schemas.microsoft.com/office/drawing/2014/main" id="{5E364CBB-B959-5E3F-73C1-837472B06288}"/>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en-GB" dirty="0"/>
            </a:p>
          </p:txBody>
        </p:sp>
        <p:sp>
          <p:nvSpPr>
            <p:cNvPr id="95" name="Vrije vorm: vorm 94">
              <a:extLst>
                <a:ext uri="{FF2B5EF4-FFF2-40B4-BE49-F238E27FC236}">
                  <a16:creationId xmlns:a16="http://schemas.microsoft.com/office/drawing/2014/main" id="{CD16A07E-9EFA-E89B-BC1C-46C9F7A82B72}"/>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6" name="Groep 165">
            <a:extLst>
              <a:ext uri="{FF2B5EF4-FFF2-40B4-BE49-F238E27FC236}">
                <a16:creationId xmlns:a16="http://schemas.microsoft.com/office/drawing/2014/main" id="{C1B70BE9-407A-0E6A-3837-8939A0171A04}"/>
              </a:ext>
            </a:extLst>
          </p:cNvPr>
          <p:cNvGrpSpPr/>
          <p:nvPr userDrawn="1"/>
        </p:nvGrpSpPr>
        <p:grpSpPr>
          <a:xfrm>
            <a:off x="2955752" y="3307957"/>
            <a:ext cx="151965" cy="151965"/>
            <a:chOff x="2955752" y="3307957"/>
            <a:chExt cx="151965" cy="151965"/>
          </a:xfrm>
        </p:grpSpPr>
        <p:sp>
          <p:nvSpPr>
            <p:cNvPr id="96" name="Vrije vorm: vorm 95">
              <a:extLst>
                <a:ext uri="{FF2B5EF4-FFF2-40B4-BE49-F238E27FC236}">
                  <a16:creationId xmlns:a16="http://schemas.microsoft.com/office/drawing/2014/main" id="{88F45089-4D4B-BB1C-967C-CCCB812909CD}"/>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en-GB" dirty="0"/>
            </a:p>
          </p:txBody>
        </p:sp>
        <p:sp>
          <p:nvSpPr>
            <p:cNvPr id="97" name="Vrije vorm: vorm 96">
              <a:extLst>
                <a:ext uri="{FF2B5EF4-FFF2-40B4-BE49-F238E27FC236}">
                  <a16:creationId xmlns:a16="http://schemas.microsoft.com/office/drawing/2014/main" id="{FEB8741D-9861-0DD8-5ED8-7FA803D11C83}"/>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7" name="Groep 166">
            <a:extLst>
              <a:ext uri="{FF2B5EF4-FFF2-40B4-BE49-F238E27FC236}">
                <a16:creationId xmlns:a16="http://schemas.microsoft.com/office/drawing/2014/main" id="{E06E8170-EAEE-0BF4-0C2B-18C473117278}"/>
              </a:ext>
            </a:extLst>
          </p:cNvPr>
          <p:cNvGrpSpPr/>
          <p:nvPr userDrawn="1"/>
        </p:nvGrpSpPr>
        <p:grpSpPr>
          <a:xfrm>
            <a:off x="676275" y="4067783"/>
            <a:ext cx="151965" cy="151965"/>
            <a:chOff x="676275" y="4067783"/>
            <a:chExt cx="151965" cy="151965"/>
          </a:xfrm>
        </p:grpSpPr>
        <p:sp>
          <p:nvSpPr>
            <p:cNvPr id="106" name="Vrije vorm: vorm 105">
              <a:extLst>
                <a:ext uri="{FF2B5EF4-FFF2-40B4-BE49-F238E27FC236}">
                  <a16:creationId xmlns:a16="http://schemas.microsoft.com/office/drawing/2014/main" id="{511D45D6-CD2D-0AA6-E1D5-D47F40E65CCC}"/>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en-GB" dirty="0"/>
            </a:p>
          </p:txBody>
        </p:sp>
        <p:sp>
          <p:nvSpPr>
            <p:cNvPr id="107" name="Vrije vorm: vorm 106">
              <a:extLst>
                <a:ext uri="{FF2B5EF4-FFF2-40B4-BE49-F238E27FC236}">
                  <a16:creationId xmlns:a16="http://schemas.microsoft.com/office/drawing/2014/main" id="{8EAFF20B-5065-ACDD-E494-01B2BB3E9DAC}"/>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8" name="Groep 167">
            <a:extLst>
              <a:ext uri="{FF2B5EF4-FFF2-40B4-BE49-F238E27FC236}">
                <a16:creationId xmlns:a16="http://schemas.microsoft.com/office/drawing/2014/main" id="{1B6FD9A4-DACA-37B9-98F4-C71FEFD0B974}"/>
              </a:ext>
            </a:extLst>
          </p:cNvPr>
          <p:cNvGrpSpPr/>
          <p:nvPr userDrawn="1"/>
        </p:nvGrpSpPr>
        <p:grpSpPr>
          <a:xfrm>
            <a:off x="2195927" y="4067783"/>
            <a:ext cx="151965" cy="151965"/>
            <a:chOff x="2195927" y="4067783"/>
            <a:chExt cx="151965" cy="151965"/>
          </a:xfrm>
        </p:grpSpPr>
        <p:sp>
          <p:nvSpPr>
            <p:cNvPr id="108" name="Vrije vorm: vorm 107">
              <a:extLst>
                <a:ext uri="{FF2B5EF4-FFF2-40B4-BE49-F238E27FC236}">
                  <a16:creationId xmlns:a16="http://schemas.microsoft.com/office/drawing/2014/main" id="{CCED135B-B3C7-89A4-FFCF-16DF9B96CF81}"/>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en-GB" dirty="0"/>
            </a:p>
          </p:txBody>
        </p:sp>
        <p:sp>
          <p:nvSpPr>
            <p:cNvPr id="109" name="Vrije vorm: vorm 108">
              <a:extLst>
                <a:ext uri="{FF2B5EF4-FFF2-40B4-BE49-F238E27FC236}">
                  <a16:creationId xmlns:a16="http://schemas.microsoft.com/office/drawing/2014/main" id="{86E06E43-40C0-FE50-372F-270A08CD1B3D}"/>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9" name="Groep 168">
            <a:extLst>
              <a:ext uri="{FF2B5EF4-FFF2-40B4-BE49-F238E27FC236}">
                <a16:creationId xmlns:a16="http://schemas.microsoft.com/office/drawing/2014/main" id="{5A57400C-83D1-42EE-0DA7-984A6AF4083F}"/>
              </a:ext>
            </a:extLst>
          </p:cNvPr>
          <p:cNvGrpSpPr/>
          <p:nvPr userDrawn="1"/>
        </p:nvGrpSpPr>
        <p:grpSpPr>
          <a:xfrm>
            <a:off x="3715579" y="4067783"/>
            <a:ext cx="151965" cy="151965"/>
            <a:chOff x="3715579" y="4067783"/>
            <a:chExt cx="151965" cy="151965"/>
          </a:xfrm>
        </p:grpSpPr>
        <p:sp>
          <p:nvSpPr>
            <p:cNvPr id="110" name="Vrije vorm: vorm 109">
              <a:extLst>
                <a:ext uri="{FF2B5EF4-FFF2-40B4-BE49-F238E27FC236}">
                  <a16:creationId xmlns:a16="http://schemas.microsoft.com/office/drawing/2014/main" id="{EABEDE96-38F2-5BAA-68C2-E6590E25BE89}"/>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bg1">
                <a:alpha val="20000"/>
              </a:schemeClr>
            </a:solidFill>
            <a:ln w="11945" cap="flat">
              <a:noFill/>
              <a:prstDash val="solid"/>
              <a:miter/>
            </a:ln>
          </p:spPr>
          <p:txBody>
            <a:bodyPr rtlCol="0" anchor="ctr"/>
            <a:lstStyle/>
            <a:p>
              <a:pPr lvl="0"/>
              <a:endParaRPr lang="en-GB" dirty="0"/>
            </a:p>
          </p:txBody>
        </p:sp>
        <p:sp>
          <p:nvSpPr>
            <p:cNvPr id="111" name="Vrije vorm: vorm 110">
              <a:extLst>
                <a:ext uri="{FF2B5EF4-FFF2-40B4-BE49-F238E27FC236}">
                  <a16:creationId xmlns:a16="http://schemas.microsoft.com/office/drawing/2014/main" id="{176FE4EA-22C5-CD7D-7E9E-873C98741317}"/>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alpha val="20000"/>
              </a:schemeClr>
            </a:solidFill>
            <a:ln w="11945" cap="flat">
              <a:noFill/>
              <a:prstDash val="solid"/>
              <a:miter/>
            </a:ln>
          </p:spPr>
          <p:txBody>
            <a:bodyPr rtlCol="0" anchor="ctr"/>
            <a:lstStyle/>
            <a:p>
              <a:pPr lvl="0"/>
              <a:endParaRPr lang="en-GB" dirty="0"/>
            </a:p>
          </p:txBody>
        </p:sp>
      </p:grpSp>
      <p:grpSp>
        <p:nvGrpSpPr>
          <p:cNvPr id="173" name="Groep 172">
            <a:extLst>
              <a:ext uri="{FF2B5EF4-FFF2-40B4-BE49-F238E27FC236}">
                <a16:creationId xmlns:a16="http://schemas.microsoft.com/office/drawing/2014/main" id="{FC4D7A25-396F-3AFA-1066-5827587DA31B}"/>
              </a:ext>
            </a:extLst>
          </p:cNvPr>
          <p:cNvGrpSpPr/>
          <p:nvPr userDrawn="1"/>
        </p:nvGrpSpPr>
        <p:grpSpPr>
          <a:xfrm>
            <a:off x="1436100" y="4827608"/>
            <a:ext cx="151965" cy="151965"/>
            <a:chOff x="1436100" y="4827608"/>
            <a:chExt cx="151965" cy="151965"/>
          </a:xfrm>
        </p:grpSpPr>
        <p:sp>
          <p:nvSpPr>
            <p:cNvPr id="120" name="Vrije vorm: vorm 119">
              <a:extLst>
                <a:ext uri="{FF2B5EF4-FFF2-40B4-BE49-F238E27FC236}">
                  <a16:creationId xmlns:a16="http://schemas.microsoft.com/office/drawing/2014/main" id="{B99BE0C3-DDCF-3D29-E6AA-729C69DF8DCA}"/>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en-GB" dirty="0"/>
            </a:p>
          </p:txBody>
        </p:sp>
        <p:sp>
          <p:nvSpPr>
            <p:cNvPr id="121" name="Vrije vorm: vorm 120">
              <a:extLst>
                <a:ext uri="{FF2B5EF4-FFF2-40B4-BE49-F238E27FC236}">
                  <a16:creationId xmlns:a16="http://schemas.microsoft.com/office/drawing/2014/main" id="{95341127-ED96-6205-BED2-8464D0EF171F}"/>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72" name="Groep 171">
            <a:extLst>
              <a:ext uri="{FF2B5EF4-FFF2-40B4-BE49-F238E27FC236}">
                <a16:creationId xmlns:a16="http://schemas.microsoft.com/office/drawing/2014/main" id="{28B60DA0-1E7D-BC41-6366-B45B6A63782F}"/>
              </a:ext>
            </a:extLst>
          </p:cNvPr>
          <p:cNvGrpSpPr/>
          <p:nvPr userDrawn="1"/>
        </p:nvGrpSpPr>
        <p:grpSpPr>
          <a:xfrm>
            <a:off x="2955752" y="4827608"/>
            <a:ext cx="151965" cy="151965"/>
            <a:chOff x="2955752" y="4827608"/>
            <a:chExt cx="151965" cy="151965"/>
          </a:xfrm>
        </p:grpSpPr>
        <p:sp>
          <p:nvSpPr>
            <p:cNvPr id="122" name="Vrije vorm: vorm 121">
              <a:extLst>
                <a:ext uri="{FF2B5EF4-FFF2-40B4-BE49-F238E27FC236}">
                  <a16:creationId xmlns:a16="http://schemas.microsoft.com/office/drawing/2014/main" id="{4BB71F70-ACAD-5A30-7281-776037A25D62}"/>
                </a:ext>
              </a:extLst>
            </p:cNvPr>
            <p:cNvSpPr/>
            <p:nvPr/>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en-GB" dirty="0"/>
            </a:p>
          </p:txBody>
        </p:sp>
        <p:sp>
          <p:nvSpPr>
            <p:cNvPr id="123" name="Vrije vorm: vorm 122">
              <a:extLst>
                <a:ext uri="{FF2B5EF4-FFF2-40B4-BE49-F238E27FC236}">
                  <a16:creationId xmlns:a16="http://schemas.microsoft.com/office/drawing/2014/main" id="{5D68C5F5-57DF-AB10-6C5B-3431B86D4D32}"/>
                </a:ext>
              </a:extLst>
            </p:cNvPr>
            <p:cNvSpPr/>
            <p:nvPr/>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sp>
        <p:nvSpPr>
          <p:cNvPr id="133" name="Vrije vorm: vorm 132">
            <a:extLst>
              <a:ext uri="{FF2B5EF4-FFF2-40B4-BE49-F238E27FC236}">
                <a16:creationId xmlns:a16="http://schemas.microsoft.com/office/drawing/2014/main" id="{C60C56A3-815B-AE9B-03C5-7AF6E64A4793}"/>
              </a:ext>
            </a:extLst>
          </p:cNvPr>
          <p:cNvSpPr/>
          <p:nvPr/>
        </p:nvSpPr>
        <p:spPr>
          <a:xfrm>
            <a:off x="676275"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alpha val="20000"/>
            </a:schemeClr>
          </a:solidFill>
          <a:ln w="11945" cap="flat">
            <a:noFill/>
            <a:prstDash val="solid"/>
            <a:miter/>
          </a:ln>
        </p:spPr>
        <p:txBody>
          <a:bodyPr rtlCol="0" anchor="ctr"/>
          <a:lstStyle/>
          <a:p>
            <a:endParaRPr lang="en-GB" dirty="0"/>
          </a:p>
        </p:txBody>
      </p:sp>
      <p:grpSp>
        <p:nvGrpSpPr>
          <p:cNvPr id="175" name="Groep 174">
            <a:extLst>
              <a:ext uri="{FF2B5EF4-FFF2-40B4-BE49-F238E27FC236}">
                <a16:creationId xmlns:a16="http://schemas.microsoft.com/office/drawing/2014/main" id="{F144AE15-1859-C558-5995-5A64A15E93E7}"/>
              </a:ext>
            </a:extLst>
          </p:cNvPr>
          <p:cNvGrpSpPr/>
          <p:nvPr userDrawn="1"/>
        </p:nvGrpSpPr>
        <p:grpSpPr>
          <a:xfrm>
            <a:off x="2195927" y="5587435"/>
            <a:ext cx="151965" cy="151965"/>
            <a:chOff x="2195927" y="5587435"/>
            <a:chExt cx="151965" cy="151965"/>
          </a:xfrm>
        </p:grpSpPr>
        <p:sp>
          <p:nvSpPr>
            <p:cNvPr id="134" name="Vrije vorm: vorm 133">
              <a:extLst>
                <a:ext uri="{FF2B5EF4-FFF2-40B4-BE49-F238E27FC236}">
                  <a16:creationId xmlns:a16="http://schemas.microsoft.com/office/drawing/2014/main" id="{EA4DC19E-7F78-D7B2-1F34-4DF8F33D195D}"/>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en-GB" dirty="0"/>
            </a:p>
          </p:txBody>
        </p:sp>
        <p:sp>
          <p:nvSpPr>
            <p:cNvPr id="135" name="Vrije vorm: vorm 134">
              <a:extLst>
                <a:ext uri="{FF2B5EF4-FFF2-40B4-BE49-F238E27FC236}">
                  <a16:creationId xmlns:a16="http://schemas.microsoft.com/office/drawing/2014/main" id="{E5D83847-8FB2-630F-4432-B7C10E2FC3C2}"/>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76" name="Groep 175">
            <a:extLst>
              <a:ext uri="{FF2B5EF4-FFF2-40B4-BE49-F238E27FC236}">
                <a16:creationId xmlns:a16="http://schemas.microsoft.com/office/drawing/2014/main" id="{A9468737-5BF2-67A4-F738-FC0A3656D10C}"/>
              </a:ext>
            </a:extLst>
          </p:cNvPr>
          <p:cNvGrpSpPr/>
          <p:nvPr userDrawn="1"/>
        </p:nvGrpSpPr>
        <p:grpSpPr>
          <a:xfrm>
            <a:off x="3715579" y="5587435"/>
            <a:ext cx="151965" cy="151965"/>
            <a:chOff x="3715579" y="5587435"/>
            <a:chExt cx="151965" cy="151965"/>
          </a:xfrm>
        </p:grpSpPr>
        <p:sp>
          <p:nvSpPr>
            <p:cNvPr id="136" name="Vrije vorm: vorm 135">
              <a:extLst>
                <a:ext uri="{FF2B5EF4-FFF2-40B4-BE49-F238E27FC236}">
                  <a16:creationId xmlns:a16="http://schemas.microsoft.com/office/drawing/2014/main" id="{F97241AD-ECDD-F220-12EA-3C2C973141B2}"/>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en-GB" dirty="0"/>
            </a:p>
          </p:txBody>
        </p:sp>
        <p:sp>
          <p:nvSpPr>
            <p:cNvPr id="137" name="Vrije vorm: vorm 136">
              <a:extLst>
                <a:ext uri="{FF2B5EF4-FFF2-40B4-BE49-F238E27FC236}">
                  <a16:creationId xmlns:a16="http://schemas.microsoft.com/office/drawing/2014/main" id="{54FAEAC3-B54A-3D25-2565-095439C1DC7D}"/>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sp>
        <p:nvSpPr>
          <p:cNvPr id="147" name="Vrije vorm: vorm 146">
            <a:extLst>
              <a:ext uri="{FF2B5EF4-FFF2-40B4-BE49-F238E27FC236}">
                <a16:creationId xmlns:a16="http://schemas.microsoft.com/office/drawing/2014/main" id="{DE56784E-09B2-7D5E-6A60-1DFCF78DEF8F}"/>
              </a:ext>
            </a:extLst>
          </p:cNvPr>
          <p:cNvSpPr/>
          <p:nvPr/>
        </p:nvSpPr>
        <p:spPr>
          <a:xfrm>
            <a:off x="1436100"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pPr lvl="0"/>
            <a:endParaRPr lang="en-GB" dirty="0"/>
          </a:p>
        </p:txBody>
      </p:sp>
      <p:sp>
        <p:nvSpPr>
          <p:cNvPr id="149" name="Vrije vorm: vorm 148">
            <a:extLst>
              <a:ext uri="{FF2B5EF4-FFF2-40B4-BE49-F238E27FC236}">
                <a16:creationId xmlns:a16="http://schemas.microsoft.com/office/drawing/2014/main" id="{65BD0B66-BE91-1D3C-EE40-4FBD0E849A73}"/>
              </a:ext>
            </a:extLst>
          </p:cNvPr>
          <p:cNvSpPr/>
          <p:nvPr/>
        </p:nvSpPr>
        <p:spPr>
          <a:xfrm>
            <a:off x="2955752"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solidFill>
          <a:ln w="11945" cap="flat">
            <a:noFill/>
            <a:prstDash val="solid"/>
            <a:miter/>
          </a:ln>
        </p:spPr>
        <p:txBody>
          <a:bodyPr rtlCol="0" anchor="ctr"/>
          <a:lstStyle/>
          <a:p>
            <a:pPr lvl="0"/>
            <a:endParaRPr lang="en-GB" dirty="0"/>
          </a:p>
        </p:txBody>
      </p:sp>
      <p:sp>
        <p:nvSpPr>
          <p:cNvPr id="185" name="Vrije vorm: vorm 184">
            <a:extLst>
              <a:ext uri="{FF2B5EF4-FFF2-40B4-BE49-F238E27FC236}">
                <a16:creationId xmlns:a16="http://schemas.microsoft.com/office/drawing/2014/main" id="{1B13F80D-F64F-411F-E09B-DEACB0B05A73}"/>
              </a:ext>
            </a:extLst>
          </p:cNvPr>
          <p:cNvSpPr/>
          <p:nvPr/>
        </p:nvSpPr>
        <p:spPr>
          <a:xfrm>
            <a:off x="3715578"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pPr lvl="0"/>
            <a:endParaRPr lang="en-GB" dirty="0"/>
          </a:p>
        </p:txBody>
      </p:sp>
      <p:sp>
        <p:nvSpPr>
          <p:cNvPr id="190" name="Vrije vorm: vorm 189">
            <a:extLst>
              <a:ext uri="{FF2B5EF4-FFF2-40B4-BE49-F238E27FC236}">
                <a16:creationId xmlns:a16="http://schemas.microsoft.com/office/drawing/2014/main" id="{CB2408CD-4200-C813-A0A5-7865C44B31FF}"/>
              </a:ext>
            </a:extLst>
          </p:cNvPr>
          <p:cNvSpPr/>
          <p:nvPr/>
        </p:nvSpPr>
        <p:spPr>
          <a:xfrm>
            <a:off x="5159247" y="3039403"/>
            <a:ext cx="2216828" cy="779193"/>
          </a:xfrm>
          <a:custGeom>
            <a:avLst/>
            <a:gdLst>
              <a:gd name="connsiteX0" fmla="*/ 1023336 w 1241615"/>
              <a:gd name="connsiteY0" fmla="*/ 283281 h 436415"/>
              <a:gd name="connsiteX1" fmla="*/ 958240 w 1241615"/>
              <a:gd name="connsiteY1" fmla="*/ 218184 h 436415"/>
              <a:gd name="connsiteX2" fmla="*/ 1023336 w 1241615"/>
              <a:gd name="connsiteY2" fmla="*/ 153087 h 436415"/>
              <a:gd name="connsiteX3" fmla="*/ 1088433 w 1241615"/>
              <a:gd name="connsiteY3" fmla="*/ 218184 h 436415"/>
              <a:gd name="connsiteX4" fmla="*/ 1023336 w 1241615"/>
              <a:gd name="connsiteY4" fmla="*/ 283281 h 436415"/>
              <a:gd name="connsiteX5" fmla="*/ 1023336 w 1241615"/>
              <a:gd name="connsiteY5" fmla="*/ 0 h 436415"/>
              <a:gd name="connsiteX6" fmla="*/ 808403 w 1241615"/>
              <a:gd name="connsiteY6" fmla="*/ 180235 h 436415"/>
              <a:gd name="connsiteX7" fmla="*/ 808403 w 1241615"/>
              <a:gd name="connsiteY7" fmla="*/ 53769 h 436415"/>
              <a:gd name="connsiteX8" fmla="*/ 761899 w 1241615"/>
              <a:gd name="connsiteY8" fmla="*/ 7265 h 436415"/>
              <a:gd name="connsiteX9" fmla="*/ 652305 w 1241615"/>
              <a:gd name="connsiteY9" fmla="*/ 7265 h 436415"/>
              <a:gd name="connsiteX10" fmla="*/ 652305 w 1241615"/>
              <a:gd name="connsiteY10" fmla="*/ 171823 h 436415"/>
              <a:gd name="connsiteX11" fmla="*/ 558579 w 1241615"/>
              <a:gd name="connsiteY11" fmla="*/ 44497 h 436415"/>
              <a:gd name="connsiteX12" fmla="*/ 484210 w 1241615"/>
              <a:gd name="connsiteY12" fmla="*/ 7265 h 436415"/>
              <a:gd name="connsiteX13" fmla="*/ 0 w 1241615"/>
              <a:gd name="connsiteY13" fmla="*/ 7265 h 436415"/>
              <a:gd name="connsiteX14" fmla="*/ 0 w 1241615"/>
              <a:gd name="connsiteY14" fmla="*/ 119392 h 436415"/>
              <a:gd name="connsiteX15" fmla="*/ 45787 w 1241615"/>
              <a:gd name="connsiteY15" fmla="*/ 165227 h 436415"/>
              <a:gd name="connsiteX16" fmla="*/ 118245 w 1241615"/>
              <a:gd name="connsiteY16" fmla="*/ 165227 h 436415"/>
              <a:gd name="connsiteX17" fmla="*/ 118245 w 1241615"/>
              <a:gd name="connsiteY17" fmla="*/ 382742 h 436415"/>
              <a:gd name="connsiteX18" fmla="*/ 164749 w 1241615"/>
              <a:gd name="connsiteY18" fmla="*/ 429246 h 436415"/>
              <a:gd name="connsiteX19" fmla="*/ 283328 w 1241615"/>
              <a:gd name="connsiteY19" fmla="*/ 429246 h 436415"/>
              <a:gd name="connsiteX20" fmla="*/ 283328 w 1241615"/>
              <a:gd name="connsiteY20" fmla="*/ 165179 h 436415"/>
              <a:gd name="connsiteX21" fmla="*/ 383411 w 1241615"/>
              <a:gd name="connsiteY21" fmla="*/ 165179 h 436415"/>
              <a:gd name="connsiteX22" fmla="*/ 383411 w 1241615"/>
              <a:gd name="connsiteY22" fmla="*/ 382694 h 436415"/>
              <a:gd name="connsiteX23" fmla="*/ 429915 w 1241615"/>
              <a:gd name="connsiteY23" fmla="*/ 429199 h 436415"/>
              <a:gd name="connsiteX24" fmla="*/ 539557 w 1241615"/>
              <a:gd name="connsiteY24" fmla="*/ 429199 h 436415"/>
              <a:gd name="connsiteX25" fmla="*/ 539557 w 1241615"/>
              <a:gd name="connsiteY25" fmla="*/ 264641 h 436415"/>
              <a:gd name="connsiteX26" fmla="*/ 632948 w 1241615"/>
              <a:gd name="connsiteY26" fmla="*/ 391966 h 436415"/>
              <a:gd name="connsiteX27" fmla="*/ 707364 w 1241615"/>
              <a:gd name="connsiteY27" fmla="*/ 429199 h 436415"/>
              <a:gd name="connsiteX28" fmla="*/ 808403 w 1241615"/>
              <a:gd name="connsiteY28" fmla="*/ 429199 h 436415"/>
              <a:gd name="connsiteX29" fmla="*/ 808403 w 1241615"/>
              <a:gd name="connsiteY29" fmla="*/ 257663 h 436415"/>
              <a:gd name="connsiteX30" fmla="*/ 1023336 w 1241615"/>
              <a:gd name="connsiteY30" fmla="*/ 436416 h 436415"/>
              <a:gd name="connsiteX31" fmla="*/ 1241616 w 1241615"/>
              <a:gd name="connsiteY31" fmla="*/ 218232 h 436415"/>
              <a:gd name="connsiteX32" fmla="*/ 1023336 w 1241615"/>
              <a:gd name="connsiteY32" fmla="*/ 0 h 436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1615" h="436415">
                <a:moveTo>
                  <a:pt x="1023336" y="283281"/>
                </a:moveTo>
                <a:cubicBezTo>
                  <a:pt x="987395" y="283281"/>
                  <a:pt x="958240" y="254174"/>
                  <a:pt x="958240" y="218184"/>
                </a:cubicBezTo>
                <a:cubicBezTo>
                  <a:pt x="958240" y="182242"/>
                  <a:pt x="987395" y="153087"/>
                  <a:pt x="1023336" y="153087"/>
                </a:cubicBezTo>
                <a:cubicBezTo>
                  <a:pt x="1059278" y="153087"/>
                  <a:pt x="1088433" y="182242"/>
                  <a:pt x="1088433" y="218184"/>
                </a:cubicBezTo>
                <a:cubicBezTo>
                  <a:pt x="1088433" y="254174"/>
                  <a:pt x="1059278" y="283281"/>
                  <a:pt x="1023336" y="283281"/>
                </a:cubicBezTo>
                <a:moveTo>
                  <a:pt x="1023336" y="0"/>
                </a:moveTo>
                <a:cubicBezTo>
                  <a:pt x="912787" y="0"/>
                  <a:pt x="825609" y="75803"/>
                  <a:pt x="808403" y="180235"/>
                </a:cubicBezTo>
                <a:lnTo>
                  <a:pt x="808403" y="53769"/>
                </a:lnTo>
                <a:cubicBezTo>
                  <a:pt x="808403" y="21221"/>
                  <a:pt x="794447" y="7265"/>
                  <a:pt x="761899" y="7265"/>
                </a:cubicBezTo>
                <a:lnTo>
                  <a:pt x="652305" y="7265"/>
                </a:lnTo>
                <a:lnTo>
                  <a:pt x="652305" y="171823"/>
                </a:lnTo>
                <a:lnTo>
                  <a:pt x="558579" y="44497"/>
                </a:lnTo>
                <a:cubicBezTo>
                  <a:pt x="538218" y="17493"/>
                  <a:pt x="518097" y="7265"/>
                  <a:pt x="484210" y="7265"/>
                </a:cubicBezTo>
                <a:lnTo>
                  <a:pt x="0" y="7265"/>
                </a:lnTo>
                <a:lnTo>
                  <a:pt x="0" y="119392"/>
                </a:lnTo>
                <a:cubicBezTo>
                  <a:pt x="0" y="151462"/>
                  <a:pt x="13765" y="165227"/>
                  <a:pt x="45787" y="165227"/>
                </a:cubicBezTo>
                <a:lnTo>
                  <a:pt x="118245" y="165227"/>
                </a:lnTo>
                <a:lnTo>
                  <a:pt x="118245" y="382742"/>
                </a:lnTo>
                <a:cubicBezTo>
                  <a:pt x="118245" y="415242"/>
                  <a:pt x="132201" y="429246"/>
                  <a:pt x="164749" y="429246"/>
                </a:cubicBezTo>
                <a:lnTo>
                  <a:pt x="283328" y="429246"/>
                </a:lnTo>
                <a:lnTo>
                  <a:pt x="283328" y="165179"/>
                </a:lnTo>
                <a:lnTo>
                  <a:pt x="383411" y="165179"/>
                </a:lnTo>
                <a:lnTo>
                  <a:pt x="383411" y="382694"/>
                </a:lnTo>
                <a:cubicBezTo>
                  <a:pt x="383411" y="415195"/>
                  <a:pt x="397415" y="429199"/>
                  <a:pt x="429915" y="429199"/>
                </a:cubicBezTo>
                <a:lnTo>
                  <a:pt x="539557" y="429199"/>
                </a:lnTo>
                <a:lnTo>
                  <a:pt x="539557" y="264641"/>
                </a:lnTo>
                <a:lnTo>
                  <a:pt x="632948" y="391966"/>
                </a:lnTo>
                <a:cubicBezTo>
                  <a:pt x="653356" y="419018"/>
                  <a:pt x="673478" y="429199"/>
                  <a:pt x="707364" y="429199"/>
                </a:cubicBezTo>
                <a:lnTo>
                  <a:pt x="808403" y="429199"/>
                </a:lnTo>
                <a:lnTo>
                  <a:pt x="808403" y="257663"/>
                </a:lnTo>
                <a:cubicBezTo>
                  <a:pt x="825418" y="363337"/>
                  <a:pt x="910349" y="436416"/>
                  <a:pt x="1023336" y="436416"/>
                </a:cubicBezTo>
                <a:cubicBezTo>
                  <a:pt x="1146934" y="436416"/>
                  <a:pt x="1241616" y="341782"/>
                  <a:pt x="1241616" y="218232"/>
                </a:cubicBezTo>
                <a:cubicBezTo>
                  <a:pt x="1241616" y="91623"/>
                  <a:pt x="1149945" y="0"/>
                  <a:pt x="1023336" y="0"/>
                </a:cubicBezTo>
              </a:path>
            </a:pathLst>
          </a:custGeom>
          <a:solidFill>
            <a:schemeClr val="bg1"/>
          </a:solidFill>
          <a:ln w="4777" cap="flat">
            <a:noFill/>
            <a:prstDash val="solid"/>
            <a:miter/>
          </a:ln>
        </p:spPr>
        <p:txBody>
          <a:bodyPr rtlCol="0" anchor="ctr"/>
          <a:lstStyle/>
          <a:p>
            <a:endParaRPr lang="en-GB" dirty="0"/>
          </a:p>
        </p:txBody>
      </p:sp>
    </p:spTree>
    <p:extLst>
      <p:ext uri="{BB962C8B-B14F-4D97-AF65-F5344CB8AC3E}">
        <p14:creationId xmlns:p14="http://schemas.microsoft.com/office/powerpoint/2010/main" val="265620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55"/>
                                        </p:tgtEl>
                                        <p:attrNameLst>
                                          <p:attrName>style.visibility</p:attrName>
                                        </p:attrNameLst>
                                      </p:cBhvr>
                                      <p:to>
                                        <p:strVal val="visible"/>
                                      </p:to>
                                    </p:set>
                                    <p:anim calcmode="lin" valueType="num">
                                      <p:cBhvr>
                                        <p:cTn id="7" dur="500" fill="hold"/>
                                        <p:tgtEl>
                                          <p:spTgt spid="155"/>
                                        </p:tgtEl>
                                        <p:attrNameLst>
                                          <p:attrName>ppt_w</p:attrName>
                                        </p:attrNameLst>
                                      </p:cBhvr>
                                      <p:tavLst>
                                        <p:tav tm="0">
                                          <p:val>
                                            <p:fltVal val="0"/>
                                          </p:val>
                                        </p:tav>
                                        <p:tav tm="100000">
                                          <p:val>
                                            <p:strVal val="#ppt_w"/>
                                          </p:val>
                                        </p:tav>
                                      </p:tavLst>
                                    </p:anim>
                                    <p:anim calcmode="lin" valueType="num">
                                      <p:cBhvr>
                                        <p:cTn id="8" dur="500" fill="hold"/>
                                        <p:tgtEl>
                                          <p:spTgt spid="155"/>
                                        </p:tgtEl>
                                        <p:attrNameLst>
                                          <p:attrName>ppt_h</p:attrName>
                                        </p:attrNameLst>
                                      </p:cBhvr>
                                      <p:tavLst>
                                        <p:tav tm="0">
                                          <p:val>
                                            <p:fltVal val="0"/>
                                          </p:val>
                                        </p:tav>
                                        <p:tav tm="100000">
                                          <p:val>
                                            <p:strVal val="#ppt_h"/>
                                          </p:val>
                                        </p:tav>
                                      </p:tavLst>
                                    </p:anim>
                                  </p:childTnLst>
                                </p:cTn>
                              </p:par>
                              <p:par>
                                <p:cTn id="9" presetID="6" presetClass="emph" presetSubtype="0" autoRev="1" fill="hold" nodeType="withEffect">
                                  <p:stCondLst>
                                    <p:cond delay="500"/>
                                  </p:stCondLst>
                                  <p:childTnLst>
                                    <p:animScale>
                                      <p:cBhvr>
                                        <p:cTn id="10" dur="100" fill="hold"/>
                                        <p:tgtEl>
                                          <p:spTgt spid="155"/>
                                        </p:tgtEl>
                                      </p:cBhvr>
                                      <p:by x="130000" y="130000"/>
                                    </p:animScale>
                                  </p:childTnLst>
                                </p:cTn>
                              </p:par>
                              <p:par>
                                <p:cTn id="11" presetID="23" presetClass="entr" presetSubtype="16" fill="hold" nodeType="withEffect">
                                  <p:stCondLst>
                                    <p:cond delay="1000"/>
                                  </p:stCondLst>
                                  <p:childTnLst>
                                    <p:set>
                                      <p:cBhvr>
                                        <p:cTn id="12" dur="1" fill="hold">
                                          <p:stCondLst>
                                            <p:cond delay="0"/>
                                          </p:stCondLst>
                                        </p:cTn>
                                        <p:tgtEl>
                                          <p:spTgt spid="157"/>
                                        </p:tgtEl>
                                        <p:attrNameLst>
                                          <p:attrName>style.visibility</p:attrName>
                                        </p:attrNameLst>
                                      </p:cBhvr>
                                      <p:to>
                                        <p:strVal val="visible"/>
                                      </p:to>
                                    </p:set>
                                    <p:anim calcmode="lin" valueType="num">
                                      <p:cBhvr>
                                        <p:cTn id="13" dur="500" fill="hold"/>
                                        <p:tgtEl>
                                          <p:spTgt spid="157"/>
                                        </p:tgtEl>
                                        <p:attrNameLst>
                                          <p:attrName>ppt_w</p:attrName>
                                        </p:attrNameLst>
                                      </p:cBhvr>
                                      <p:tavLst>
                                        <p:tav tm="0">
                                          <p:val>
                                            <p:fltVal val="0"/>
                                          </p:val>
                                        </p:tav>
                                        <p:tav tm="100000">
                                          <p:val>
                                            <p:strVal val="#ppt_w"/>
                                          </p:val>
                                        </p:tav>
                                      </p:tavLst>
                                    </p:anim>
                                    <p:anim calcmode="lin" valueType="num">
                                      <p:cBhvr>
                                        <p:cTn id="14" dur="500" fill="hold"/>
                                        <p:tgtEl>
                                          <p:spTgt spid="157"/>
                                        </p:tgtEl>
                                        <p:attrNameLst>
                                          <p:attrName>ppt_h</p:attrName>
                                        </p:attrNameLst>
                                      </p:cBhvr>
                                      <p:tavLst>
                                        <p:tav tm="0">
                                          <p:val>
                                            <p:fltVal val="0"/>
                                          </p:val>
                                        </p:tav>
                                        <p:tav tm="100000">
                                          <p:val>
                                            <p:strVal val="#ppt_h"/>
                                          </p:val>
                                        </p:tav>
                                      </p:tavLst>
                                    </p:anim>
                                  </p:childTnLst>
                                </p:cTn>
                              </p:par>
                              <p:par>
                                <p:cTn id="15" presetID="6" presetClass="emph" presetSubtype="0" autoRev="1" fill="hold" nodeType="withEffect">
                                  <p:stCondLst>
                                    <p:cond delay="1500"/>
                                  </p:stCondLst>
                                  <p:childTnLst>
                                    <p:animScale>
                                      <p:cBhvr>
                                        <p:cTn id="16" dur="100" fill="hold"/>
                                        <p:tgtEl>
                                          <p:spTgt spid="157"/>
                                        </p:tgtEl>
                                      </p:cBhvr>
                                      <p:by x="130000" y="130000"/>
                                    </p:animScale>
                                  </p:childTnLst>
                                </p:cTn>
                              </p:par>
                              <p:par>
                                <p:cTn id="17" presetID="23" presetClass="entr" presetSubtype="16" fill="hold" nodeType="withEffect">
                                  <p:stCondLst>
                                    <p:cond delay="0"/>
                                  </p:stCondLst>
                                  <p:childTnLst>
                                    <p:set>
                                      <p:cBhvr>
                                        <p:cTn id="18" dur="1" fill="hold">
                                          <p:stCondLst>
                                            <p:cond delay="0"/>
                                          </p:stCondLst>
                                        </p:cTn>
                                        <p:tgtEl>
                                          <p:spTgt spid="176"/>
                                        </p:tgtEl>
                                        <p:attrNameLst>
                                          <p:attrName>style.visibility</p:attrName>
                                        </p:attrNameLst>
                                      </p:cBhvr>
                                      <p:to>
                                        <p:strVal val="visible"/>
                                      </p:to>
                                    </p:set>
                                    <p:anim calcmode="lin" valueType="num">
                                      <p:cBhvr>
                                        <p:cTn id="19" dur="500" fill="hold"/>
                                        <p:tgtEl>
                                          <p:spTgt spid="176"/>
                                        </p:tgtEl>
                                        <p:attrNameLst>
                                          <p:attrName>ppt_w</p:attrName>
                                        </p:attrNameLst>
                                      </p:cBhvr>
                                      <p:tavLst>
                                        <p:tav tm="0">
                                          <p:val>
                                            <p:fltVal val="0"/>
                                          </p:val>
                                        </p:tav>
                                        <p:tav tm="100000">
                                          <p:val>
                                            <p:strVal val="#ppt_w"/>
                                          </p:val>
                                        </p:tav>
                                      </p:tavLst>
                                    </p:anim>
                                    <p:anim calcmode="lin" valueType="num">
                                      <p:cBhvr>
                                        <p:cTn id="20" dur="500" fill="hold"/>
                                        <p:tgtEl>
                                          <p:spTgt spid="176"/>
                                        </p:tgtEl>
                                        <p:attrNameLst>
                                          <p:attrName>ppt_h</p:attrName>
                                        </p:attrNameLst>
                                      </p:cBhvr>
                                      <p:tavLst>
                                        <p:tav tm="0">
                                          <p:val>
                                            <p:fltVal val="0"/>
                                          </p:val>
                                        </p:tav>
                                        <p:tav tm="100000">
                                          <p:val>
                                            <p:strVal val="#ppt_h"/>
                                          </p:val>
                                        </p:tav>
                                      </p:tavLst>
                                    </p:anim>
                                  </p:childTnLst>
                                </p:cTn>
                              </p:par>
                              <p:par>
                                <p:cTn id="21" presetID="6" presetClass="emph" presetSubtype="0" autoRev="1" fill="hold" nodeType="withEffect">
                                  <p:stCondLst>
                                    <p:cond delay="500"/>
                                  </p:stCondLst>
                                  <p:childTnLst>
                                    <p:animScale>
                                      <p:cBhvr>
                                        <p:cTn id="22" dur="100" fill="hold"/>
                                        <p:tgtEl>
                                          <p:spTgt spid="176"/>
                                        </p:tgtEl>
                                      </p:cBhvr>
                                      <p:by x="130000" y="130000"/>
                                    </p:animScale>
                                  </p:childTnLst>
                                </p:cTn>
                              </p:par>
                              <p:par>
                                <p:cTn id="23" presetID="23" presetClass="entr" presetSubtype="16" fill="hold" nodeType="withEffect">
                                  <p:stCondLst>
                                    <p:cond delay="750"/>
                                  </p:stCondLst>
                                  <p:childTnLst>
                                    <p:set>
                                      <p:cBhvr>
                                        <p:cTn id="24" dur="1" fill="hold">
                                          <p:stCondLst>
                                            <p:cond delay="0"/>
                                          </p:stCondLst>
                                        </p:cTn>
                                        <p:tgtEl>
                                          <p:spTgt spid="173"/>
                                        </p:tgtEl>
                                        <p:attrNameLst>
                                          <p:attrName>style.visibility</p:attrName>
                                        </p:attrNameLst>
                                      </p:cBhvr>
                                      <p:to>
                                        <p:strVal val="visible"/>
                                      </p:to>
                                    </p:set>
                                    <p:anim calcmode="lin" valueType="num">
                                      <p:cBhvr>
                                        <p:cTn id="25" dur="500" fill="hold"/>
                                        <p:tgtEl>
                                          <p:spTgt spid="173"/>
                                        </p:tgtEl>
                                        <p:attrNameLst>
                                          <p:attrName>ppt_w</p:attrName>
                                        </p:attrNameLst>
                                      </p:cBhvr>
                                      <p:tavLst>
                                        <p:tav tm="0">
                                          <p:val>
                                            <p:fltVal val="0"/>
                                          </p:val>
                                        </p:tav>
                                        <p:tav tm="100000">
                                          <p:val>
                                            <p:strVal val="#ppt_w"/>
                                          </p:val>
                                        </p:tav>
                                      </p:tavLst>
                                    </p:anim>
                                    <p:anim calcmode="lin" valueType="num">
                                      <p:cBhvr>
                                        <p:cTn id="26" dur="500" fill="hold"/>
                                        <p:tgtEl>
                                          <p:spTgt spid="173"/>
                                        </p:tgtEl>
                                        <p:attrNameLst>
                                          <p:attrName>ppt_h</p:attrName>
                                        </p:attrNameLst>
                                      </p:cBhvr>
                                      <p:tavLst>
                                        <p:tav tm="0">
                                          <p:val>
                                            <p:fltVal val="0"/>
                                          </p:val>
                                        </p:tav>
                                        <p:tav tm="100000">
                                          <p:val>
                                            <p:strVal val="#ppt_h"/>
                                          </p:val>
                                        </p:tav>
                                      </p:tavLst>
                                    </p:anim>
                                  </p:childTnLst>
                                </p:cTn>
                              </p:par>
                              <p:par>
                                <p:cTn id="27" presetID="6" presetClass="emph" presetSubtype="0" autoRev="1" fill="hold" nodeType="withEffect">
                                  <p:stCondLst>
                                    <p:cond delay="1250"/>
                                  </p:stCondLst>
                                  <p:childTnLst>
                                    <p:animScale>
                                      <p:cBhvr>
                                        <p:cTn id="28" dur="100" fill="hold"/>
                                        <p:tgtEl>
                                          <p:spTgt spid="173"/>
                                        </p:tgtEl>
                                      </p:cBhvr>
                                      <p:by x="130000" y="130000"/>
                                    </p:animScale>
                                  </p:childTnLst>
                                </p:cTn>
                              </p:par>
                              <p:par>
                                <p:cTn id="29" presetID="23" presetClass="entr" presetSubtype="16" fill="hold" nodeType="withEffect">
                                  <p:stCondLst>
                                    <p:cond delay="750"/>
                                  </p:stCondLst>
                                  <p:childTnLst>
                                    <p:set>
                                      <p:cBhvr>
                                        <p:cTn id="30" dur="1" fill="hold">
                                          <p:stCondLst>
                                            <p:cond delay="0"/>
                                          </p:stCondLst>
                                        </p:cTn>
                                        <p:tgtEl>
                                          <p:spTgt spid="164"/>
                                        </p:tgtEl>
                                        <p:attrNameLst>
                                          <p:attrName>style.visibility</p:attrName>
                                        </p:attrNameLst>
                                      </p:cBhvr>
                                      <p:to>
                                        <p:strVal val="visible"/>
                                      </p:to>
                                    </p:set>
                                    <p:anim calcmode="lin" valueType="num">
                                      <p:cBhvr>
                                        <p:cTn id="31" dur="500" fill="hold"/>
                                        <p:tgtEl>
                                          <p:spTgt spid="164"/>
                                        </p:tgtEl>
                                        <p:attrNameLst>
                                          <p:attrName>ppt_w</p:attrName>
                                        </p:attrNameLst>
                                      </p:cBhvr>
                                      <p:tavLst>
                                        <p:tav tm="0">
                                          <p:val>
                                            <p:fltVal val="0"/>
                                          </p:val>
                                        </p:tav>
                                        <p:tav tm="100000">
                                          <p:val>
                                            <p:strVal val="#ppt_w"/>
                                          </p:val>
                                        </p:tav>
                                      </p:tavLst>
                                    </p:anim>
                                    <p:anim calcmode="lin" valueType="num">
                                      <p:cBhvr>
                                        <p:cTn id="32" dur="500" fill="hold"/>
                                        <p:tgtEl>
                                          <p:spTgt spid="164"/>
                                        </p:tgtEl>
                                        <p:attrNameLst>
                                          <p:attrName>ppt_h</p:attrName>
                                        </p:attrNameLst>
                                      </p:cBhvr>
                                      <p:tavLst>
                                        <p:tav tm="0">
                                          <p:val>
                                            <p:fltVal val="0"/>
                                          </p:val>
                                        </p:tav>
                                        <p:tav tm="100000">
                                          <p:val>
                                            <p:strVal val="#ppt_h"/>
                                          </p:val>
                                        </p:tav>
                                      </p:tavLst>
                                    </p:anim>
                                  </p:childTnLst>
                                </p:cTn>
                              </p:par>
                              <p:par>
                                <p:cTn id="33" presetID="6" presetClass="emph" presetSubtype="0" autoRev="1" fill="hold" nodeType="withEffect">
                                  <p:stCondLst>
                                    <p:cond delay="1250"/>
                                  </p:stCondLst>
                                  <p:childTnLst>
                                    <p:animScale>
                                      <p:cBhvr>
                                        <p:cTn id="34" dur="100" fill="hold"/>
                                        <p:tgtEl>
                                          <p:spTgt spid="164"/>
                                        </p:tgtEl>
                                      </p:cBhvr>
                                      <p:by x="130000" y="130000"/>
                                    </p:animScale>
                                  </p:childTnLst>
                                </p:cTn>
                              </p:par>
                              <p:par>
                                <p:cTn id="35" presetID="23" presetClass="entr" presetSubtype="16" fill="hold" nodeType="withEffect">
                                  <p:stCondLst>
                                    <p:cond delay="500"/>
                                  </p:stCondLst>
                                  <p:childTnLst>
                                    <p:set>
                                      <p:cBhvr>
                                        <p:cTn id="36" dur="1" fill="hold">
                                          <p:stCondLst>
                                            <p:cond delay="0"/>
                                          </p:stCondLst>
                                        </p:cTn>
                                        <p:tgtEl>
                                          <p:spTgt spid="160"/>
                                        </p:tgtEl>
                                        <p:attrNameLst>
                                          <p:attrName>style.visibility</p:attrName>
                                        </p:attrNameLst>
                                      </p:cBhvr>
                                      <p:to>
                                        <p:strVal val="visible"/>
                                      </p:to>
                                    </p:set>
                                    <p:anim calcmode="lin" valueType="num">
                                      <p:cBhvr>
                                        <p:cTn id="37" dur="500" fill="hold"/>
                                        <p:tgtEl>
                                          <p:spTgt spid="160"/>
                                        </p:tgtEl>
                                        <p:attrNameLst>
                                          <p:attrName>ppt_w</p:attrName>
                                        </p:attrNameLst>
                                      </p:cBhvr>
                                      <p:tavLst>
                                        <p:tav tm="0">
                                          <p:val>
                                            <p:fltVal val="0"/>
                                          </p:val>
                                        </p:tav>
                                        <p:tav tm="100000">
                                          <p:val>
                                            <p:strVal val="#ppt_w"/>
                                          </p:val>
                                        </p:tav>
                                      </p:tavLst>
                                    </p:anim>
                                    <p:anim calcmode="lin" valueType="num">
                                      <p:cBhvr>
                                        <p:cTn id="38" dur="500" fill="hold"/>
                                        <p:tgtEl>
                                          <p:spTgt spid="160"/>
                                        </p:tgtEl>
                                        <p:attrNameLst>
                                          <p:attrName>ppt_h</p:attrName>
                                        </p:attrNameLst>
                                      </p:cBhvr>
                                      <p:tavLst>
                                        <p:tav tm="0">
                                          <p:val>
                                            <p:fltVal val="0"/>
                                          </p:val>
                                        </p:tav>
                                        <p:tav tm="100000">
                                          <p:val>
                                            <p:strVal val="#ppt_h"/>
                                          </p:val>
                                        </p:tav>
                                      </p:tavLst>
                                    </p:anim>
                                  </p:childTnLst>
                                </p:cTn>
                              </p:par>
                              <p:par>
                                <p:cTn id="39" presetID="6" presetClass="emph" presetSubtype="0" autoRev="1" fill="hold" nodeType="withEffect">
                                  <p:stCondLst>
                                    <p:cond delay="1000"/>
                                  </p:stCondLst>
                                  <p:childTnLst>
                                    <p:animScale>
                                      <p:cBhvr>
                                        <p:cTn id="40" dur="100" fill="hold"/>
                                        <p:tgtEl>
                                          <p:spTgt spid="160"/>
                                        </p:tgtEl>
                                      </p:cBhvr>
                                      <p:by x="130000" y="130000"/>
                                    </p:animScale>
                                  </p:childTnLst>
                                </p:cTn>
                              </p:par>
                              <p:par>
                                <p:cTn id="41" presetID="23" presetClass="entr" presetSubtype="16" fill="hold" nodeType="withEffect">
                                  <p:stCondLst>
                                    <p:cond delay="1000"/>
                                  </p:stCondLst>
                                  <p:childTnLst>
                                    <p:set>
                                      <p:cBhvr>
                                        <p:cTn id="42" dur="1" fill="hold">
                                          <p:stCondLst>
                                            <p:cond delay="0"/>
                                          </p:stCondLst>
                                        </p:cTn>
                                        <p:tgtEl>
                                          <p:spTgt spid="165"/>
                                        </p:tgtEl>
                                        <p:attrNameLst>
                                          <p:attrName>style.visibility</p:attrName>
                                        </p:attrNameLst>
                                      </p:cBhvr>
                                      <p:to>
                                        <p:strVal val="visible"/>
                                      </p:to>
                                    </p:set>
                                    <p:anim calcmode="lin" valueType="num">
                                      <p:cBhvr>
                                        <p:cTn id="43" dur="500" fill="hold"/>
                                        <p:tgtEl>
                                          <p:spTgt spid="165"/>
                                        </p:tgtEl>
                                        <p:attrNameLst>
                                          <p:attrName>ppt_w</p:attrName>
                                        </p:attrNameLst>
                                      </p:cBhvr>
                                      <p:tavLst>
                                        <p:tav tm="0">
                                          <p:val>
                                            <p:fltVal val="0"/>
                                          </p:val>
                                        </p:tav>
                                        <p:tav tm="100000">
                                          <p:val>
                                            <p:strVal val="#ppt_w"/>
                                          </p:val>
                                        </p:tav>
                                      </p:tavLst>
                                    </p:anim>
                                    <p:anim calcmode="lin" valueType="num">
                                      <p:cBhvr>
                                        <p:cTn id="44" dur="500" fill="hold"/>
                                        <p:tgtEl>
                                          <p:spTgt spid="165"/>
                                        </p:tgtEl>
                                        <p:attrNameLst>
                                          <p:attrName>ppt_h</p:attrName>
                                        </p:attrNameLst>
                                      </p:cBhvr>
                                      <p:tavLst>
                                        <p:tav tm="0">
                                          <p:val>
                                            <p:fltVal val="0"/>
                                          </p:val>
                                        </p:tav>
                                        <p:tav tm="100000">
                                          <p:val>
                                            <p:strVal val="#ppt_h"/>
                                          </p:val>
                                        </p:tav>
                                      </p:tavLst>
                                    </p:anim>
                                  </p:childTnLst>
                                </p:cTn>
                              </p:par>
                              <p:par>
                                <p:cTn id="45" presetID="6" presetClass="emph" presetSubtype="0" autoRev="1" fill="hold" nodeType="withEffect">
                                  <p:stCondLst>
                                    <p:cond delay="1500"/>
                                  </p:stCondLst>
                                  <p:childTnLst>
                                    <p:animScale>
                                      <p:cBhvr>
                                        <p:cTn id="46" dur="100" fill="hold"/>
                                        <p:tgtEl>
                                          <p:spTgt spid="165"/>
                                        </p:tgtEl>
                                      </p:cBhvr>
                                      <p:by x="130000" y="130000"/>
                                    </p:animScale>
                                  </p:childTnLst>
                                </p:cTn>
                              </p:par>
                              <p:par>
                                <p:cTn id="47" presetID="23" presetClass="entr" presetSubtype="16" fill="hold" nodeType="withEffect">
                                  <p:stCondLst>
                                    <p:cond delay="1250"/>
                                  </p:stCondLst>
                                  <p:childTnLst>
                                    <p:set>
                                      <p:cBhvr>
                                        <p:cTn id="48" dur="1" fill="hold">
                                          <p:stCondLst>
                                            <p:cond delay="0"/>
                                          </p:stCondLst>
                                        </p:cTn>
                                        <p:tgtEl>
                                          <p:spTgt spid="175"/>
                                        </p:tgtEl>
                                        <p:attrNameLst>
                                          <p:attrName>style.visibility</p:attrName>
                                        </p:attrNameLst>
                                      </p:cBhvr>
                                      <p:to>
                                        <p:strVal val="visible"/>
                                      </p:to>
                                    </p:set>
                                    <p:anim calcmode="lin" valueType="num">
                                      <p:cBhvr>
                                        <p:cTn id="49" dur="500" fill="hold"/>
                                        <p:tgtEl>
                                          <p:spTgt spid="175"/>
                                        </p:tgtEl>
                                        <p:attrNameLst>
                                          <p:attrName>ppt_w</p:attrName>
                                        </p:attrNameLst>
                                      </p:cBhvr>
                                      <p:tavLst>
                                        <p:tav tm="0">
                                          <p:val>
                                            <p:fltVal val="0"/>
                                          </p:val>
                                        </p:tav>
                                        <p:tav tm="100000">
                                          <p:val>
                                            <p:strVal val="#ppt_w"/>
                                          </p:val>
                                        </p:tav>
                                      </p:tavLst>
                                    </p:anim>
                                    <p:anim calcmode="lin" valueType="num">
                                      <p:cBhvr>
                                        <p:cTn id="50" dur="500" fill="hold"/>
                                        <p:tgtEl>
                                          <p:spTgt spid="175"/>
                                        </p:tgtEl>
                                        <p:attrNameLst>
                                          <p:attrName>ppt_h</p:attrName>
                                        </p:attrNameLst>
                                      </p:cBhvr>
                                      <p:tavLst>
                                        <p:tav tm="0">
                                          <p:val>
                                            <p:fltVal val="0"/>
                                          </p:val>
                                        </p:tav>
                                        <p:tav tm="100000">
                                          <p:val>
                                            <p:strVal val="#ppt_h"/>
                                          </p:val>
                                        </p:tav>
                                      </p:tavLst>
                                    </p:anim>
                                  </p:childTnLst>
                                </p:cTn>
                              </p:par>
                              <p:par>
                                <p:cTn id="51" presetID="6" presetClass="emph" presetSubtype="0" autoRev="1" fill="hold" nodeType="withEffect">
                                  <p:stCondLst>
                                    <p:cond delay="1750"/>
                                  </p:stCondLst>
                                  <p:childTnLst>
                                    <p:animScale>
                                      <p:cBhvr>
                                        <p:cTn id="52" dur="100" fill="hold"/>
                                        <p:tgtEl>
                                          <p:spTgt spid="175"/>
                                        </p:tgtEl>
                                      </p:cBhvr>
                                      <p:by x="130000" y="130000"/>
                                    </p:animScale>
                                  </p:childTnLst>
                                </p:cTn>
                              </p:par>
                              <p:par>
                                <p:cTn id="53" presetID="23" presetClass="entr" presetSubtype="16" fill="hold" nodeType="withEffect">
                                  <p:stCondLst>
                                    <p:cond delay="1250"/>
                                  </p:stCondLst>
                                  <p:childTnLst>
                                    <p:set>
                                      <p:cBhvr>
                                        <p:cTn id="54" dur="1" fill="hold">
                                          <p:stCondLst>
                                            <p:cond delay="0"/>
                                          </p:stCondLst>
                                        </p:cTn>
                                        <p:tgtEl>
                                          <p:spTgt spid="162"/>
                                        </p:tgtEl>
                                        <p:attrNameLst>
                                          <p:attrName>style.visibility</p:attrName>
                                        </p:attrNameLst>
                                      </p:cBhvr>
                                      <p:to>
                                        <p:strVal val="visible"/>
                                      </p:to>
                                    </p:set>
                                    <p:anim calcmode="lin" valueType="num">
                                      <p:cBhvr>
                                        <p:cTn id="55" dur="500" fill="hold"/>
                                        <p:tgtEl>
                                          <p:spTgt spid="162"/>
                                        </p:tgtEl>
                                        <p:attrNameLst>
                                          <p:attrName>ppt_w</p:attrName>
                                        </p:attrNameLst>
                                      </p:cBhvr>
                                      <p:tavLst>
                                        <p:tav tm="0">
                                          <p:val>
                                            <p:fltVal val="0"/>
                                          </p:val>
                                        </p:tav>
                                        <p:tav tm="100000">
                                          <p:val>
                                            <p:strVal val="#ppt_w"/>
                                          </p:val>
                                        </p:tav>
                                      </p:tavLst>
                                    </p:anim>
                                    <p:anim calcmode="lin" valueType="num">
                                      <p:cBhvr>
                                        <p:cTn id="56" dur="500" fill="hold"/>
                                        <p:tgtEl>
                                          <p:spTgt spid="162"/>
                                        </p:tgtEl>
                                        <p:attrNameLst>
                                          <p:attrName>ppt_h</p:attrName>
                                        </p:attrNameLst>
                                      </p:cBhvr>
                                      <p:tavLst>
                                        <p:tav tm="0">
                                          <p:val>
                                            <p:fltVal val="0"/>
                                          </p:val>
                                        </p:tav>
                                        <p:tav tm="100000">
                                          <p:val>
                                            <p:strVal val="#ppt_h"/>
                                          </p:val>
                                        </p:tav>
                                      </p:tavLst>
                                    </p:anim>
                                  </p:childTnLst>
                                </p:cTn>
                              </p:par>
                              <p:par>
                                <p:cTn id="57" presetID="6" presetClass="emph" presetSubtype="0" autoRev="1" fill="hold" nodeType="withEffect">
                                  <p:stCondLst>
                                    <p:cond delay="1750"/>
                                  </p:stCondLst>
                                  <p:childTnLst>
                                    <p:animScale>
                                      <p:cBhvr>
                                        <p:cTn id="58" dur="100" fill="hold"/>
                                        <p:tgtEl>
                                          <p:spTgt spid="162"/>
                                        </p:tgtEl>
                                      </p:cBhvr>
                                      <p:by x="130000" y="130000"/>
                                    </p:animScale>
                                  </p:childTnLst>
                                </p:cTn>
                              </p:par>
                              <p:par>
                                <p:cTn id="59" presetID="23" presetClass="entr" presetSubtype="16" fill="hold" nodeType="withEffect">
                                  <p:stCondLst>
                                    <p:cond delay="1500"/>
                                  </p:stCondLst>
                                  <p:childTnLst>
                                    <p:set>
                                      <p:cBhvr>
                                        <p:cTn id="60" dur="1" fill="hold">
                                          <p:stCondLst>
                                            <p:cond delay="0"/>
                                          </p:stCondLst>
                                        </p:cTn>
                                        <p:tgtEl>
                                          <p:spTgt spid="161"/>
                                        </p:tgtEl>
                                        <p:attrNameLst>
                                          <p:attrName>style.visibility</p:attrName>
                                        </p:attrNameLst>
                                      </p:cBhvr>
                                      <p:to>
                                        <p:strVal val="visible"/>
                                      </p:to>
                                    </p:set>
                                    <p:anim calcmode="lin" valueType="num">
                                      <p:cBhvr>
                                        <p:cTn id="61" dur="500" fill="hold"/>
                                        <p:tgtEl>
                                          <p:spTgt spid="161"/>
                                        </p:tgtEl>
                                        <p:attrNameLst>
                                          <p:attrName>ppt_w</p:attrName>
                                        </p:attrNameLst>
                                      </p:cBhvr>
                                      <p:tavLst>
                                        <p:tav tm="0">
                                          <p:val>
                                            <p:fltVal val="0"/>
                                          </p:val>
                                        </p:tav>
                                        <p:tav tm="100000">
                                          <p:val>
                                            <p:strVal val="#ppt_w"/>
                                          </p:val>
                                        </p:tav>
                                      </p:tavLst>
                                    </p:anim>
                                    <p:anim calcmode="lin" valueType="num">
                                      <p:cBhvr>
                                        <p:cTn id="62" dur="500" fill="hold"/>
                                        <p:tgtEl>
                                          <p:spTgt spid="161"/>
                                        </p:tgtEl>
                                        <p:attrNameLst>
                                          <p:attrName>ppt_h</p:attrName>
                                        </p:attrNameLst>
                                      </p:cBhvr>
                                      <p:tavLst>
                                        <p:tav tm="0">
                                          <p:val>
                                            <p:fltVal val="0"/>
                                          </p:val>
                                        </p:tav>
                                        <p:tav tm="100000">
                                          <p:val>
                                            <p:strVal val="#ppt_h"/>
                                          </p:val>
                                        </p:tav>
                                      </p:tavLst>
                                    </p:anim>
                                  </p:childTnLst>
                                </p:cTn>
                              </p:par>
                              <p:par>
                                <p:cTn id="63" presetID="6" presetClass="emph" presetSubtype="0" autoRev="1" fill="hold" nodeType="withEffect">
                                  <p:stCondLst>
                                    <p:cond delay="2000"/>
                                  </p:stCondLst>
                                  <p:childTnLst>
                                    <p:animScale>
                                      <p:cBhvr>
                                        <p:cTn id="64" dur="100" fill="hold"/>
                                        <p:tgtEl>
                                          <p:spTgt spid="161"/>
                                        </p:tgtEl>
                                      </p:cBhvr>
                                      <p:by x="130000" y="130000"/>
                                    </p:animScale>
                                  </p:childTnLst>
                                </p:cTn>
                              </p:par>
                              <p:par>
                                <p:cTn id="65" presetID="23" presetClass="entr" presetSubtype="16" fill="hold" nodeType="withEffect">
                                  <p:stCondLst>
                                    <p:cond delay="1500"/>
                                  </p:stCondLst>
                                  <p:childTnLst>
                                    <p:set>
                                      <p:cBhvr>
                                        <p:cTn id="66" dur="1" fill="hold">
                                          <p:stCondLst>
                                            <p:cond delay="0"/>
                                          </p:stCondLst>
                                        </p:cTn>
                                        <p:tgtEl>
                                          <p:spTgt spid="169"/>
                                        </p:tgtEl>
                                        <p:attrNameLst>
                                          <p:attrName>style.visibility</p:attrName>
                                        </p:attrNameLst>
                                      </p:cBhvr>
                                      <p:to>
                                        <p:strVal val="visible"/>
                                      </p:to>
                                    </p:set>
                                    <p:anim calcmode="lin" valueType="num">
                                      <p:cBhvr>
                                        <p:cTn id="67" dur="500" fill="hold"/>
                                        <p:tgtEl>
                                          <p:spTgt spid="169"/>
                                        </p:tgtEl>
                                        <p:attrNameLst>
                                          <p:attrName>ppt_w</p:attrName>
                                        </p:attrNameLst>
                                      </p:cBhvr>
                                      <p:tavLst>
                                        <p:tav tm="0">
                                          <p:val>
                                            <p:fltVal val="0"/>
                                          </p:val>
                                        </p:tav>
                                        <p:tav tm="100000">
                                          <p:val>
                                            <p:strVal val="#ppt_w"/>
                                          </p:val>
                                        </p:tav>
                                      </p:tavLst>
                                    </p:anim>
                                    <p:anim calcmode="lin" valueType="num">
                                      <p:cBhvr>
                                        <p:cTn id="68" dur="500" fill="hold"/>
                                        <p:tgtEl>
                                          <p:spTgt spid="169"/>
                                        </p:tgtEl>
                                        <p:attrNameLst>
                                          <p:attrName>ppt_h</p:attrName>
                                        </p:attrNameLst>
                                      </p:cBhvr>
                                      <p:tavLst>
                                        <p:tav tm="0">
                                          <p:val>
                                            <p:fltVal val="0"/>
                                          </p:val>
                                        </p:tav>
                                        <p:tav tm="100000">
                                          <p:val>
                                            <p:strVal val="#ppt_h"/>
                                          </p:val>
                                        </p:tav>
                                      </p:tavLst>
                                    </p:anim>
                                  </p:childTnLst>
                                </p:cTn>
                              </p:par>
                              <p:par>
                                <p:cTn id="69" presetID="6" presetClass="emph" presetSubtype="0" autoRev="1" fill="hold" nodeType="withEffect">
                                  <p:stCondLst>
                                    <p:cond delay="2000"/>
                                  </p:stCondLst>
                                  <p:childTnLst>
                                    <p:animScale>
                                      <p:cBhvr>
                                        <p:cTn id="70" dur="100" fill="hold"/>
                                        <p:tgtEl>
                                          <p:spTgt spid="169"/>
                                        </p:tgtEl>
                                      </p:cBhvr>
                                      <p:by x="130000" y="130000"/>
                                    </p:animScale>
                                  </p:childTnLst>
                                </p:cTn>
                              </p:par>
                              <p:par>
                                <p:cTn id="71" presetID="23" presetClass="entr" presetSubtype="16" fill="hold" nodeType="withEffect">
                                  <p:stCondLst>
                                    <p:cond delay="1750"/>
                                  </p:stCondLst>
                                  <p:childTnLst>
                                    <p:set>
                                      <p:cBhvr>
                                        <p:cTn id="72" dur="1" fill="hold">
                                          <p:stCondLst>
                                            <p:cond delay="0"/>
                                          </p:stCondLst>
                                        </p:cTn>
                                        <p:tgtEl>
                                          <p:spTgt spid="168"/>
                                        </p:tgtEl>
                                        <p:attrNameLst>
                                          <p:attrName>style.visibility</p:attrName>
                                        </p:attrNameLst>
                                      </p:cBhvr>
                                      <p:to>
                                        <p:strVal val="visible"/>
                                      </p:to>
                                    </p:set>
                                    <p:anim calcmode="lin" valueType="num">
                                      <p:cBhvr>
                                        <p:cTn id="73" dur="500" fill="hold"/>
                                        <p:tgtEl>
                                          <p:spTgt spid="168"/>
                                        </p:tgtEl>
                                        <p:attrNameLst>
                                          <p:attrName>ppt_w</p:attrName>
                                        </p:attrNameLst>
                                      </p:cBhvr>
                                      <p:tavLst>
                                        <p:tav tm="0">
                                          <p:val>
                                            <p:fltVal val="0"/>
                                          </p:val>
                                        </p:tav>
                                        <p:tav tm="100000">
                                          <p:val>
                                            <p:strVal val="#ppt_w"/>
                                          </p:val>
                                        </p:tav>
                                      </p:tavLst>
                                    </p:anim>
                                    <p:anim calcmode="lin" valueType="num">
                                      <p:cBhvr>
                                        <p:cTn id="74" dur="500" fill="hold"/>
                                        <p:tgtEl>
                                          <p:spTgt spid="168"/>
                                        </p:tgtEl>
                                        <p:attrNameLst>
                                          <p:attrName>ppt_h</p:attrName>
                                        </p:attrNameLst>
                                      </p:cBhvr>
                                      <p:tavLst>
                                        <p:tav tm="0">
                                          <p:val>
                                            <p:fltVal val="0"/>
                                          </p:val>
                                        </p:tav>
                                        <p:tav tm="100000">
                                          <p:val>
                                            <p:strVal val="#ppt_h"/>
                                          </p:val>
                                        </p:tav>
                                      </p:tavLst>
                                    </p:anim>
                                  </p:childTnLst>
                                </p:cTn>
                              </p:par>
                              <p:par>
                                <p:cTn id="75" presetID="6" presetClass="emph" presetSubtype="0" autoRev="1" fill="hold" nodeType="withEffect">
                                  <p:stCondLst>
                                    <p:cond delay="2250"/>
                                  </p:stCondLst>
                                  <p:childTnLst>
                                    <p:animScale>
                                      <p:cBhvr>
                                        <p:cTn id="76" dur="100" fill="hold"/>
                                        <p:tgtEl>
                                          <p:spTgt spid="168"/>
                                        </p:tgtEl>
                                      </p:cBhvr>
                                      <p:by x="130000" y="130000"/>
                                    </p:animScale>
                                  </p:childTnLst>
                                </p:cTn>
                              </p:par>
                              <p:par>
                                <p:cTn id="77" presetID="23" presetClass="entr" presetSubtype="16" fill="hold" nodeType="withEffect">
                                  <p:stCondLst>
                                    <p:cond delay="1250"/>
                                  </p:stCondLst>
                                  <p:childTnLst>
                                    <p:set>
                                      <p:cBhvr>
                                        <p:cTn id="78" dur="1" fill="hold">
                                          <p:stCondLst>
                                            <p:cond delay="0"/>
                                          </p:stCondLst>
                                        </p:cTn>
                                        <p:tgtEl>
                                          <p:spTgt spid="167"/>
                                        </p:tgtEl>
                                        <p:attrNameLst>
                                          <p:attrName>style.visibility</p:attrName>
                                        </p:attrNameLst>
                                      </p:cBhvr>
                                      <p:to>
                                        <p:strVal val="visible"/>
                                      </p:to>
                                    </p:set>
                                    <p:anim calcmode="lin" valueType="num">
                                      <p:cBhvr>
                                        <p:cTn id="79" dur="500" fill="hold"/>
                                        <p:tgtEl>
                                          <p:spTgt spid="167"/>
                                        </p:tgtEl>
                                        <p:attrNameLst>
                                          <p:attrName>ppt_w</p:attrName>
                                        </p:attrNameLst>
                                      </p:cBhvr>
                                      <p:tavLst>
                                        <p:tav tm="0">
                                          <p:val>
                                            <p:fltVal val="0"/>
                                          </p:val>
                                        </p:tav>
                                        <p:tav tm="100000">
                                          <p:val>
                                            <p:strVal val="#ppt_w"/>
                                          </p:val>
                                        </p:tav>
                                      </p:tavLst>
                                    </p:anim>
                                    <p:anim calcmode="lin" valueType="num">
                                      <p:cBhvr>
                                        <p:cTn id="80" dur="500" fill="hold"/>
                                        <p:tgtEl>
                                          <p:spTgt spid="167"/>
                                        </p:tgtEl>
                                        <p:attrNameLst>
                                          <p:attrName>ppt_h</p:attrName>
                                        </p:attrNameLst>
                                      </p:cBhvr>
                                      <p:tavLst>
                                        <p:tav tm="0">
                                          <p:val>
                                            <p:fltVal val="0"/>
                                          </p:val>
                                        </p:tav>
                                        <p:tav tm="100000">
                                          <p:val>
                                            <p:strVal val="#ppt_h"/>
                                          </p:val>
                                        </p:tav>
                                      </p:tavLst>
                                    </p:anim>
                                  </p:childTnLst>
                                </p:cTn>
                              </p:par>
                              <p:par>
                                <p:cTn id="81" presetID="6" presetClass="emph" presetSubtype="0" autoRev="1" fill="hold" nodeType="withEffect">
                                  <p:stCondLst>
                                    <p:cond delay="1750"/>
                                  </p:stCondLst>
                                  <p:childTnLst>
                                    <p:animScale>
                                      <p:cBhvr>
                                        <p:cTn id="82" dur="100" fill="hold"/>
                                        <p:tgtEl>
                                          <p:spTgt spid="167"/>
                                        </p:tgtEl>
                                      </p:cBhvr>
                                      <p:by x="130000" y="130000"/>
                                    </p:animScale>
                                  </p:childTnLst>
                                </p:cTn>
                              </p:par>
                              <p:par>
                                <p:cTn id="83" presetID="23" presetClass="entr" presetSubtype="16" fill="hold" nodeType="withEffect">
                                  <p:stCondLst>
                                    <p:cond delay="2000"/>
                                  </p:stCondLst>
                                  <p:childTnLst>
                                    <p:set>
                                      <p:cBhvr>
                                        <p:cTn id="84" dur="1" fill="hold">
                                          <p:stCondLst>
                                            <p:cond delay="0"/>
                                          </p:stCondLst>
                                        </p:cTn>
                                        <p:tgtEl>
                                          <p:spTgt spid="166"/>
                                        </p:tgtEl>
                                        <p:attrNameLst>
                                          <p:attrName>style.visibility</p:attrName>
                                        </p:attrNameLst>
                                      </p:cBhvr>
                                      <p:to>
                                        <p:strVal val="visible"/>
                                      </p:to>
                                    </p:set>
                                    <p:anim calcmode="lin" valueType="num">
                                      <p:cBhvr>
                                        <p:cTn id="85" dur="500" fill="hold"/>
                                        <p:tgtEl>
                                          <p:spTgt spid="166"/>
                                        </p:tgtEl>
                                        <p:attrNameLst>
                                          <p:attrName>ppt_w</p:attrName>
                                        </p:attrNameLst>
                                      </p:cBhvr>
                                      <p:tavLst>
                                        <p:tav tm="0">
                                          <p:val>
                                            <p:fltVal val="0"/>
                                          </p:val>
                                        </p:tav>
                                        <p:tav tm="100000">
                                          <p:val>
                                            <p:strVal val="#ppt_w"/>
                                          </p:val>
                                        </p:tav>
                                      </p:tavLst>
                                    </p:anim>
                                    <p:anim calcmode="lin" valueType="num">
                                      <p:cBhvr>
                                        <p:cTn id="86" dur="500" fill="hold"/>
                                        <p:tgtEl>
                                          <p:spTgt spid="166"/>
                                        </p:tgtEl>
                                        <p:attrNameLst>
                                          <p:attrName>ppt_h</p:attrName>
                                        </p:attrNameLst>
                                      </p:cBhvr>
                                      <p:tavLst>
                                        <p:tav tm="0">
                                          <p:val>
                                            <p:fltVal val="0"/>
                                          </p:val>
                                        </p:tav>
                                        <p:tav tm="100000">
                                          <p:val>
                                            <p:strVal val="#ppt_h"/>
                                          </p:val>
                                        </p:tav>
                                      </p:tavLst>
                                    </p:anim>
                                  </p:childTnLst>
                                </p:cTn>
                              </p:par>
                              <p:par>
                                <p:cTn id="87" presetID="6" presetClass="emph" presetSubtype="0" autoRev="1" fill="hold" nodeType="withEffect">
                                  <p:stCondLst>
                                    <p:cond delay="2500"/>
                                  </p:stCondLst>
                                  <p:childTnLst>
                                    <p:animScale>
                                      <p:cBhvr>
                                        <p:cTn id="88" dur="100" fill="hold"/>
                                        <p:tgtEl>
                                          <p:spTgt spid="166"/>
                                        </p:tgtEl>
                                      </p:cBhvr>
                                      <p:by x="130000" y="130000"/>
                                    </p:animScale>
                                  </p:childTnLst>
                                </p:cTn>
                              </p:par>
                              <p:par>
                                <p:cTn id="89" presetID="23" presetClass="entr" presetSubtype="16" fill="hold" nodeType="withEffect">
                                  <p:stCondLst>
                                    <p:cond delay="2000"/>
                                  </p:stCondLst>
                                  <p:childTnLst>
                                    <p:set>
                                      <p:cBhvr>
                                        <p:cTn id="90" dur="1" fill="hold">
                                          <p:stCondLst>
                                            <p:cond delay="0"/>
                                          </p:stCondLst>
                                        </p:cTn>
                                        <p:tgtEl>
                                          <p:spTgt spid="172"/>
                                        </p:tgtEl>
                                        <p:attrNameLst>
                                          <p:attrName>style.visibility</p:attrName>
                                        </p:attrNameLst>
                                      </p:cBhvr>
                                      <p:to>
                                        <p:strVal val="visible"/>
                                      </p:to>
                                    </p:set>
                                    <p:anim calcmode="lin" valueType="num">
                                      <p:cBhvr>
                                        <p:cTn id="91" dur="500" fill="hold"/>
                                        <p:tgtEl>
                                          <p:spTgt spid="172"/>
                                        </p:tgtEl>
                                        <p:attrNameLst>
                                          <p:attrName>ppt_w</p:attrName>
                                        </p:attrNameLst>
                                      </p:cBhvr>
                                      <p:tavLst>
                                        <p:tav tm="0">
                                          <p:val>
                                            <p:fltVal val="0"/>
                                          </p:val>
                                        </p:tav>
                                        <p:tav tm="100000">
                                          <p:val>
                                            <p:strVal val="#ppt_w"/>
                                          </p:val>
                                        </p:tav>
                                      </p:tavLst>
                                    </p:anim>
                                    <p:anim calcmode="lin" valueType="num">
                                      <p:cBhvr>
                                        <p:cTn id="92" dur="500" fill="hold"/>
                                        <p:tgtEl>
                                          <p:spTgt spid="172"/>
                                        </p:tgtEl>
                                        <p:attrNameLst>
                                          <p:attrName>ppt_h</p:attrName>
                                        </p:attrNameLst>
                                      </p:cBhvr>
                                      <p:tavLst>
                                        <p:tav tm="0">
                                          <p:val>
                                            <p:fltVal val="0"/>
                                          </p:val>
                                        </p:tav>
                                        <p:tav tm="100000">
                                          <p:val>
                                            <p:strVal val="#ppt_h"/>
                                          </p:val>
                                        </p:tav>
                                      </p:tavLst>
                                    </p:anim>
                                  </p:childTnLst>
                                </p:cTn>
                              </p:par>
                              <p:par>
                                <p:cTn id="93" presetID="6" presetClass="emph" presetSubtype="0" autoRev="1" fill="hold" nodeType="withEffect">
                                  <p:stCondLst>
                                    <p:cond delay="2500"/>
                                  </p:stCondLst>
                                  <p:childTnLst>
                                    <p:animScale>
                                      <p:cBhvr>
                                        <p:cTn id="94" dur="100" fill="hold"/>
                                        <p:tgtEl>
                                          <p:spTgt spid="172"/>
                                        </p:tgtEl>
                                      </p:cBhvr>
                                      <p:by x="130000" y="130000"/>
                                    </p:animScale>
                                  </p:childTnLst>
                                </p:cTn>
                              </p:par>
                              <p:par>
                                <p:cTn id="95" presetID="10" presetClass="entr" presetSubtype="0" fill="hold" grpId="0" nodeType="withEffect">
                                  <p:stCondLst>
                                    <p:cond delay="2000"/>
                                  </p:stCondLst>
                                  <p:childTnLst>
                                    <p:set>
                                      <p:cBhvr>
                                        <p:cTn id="96" dur="1" fill="hold">
                                          <p:stCondLst>
                                            <p:cond delay="0"/>
                                          </p:stCondLst>
                                        </p:cTn>
                                        <p:tgtEl>
                                          <p:spTgt spid="190"/>
                                        </p:tgtEl>
                                        <p:attrNameLst>
                                          <p:attrName>style.visibility</p:attrName>
                                        </p:attrNameLst>
                                      </p:cBhvr>
                                      <p:to>
                                        <p:strVal val="visible"/>
                                      </p:to>
                                    </p:set>
                                    <p:animEffect transition="in" filter="fade">
                                      <p:cBhvr>
                                        <p:cTn id="97" dur="1000"/>
                                        <p:tgtEl>
                                          <p:spTgt spid="190"/>
                                        </p:tgtEl>
                                      </p:cBhvr>
                                    </p:animEffect>
                                  </p:childTnLst>
                                </p:cTn>
                              </p:par>
                              <p:par>
                                <p:cTn id="98" presetID="2" presetClass="entr" presetSubtype="8" decel="100000" fill="hold" grpId="0" nodeType="withEffect">
                                  <p:stCondLst>
                                    <p:cond delay="2500"/>
                                  </p:stCondLst>
                                  <p:childTnLst>
                                    <p:set>
                                      <p:cBhvr>
                                        <p:cTn id="99" dur="1" fill="hold">
                                          <p:stCondLst>
                                            <p:cond delay="0"/>
                                          </p:stCondLst>
                                        </p:cTn>
                                        <p:tgtEl>
                                          <p:spTgt spid="192"/>
                                        </p:tgtEl>
                                        <p:attrNameLst>
                                          <p:attrName>style.visibility</p:attrName>
                                        </p:attrNameLst>
                                      </p:cBhvr>
                                      <p:to>
                                        <p:strVal val="visible"/>
                                      </p:to>
                                    </p:set>
                                    <p:anim calcmode="lin" valueType="num">
                                      <p:cBhvr additive="base">
                                        <p:cTn id="100" dur="1000" fill="hold"/>
                                        <p:tgtEl>
                                          <p:spTgt spid="192"/>
                                        </p:tgtEl>
                                        <p:attrNameLst>
                                          <p:attrName>ppt_x</p:attrName>
                                        </p:attrNameLst>
                                      </p:cBhvr>
                                      <p:tavLst>
                                        <p:tav tm="0">
                                          <p:val>
                                            <p:strVal val="0-#ppt_w/2"/>
                                          </p:val>
                                        </p:tav>
                                        <p:tav tm="100000">
                                          <p:val>
                                            <p:strVal val="#ppt_x"/>
                                          </p:val>
                                        </p:tav>
                                      </p:tavLst>
                                    </p:anim>
                                    <p:anim calcmode="lin" valueType="num">
                                      <p:cBhvr additive="base">
                                        <p:cTn id="101" dur="1000" fill="hold"/>
                                        <p:tgtEl>
                                          <p:spTgt spid="192"/>
                                        </p:tgtEl>
                                        <p:attrNameLst>
                                          <p:attrName>ppt_y</p:attrName>
                                        </p:attrNameLst>
                                      </p:cBhvr>
                                      <p:tavLst>
                                        <p:tav tm="0">
                                          <p:val>
                                            <p:strVal val="#ppt_y"/>
                                          </p:val>
                                        </p:tav>
                                        <p:tav tm="100000">
                                          <p:val>
                                            <p:strVal val="#ppt_y"/>
                                          </p:val>
                                        </p:tav>
                                      </p:tavLst>
                                    </p:anim>
                                  </p:childTnLst>
                                </p:cTn>
                              </p:par>
                              <p:par>
                                <p:cTn id="102" presetID="2" presetClass="entr" presetSubtype="8" decel="100000" fill="hold" grpId="0" nodeType="withEffect">
                                  <p:stCondLst>
                                    <p:cond delay="2650"/>
                                  </p:stCondLst>
                                  <p:childTnLst>
                                    <p:set>
                                      <p:cBhvr>
                                        <p:cTn id="103" dur="1" fill="hold">
                                          <p:stCondLst>
                                            <p:cond delay="0"/>
                                          </p:stCondLst>
                                        </p:cTn>
                                        <p:tgtEl>
                                          <p:spTgt spid="203"/>
                                        </p:tgtEl>
                                        <p:attrNameLst>
                                          <p:attrName>style.visibility</p:attrName>
                                        </p:attrNameLst>
                                      </p:cBhvr>
                                      <p:to>
                                        <p:strVal val="visible"/>
                                      </p:to>
                                    </p:set>
                                    <p:anim calcmode="lin" valueType="num">
                                      <p:cBhvr additive="base">
                                        <p:cTn id="104" dur="1000" fill="hold"/>
                                        <p:tgtEl>
                                          <p:spTgt spid="203"/>
                                        </p:tgtEl>
                                        <p:attrNameLst>
                                          <p:attrName>ppt_x</p:attrName>
                                        </p:attrNameLst>
                                      </p:cBhvr>
                                      <p:tavLst>
                                        <p:tav tm="0">
                                          <p:val>
                                            <p:strVal val="0-#ppt_w/2"/>
                                          </p:val>
                                        </p:tav>
                                        <p:tav tm="100000">
                                          <p:val>
                                            <p:strVal val="#ppt_x"/>
                                          </p:val>
                                        </p:tav>
                                      </p:tavLst>
                                    </p:anim>
                                    <p:anim calcmode="lin" valueType="num">
                                      <p:cBhvr additive="base">
                                        <p:cTn id="105" dur="1000" fill="hold"/>
                                        <p:tgtEl>
                                          <p:spTgt spid="203"/>
                                        </p:tgtEl>
                                        <p:attrNameLst>
                                          <p:attrName>ppt_y</p:attrName>
                                        </p:attrNameLst>
                                      </p:cBhvr>
                                      <p:tavLst>
                                        <p:tav tm="0">
                                          <p:val>
                                            <p:strVal val="#ppt_y"/>
                                          </p:val>
                                        </p:tav>
                                        <p:tav tm="100000">
                                          <p:val>
                                            <p:strVal val="#ppt_y"/>
                                          </p:val>
                                        </p:tav>
                                      </p:tavLst>
                                    </p:anim>
                                  </p:childTnLst>
                                </p:cTn>
                              </p:par>
                              <p:par>
                                <p:cTn id="106" presetID="2" presetClass="entr" presetSubtype="8" decel="100000" fill="hold" grpId="0" nodeType="withEffect">
                                  <p:stCondLst>
                                    <p:cond delay="2600"/>
                                  </p:stCondLst>
                                  <p:childTnLst>
                                    <p:set>
                                      <p:cBhvr>
                                        <p:cTn id="107" dur="1" fill="hold">
                                          <p:stCondLst>
                                            <p:cond delay="0"/>
                                          </p:stCondLst>
                                        </p:cTn>
                                        <p:tgtEl>
                                          <p:spTgt spid="198"/>
                                        </p:tgtEl>
                                        <p:attrNameLst>
                                          <p:attrName>style.visibility</p:attrName>
                                        </p:attrNameLst>
                                      </p:cBhvr>
                                      <p:to>
                                        <p:strVal val="visible"/>
                                      </p:to>
                                    </p:set>
                                    <p:anim calcmode="lin" valueType="num">
                                      <p:cBhvr additive="base">
                                        <p:cTn id="108" dur="1000" fill="hold"/>
                                        <p:tgtEl>
                                          <p:spTgt spid="198"/>
                                        </p:tgtEl>
                                        <p:attrNameLst>
                                          <p:attrName>ppt_x</p:attrName>
                                        </p:attrNameLst>
                                      </p:cBhvr>
                                      <p:tavLst>
                                        <p:tav tm="0">
                                          <p:val>
                                            <p:strVal val="0-#ppt_w/2"/>
                                          </p:val>
                                        </p:tav>
                                        <p:tav tm="100000">
                                          <p:val>
                                            <p:strVal val="#ppt_x"/>
                                          </p:val>
                                        </p:tav>
                                      </p:tavLst>
                                    </p:anim>
                                    <p:anim calcmode="lin" valueType="num">
                                      <p:cBhvr additive="base">
                                        <p:cTn id="109" dur="1000" fill="hold"/>
                                        <p:tgtEl>
                                          <p:spTgt spid="198"/>
                                        </p:tgtEl>
                                        <p:attrNameLst>
                                          <p:attrName>ppt_y</p:attrName>
                                        </p:attrNameLst>
                                      </p:cBhvr>
                                      <p:tavLst>
                                        <p:tav tm="0">
                                          <p:val>
                                            <p:strVal val="#ppt_y"/>
                                          </p:val>
                                        </p:tav>
                                        <p:tav tm="100000">
                                          <p:val>
                                            <p:strVal val="#ppt_y"/>
                                          </p:val>
                                        </p:tav>
                                      </p:tavLst>
                                    </p:anim>
                                  </p:childTnLst>
                                </p:cTn>
                              </p:par>
                              <p:par>
                                <p:cTn id="110" presetID="22" presetClass="entr" presetSubtype="1" fill="hold" grpId="0" nodeType="withEffect">
                                  <p:stCondLst>
                                    <p:cond delay="750"/>
                                  </p:stCondLst>
                                  <p:childTnLst>
                                    <p:set>
                                      <p:cBhvr>
                                        <p:cTn id="111" dur="1" fill="hold">
                                          <p:stCondLst>
                                            <p:cond delay="0"/>
                                          </p:stCondLst>
                                        </p:cTn>
                                        <p:tgtEl>
                                          <p:spTgt spid="8"/>
                                        </p:tgtEl>
                                        <p:attrNameLst>
                                          <p:attrName>style.visibility</p:attrName>
                                        </p:attrNameLst>
                                      </p:cBhvr>
                                      <p:to>
                                        <p:strVal val="visible"/>
                                      </p:to>
                                    </p:set>
                                    <p:animEffect transition="in" filter="wipe(up)">
                                      <p:cBhvr>
                                        <p:cTn id="112" dur="500"/>
                                        <p:tgtEl>
                                          <p:spTgt spid="8"/>
                                        </p:tgtEl>
                                      </p:cBhvr>
                                    </p:animEffect>
                                  </p:childTnLst>
                                </p:cTn>
                              </p:par>
                              <p:par>
                                <p:cTn id="113" presetID="22" presetClass="entr" presetSubtype="4" fill="hold" grpId="0" nodeType="withEffect">
                                  <p:stCondLst>
                                    <p:cond delay="750"/>
                                  </p:stCondLst>
                                  <p:childTnLst>
                                    <p:set>
                                      <p:cBhvr>
                                        <p:cTn id="114" dur="1" fill="hold">
                                          <p:stCondLst>
                                            <p:cond delay="0"/>
                                          </p:stCondLst>
                                        </p:cTn>
                                        <p:tgtEl>
                                          <p:spTgt spid="14"/>
                                        </p:tgtEl>
                                        <p:attrNameLst>
                                          <p:attrName>style.visibility</p:attrName>
                                        </p:attrNameLst>
                                      </p:cBhvr>
                                      <p:to>
                                        <p:strVal val="visible"/>
                                      </p:to>
                                    </p:set>
                                    <p:animEffect transition="in" filter="wipe(down)">
                                      <p:cBhvr>
                                        <p:cTn id="115" dur="750"/>
                                        <p:tgtEl>
                                          <p:spTgt spid="14"/>
                                        </p:tgtEl>
                                      </p:cBhvr>
                                    </p:animEffect>
                                  </p:childTnLst>
                                </p:cTn>
                              </p:par>
                              <p:par>
                                <p:cTn id="116" presetID="22" presetClass="entr" presetSubtype="1" fill="hold" grpId="0" nodeType="withEffect">
                                  <p:stCondLst>
                                    <p:cond delay="1250"/>
                                  </p:stCondLst>
                                  <p:childTnLst>
                                    <p:set>
                                      <p:cBhvr>
                                        <p:cTn id="117" dur="1" fill="hold">
                                          <p:stCondLst>
                                            <p:cond delay="0"/>
                                          </p:stCondLst>
                                        </p:cTn>
                                        <p:tgtEl>
                                          <p:spTgt spid="19"/>
                                        </p:tgtEl>
                                        <p:attrNameLst>
                                          <p:attrName>style.visibility</p:attrName>
                                        </p:attrNameLst>
                                      </p:cBhvr>
                                      <p:to>
                                        <p:strVal val="visible"/>
                                      </p:to>
                                    </p:set>
                                    <p:animEffect transition="in" filter="wipe(up)">
                                      <p:cBhvr>
                                        <p:cTn id="118" dur="750"/>
                                        <p:tgtEl>
                                          <p:spTgt spid="19"/>
                                        </p:tgtEl>
                                      </p:cBhvr>
                                    </p:animEffect>
                                  </p:childTnLst>
                                </p:cTn>
                              </p:par>
                              <p:par>
                                <p:cTn id="119" presetID="22" presetClass="entr" presetSubtype="2" fill="hold" grpId="0" nodeType="withEffect">
                                  <p:stCondLst>
                                    <p:cond delay="1250"/>
                                  </p:stCondLst>
                                  <p:childTnLst>
                                    <p:set>
                                      <p:cBhvr>
                                        <p:cTn id="120" dur="1" fill="hold">
                                          <p:stCondLst>
                                            <p:cond delay="0"/>
                                          </p:stCondLst>
                                        </p:cTn>
                                        <p:tgtEl>
                                          <p:spTgt spid="6"/>
                                        </p:tgtEl>
                                        <p:attrNameLst>
                                          <p:attrName>style.visibility</p:attrName>
                                        </p:attrNameLst>
                                      </p:cBhvr>
                                      <p:to>
                                        <p:strVal val="visible"/>
                                      </p:to>
                                    </p:set>
                                    <p:animEffect transition="in" filter="wipe(right)">
                                      <p:cBhvr>
                                        <p:cTn id="121" dur="500"/>
                                        <p:tgtEl>
                                          <p:spTgt spid="6"/>
                                        </p:tgtEl>
                                      </p:cBhvr>
                                    </p:animEffect>
                                  </p:childTnLst>
                                </p:cTn>
                              </p:par>
                              <p:par>
                                <p:cTn id="122" presetID="22" presetClass="entr" presetSubtype="4" fill="hold" grpId="0" nodeType="withEffect">
                                  <p:stCondLst>
                                    <p:cond delay="1750"/>
                                  </p:stCondLst>
                                  <p:childTnLst>
                                    <p:set>
                                      <p:cBhvr>
                                        <p:cTn id="123" dur="1" fill="hold">
                                          <p:stCondLst>
                                            <p:cond delay="0"/>
                                          </p:stCondLst>
                                        </p:cTn>
                                        <p:tgtEl>
                                          <p:spTgt spid="20"/>
                                        </p:tgtEl>
                                        <p:attrNameLst>
                                          <p:attrName>style.visibility</p:attrName>
                                        </p:attrNameLst>
                                      </p:cBhvr>
                                      <p:to>
                                        <p:strVal val="visible"/>
                                      </p:to>
                                    </p:set>
                                    <p:animEffect transition="in" filter="wipe(down)">
                                      <p:cBhvr>
                                        <p:cTn id="124" dur="750"/>
                                        <p:tgtEl>
                                          <p:spTgt spid="20"/>
                                        </p:tgtEl>
                                      </p:cBhvr>
                                    </p:animEffect>
                                  </p:childTnLst>
                                </p:cTn>
                              </p:par>
                              <p:par>
                                <p:cTn id="125" presetID="22" presetClass="entr" presetSubtype="1" fill="hold" grpId="0" nodeType="withEffect">
                                  <p:stCondLst>
                                    <p:cond delay="2500"/>
                                  </p:stCondLst>
                                  <p:childTnLst>
                                    <p:set>
                                      <p:cBhvr>
                                        <p:cTn id="126" dur="1" fill="hold">
                                          <p:stCondLst>
                                            <p:cond delay="0"/>
                                          </p:stCondLst>
                                        </p:cTn>
                                        <p:tgtEl>
                                          <p:spTgt spid="13"/>
                                        </p:tgtEl>
                                        <p:attrNameLst>
                                          <p:attrName>style.visibility</p:attrName>
                                        </p:attrNameLst>
                                      </p:cBhvr>
                                      <p:to>
                                        <p:strVal val="visible"/>
                                      </p:to>
                                    </p:set>
                                    <p:animEffect transition="in" filter="wipe(up)">
                                      <p:cBhvr>
                                        <p:cTn id="127" dur="500"/>
                                        <p:tgtEl>
                                          <p:spTgt spid="13"/>
                                        </p:tgtEl>
                                      </p:cBhvr>
                                    </p:animEffect>
                                  </p:childTnLst>
                                </p:cTn>
                              </p:par>
                              <p:par>
                                <p:cTn id="128" presetID="22" presetClass="entr" presetSubtype="4" fill="hold" grpId="0" nodeType="withEffect">
                                  <p:stCondLst>
                                    <p:cond delay="1750"/>
                                  </p:stCondLst>
                                  <p:childTnLst>
                                    <p:set>
                                      <p:cBhvr>
                                        <p:cTn id="129" dur="1" fill="hold">
                                          <p:stCondLst>
                                            <p:cond delay="0"/>
                                          </p:stCondLst>
                                        </p:cTn>
                                        <p:tgtEl>
                                          <p:spTgt spid="128"/>
                                        </p:tgtEl>
                                        <p:attrNameLst>
                                          <p:attrName>style.visibility</p:attrName>
                                        </p:attrNameLst>
                                      </p:cBhvr>
                                      <p:to>
                                        <p:strVal val="visible"/>
                                      </p:to>
                                    </p:set>
                                    <p:animEffect transition="in" filter="wipe(down)">
                                      <p:cBhvr>
                                        <p:cTn id="130" dur="750"/>
                                        <p:tgtEl>
                                          <p:spTgt spid="128"/>
                                        </p:tgtEl>
                                      </p:cBhvr>
                                    </p:animEffect>
                                  </p:childTnLst>
                                </p:cTn>
                              </p:par>
                              <p:par>
                                <p:cTn id="131" presetID="22" presetClass="entr" presetSubtype="8" fill="hold" grpId="0" nodeType="withEffect">
                                  <p:stCondLst>
                                    <p:cond delay="1750"/>
                                  </p:stCondLst>
                                  <p:childTnLst>
                                    <p:set>
                                      <p:cBhvr>
                                        <p:cTn id="132" dur="1" fill="hold">
                                          <p:stCondLst>
                                            <p:cond delay="0"/>
                                          </p:stCondLst>
                                        </p:cTn>
                                        <p:tgtEl>
                                          <p:spTgt spid="129"/>
                                        </p:tgtEl>
                                        <p:attrNameLst>
                                          <p:attrName>style.visibility</p:attrName>
                                        </p:attrNameLst>
                                      </p:cBhvr>
                                      <p:to>
                                        <p:strVal val="visible"/>
                                      </p:to>
                                    </p:set>
                                    <p:animEffect transition="in" filter="wipe(left)">
                                      <p:cBhvr>
                                        <p:cTn id="133" dur="750"/>
                                        <p:tgtEl>
                                          <p:spTgt spid="129"/>
                                        </p:tgtEl>
                                      </p:cBhvr>
                                    </p:animEffect>
                                  </p:childTnLst>
                                </p:cTn>
                              </p:par>
                              <p:par>
                                <p:cTn id="134" presetID="22" presetClass="entr" presetSubtype="2" fill="hold" grpId="0" nodeType="withEffect">
                                  <p:stCondLst>
                                    <p:cond delay="1750"/>
                                  </p:stCondLst>
                                  <p:childTnLst>
                                    <p:set>
                                      <p:cBhvr>
                                        <p:cTn id="135" dur="1" fill="hold">
                                          <p:stCondLst>
                                            <p:cond delay="0"/>
                                          </p:stCondLst>
                                        </p:cTn>
                                        <p:tgtEl>
                                          <p:spTgt spid="130"/>
                                        </p:tgtEl>
                                        <p:attrNameLst>
                                          <p:attrName>style.visibility</p:attrName>
                                        </p:attrNameLst>
                                      </p:cBhvr>
                                      <p:to>
                                        <p:strVal val="visible"/>
                                      </p:to>
                                    </p:set>
                                    <p:animEffect transition="in" filter="wipe(right)">
                                      <p:cBhvr>
                                        <p:cTn id="136" dur="500"/>
                                        <p:tgtEl>
                                          <p:spTgt spid="130"/>
                                        </p:tgtEl>
                                      </p:cBhvr>
                                    </p:animEffect>
                                  </p:childTnLst>
                                </p:cTn>
                              </p:par>
                              <p:par>
                                <p:cTn id="137" presetID="23" presetClass="entr" presetSubtype="16" fill="hold" grpId="0" nodeType="withEffect">
                                  <p:stCondLst>
                                    <p:cond delay="1250"/>
                                  </p:stCondLst>
                                  <p:childTnLst>
                                    <p:set>
                                      <p:cBhvr>
                                        <p:cTn id="138" dur="1" fill="hold">
                                          <p:stCondLst>
                                            <p:cond delay="0"/>
                                          </p:stCondLst>
                                        </p:cTn>
                                        <p:tgtEl>
                                          <p:spTgt spid="185"/>
                                        </p:tgtEl>
                                        <p:attrNameLst>
                                          <p:attrName>style.visibility</p:attrName>
                                        </p:attrNameLst>
                                      </p:cBhvr>
                                      <p:to>
                                        <p:strVal val="visible"/>
                                      </p:to>
                                    </p:set>
                                    <p:anim calcmode="lin" valueType="num">
                                      <p:cBhvr>
                                        <p:cTn id="139" dur="500" fill="hold"/>
                                        <p:tgtEl>
                                          <p:spTgt spid="185"/>
                                        </p:tgtEl>
                                        <p:attrNameLst>
                                          <p:attrName>ppt_w</p:attrName>
                                        </p:attrNameLst>
                                      </p:cBhvr>
                                      <p:tavLst>
                                        <p:tav tm="0">
                                          <p:val>
                                            <p:fltVal val="0"/>
                                          </p:val>
                                        </p:tav>
                                        <p:tav tm="100000">
                                          <p:val>
                                            <p:strVal val="#ppt_w"/>
                                          </p:val>
                                        </p:tav>
                                      </p:tavLst>
                                    </p:anim>
                                    <p:anim calcmode="lin" valueType="num">
                                      <p:cBhvr>
                                        <p:cTn id="140" dur="500" fill="hold"/>
                                        <p:tgtEl>
                                          <p:spTgt spid="185"/>
                                        </p:tgtEl>
                                        <p:attrNameLst>
                                          <p:attrName>ppt_h</p:attrName>
                                        </p:attrNameLst>
                                      </p:cBhvr>
                                      <p:tavLst>
                                        <p:tav tm="0">
                                          <p:val>
                                            <p:fltVal val="0"/>
                                          </p:val>
                                        </p:tav>
                                        <p:tav tm="100000">
                                          <p:val>
                                            <p:strVal val="#ppt_h"/>
                                          </p:val>
                                        </p:tav>
                                      </p:tavLst>
                                    </p:anim>
                                  </p:childTnLst>
                                </p:cTn>
                              </p:par>
                              <p:par>
                                <p:cTn id="141" presetID="6" presetClass="emph" presetSubtype="0" autoRev="1" fill="hold" grpId="1" nodeType="withEffect">
                                  <p:stCondLst>
                                    <p:cond delay="1750"/>
                                  </p:stCondLst>
                                  <p:childTnLst>
                                    <p:animScale>
                                      <p:cBhvr>
                                        <p:cTn id="142" dur="100" fill="hold"/>
                                        <p:tgtEl>
                                          <p:spTgt spid="185"/>
                                        </p:tgtEl>
                                      </p:cBhvr>
                                      <p:by x="130000" y="130000"/>
                                    </p:animScale>
                                  </p:childTnLst>
                                </p:cTn>
                              </p:par>
                              <p:par>
                                <p:cTn id="143" presetID="23" presetClass="entr" presetSubtype="16" fill="hold" grpId="0" nodeType="withEffect">
                                  <p:stCondLst>
                                    <p:cond delay="1750"/>
                                  </p:stCondLst>
                                  <p:childTnLst>
                                    <p:set>
                                      <p:cBhvr>
                                        <p:cTn id="144" dur="1" fill="hold">
                                          <p:stCondLst>
                                            <p:cond delay="0"/>
                                          </p:stCondLst>
                                        </p:cTn>
                                        <p:tgtEl>
                                          <p:spTgt spid="71"/>
                                        </p:tgtEl>
                                        <p:attrNameLst>
                                          <p:attrName>style.visibility</p:attrName>
                                        </p:attrNameLst>
                                      </p:cBhvr>
                                      <p:to>
                                        <p:strVal val="visible"/>
                                      </p:to>
                                    </p:set>
                                    <p:anim calcmode="lin" valueType="num">
                                      <p:cBhvr>
                                        <p:cTn id="145" dur="500" fill="hold"/>
                                        <p:tgtEl>
                                          <p:spTgt spid="71"/>
                                        </p:tgtEl>
                                        <p:attrNameLst>
                                          <p:attrName>ppt_w</p:attrName>
                                        </p:attrNameLst>
                                      </p:cBhvr>
                                      <p:tavLst>
                                        <p:tav tm="0">
                                          <p:val>
                                            <p:fltVal val="0"/>
                                          </p:val>
                                        </p:tav>
                                        <p:tav tm="100000">
                                          <p:val>
                                            <p:strVal val="#ppt_w"/>
                                          </p:val>
                                        </p:tav>
                                      </p:tavLst>
                                    </p:anim>
                                    <p:anim calcmode="lin" valueType="num">
                                      <p:cBhvr>
                                        <p:cTn id="146" dur="500" fill="hold"/>
                                        <p:tgtEl>
                                          <p:spTgt spid="71"/>
                                        </p:tgtEl>
                                        <p:attrNameLst>
                                          <p:attrName>ppt_h</p:attrName>
                                        </p:attrNameLst>
                                      </p:cBhvr>
                                      <p:tavLst>
                                        <p:tav tm="0">
                                          <p:val>
                                            <p:fltVal val="0"/>
                                          </p:val>
                                        </p:tav>
                                        <p:tav tm="100000">
                                          <p:val>
                                            <p:strVal val="#ppt_h"/>
                                          </p:val>
                                        </p:tav>
                                      </p:tavLst>
                                    </p:anim>
                                  </p:childTnLst>
                                </p:cTn>
                              </p:par>
                              <p:par>
                                <p:cTn id="147" presetID="6" presetClass="emph" presetSubtype="0" autoRev="1" fill="hold" grpId="1" nodeType="withEffect">
                                  <p:stCondLst>
                                    <p:cond delay="2250"/>
                                  </p:stCondLst>
                                  <p:childTnLst>
                                    <p:animScale>
                                      <p:cBhvr>
                                        <p:cTn id="148" dur="100" fill="hold"/>
                                        <p:tgtEl>
                                          <p:spTgt spid="71"/>
                                        </p:tgtEl>
                                      </p:cBhvr>
                                      <p:by x="130000" y="130000"/>
                                    </p:animScale>
                                  </p:childTnLst>
                                </p:cTn>
                              </p:par>
                              <p:par>
                                <p:cTn id="149" presetID="23" presetClass="entr" presetSubtype="16" fill="hold" grpId="0" nodeType="withEffect">
                                  <p:stCondLst>
                                    <p:cond delay="500"/>
                                  </p:stCondLst>
                                  <p:childTnLst>
                                    <p:set>
                                      <p:cBhvr>
                                        <p:cTn id="150" dur="1" fill="hold">
                                          <p:stCondLst>
                                            <p:cond delay="0"/>
                                          </p:stCondLst>
                                        </p:cTn>
                                        <p:tgtEl>
                                          <p:spTgt spid="43"/>
                                        </p:tgtEl>
                                        <p:attrNameLst>
                                          <p:attrName>style.visibility</p:attrName>
                                        </p:attrNameLst>
                                      </p:cBhvr>
                                      <p:to>
                                        <p:strVal val="visible"/>
                                      </p:to>
                                    </p:set>
                                    <p:anim calcmode="lin" valueType="num">
                                      <p:cBhvr>
                                        <p:cTn id="151" dur="500" fill="hold"/>
                                        <p:tgtEl>
                                          <p:spTgt spid="43"/>
                                        </p:tgtEl>
                                        <p:attrNameLst>
                                          <p:attrName>ppt_w</p:attrName>
                                        </p:attrNameLst>
                                      </p:cBhvr>
                                      <p:tavLst>
                                        <p:tav tm="0">
                                          <p:val>
                                            <p:fltVal val="0"/>
                                          </p:val>
                                        </p:tav>
                                        <p:tav tm="100000">
                                          <p:val>
                                            <p:strVal val="#ppt_w"/>
                                          </p:val>
                                        </p:tav>
                                      </p:tavLst>
                                    </p:anim>
                                    <p:anim calcmode="lin" valueType="num">
                                      <p:cBhvr>
                                        <p:cTn id="152" dur="500" fill="hold"/>
                                        <p:tgtEl>
                                          <p:spTgt spid="43"/>
                                        </p:tgtEl>
                                        <p:attrNameLst>
                                          <p:attrName>ppt_h</p:attrName>
                                        </p:attrNameLst>
                                      </p:cBhvr>
                                      <p:tavLst>
                                        <p:tav tm="0">
                                          <p:val>
                                            <p:fltVal val="0"/>
                                          </p:val>
                                        </p:tav>
                                        <p:tav tm="100000">
                                          <p:val>
                                            <p:strVal val="#ppt_h"/>
                                          </p:val>
                                        </p:tav>
                                      </p:tavLst>
                                    </p:anim>
                                  </p:childTnLst>
                                </p:cTn>
                              </p:par>
                              <p:par>
                                <p:cTn id="153" presetID="6" presetClass="emph" presetSubtype="0" autoRev="1" fill="hold" grpId="1" nodeType="withEffect">
                                  <p:stCondLst>
                                    <p:cond delay="1000"/>
                                  </p:stCondLst>
                                  <p:childTnLst>
                                    <p:animScale>
                                      <p:cBhvr>
                                        <p:cTn id="154" dur="100" fill="hold"/>
                                        <p:tgtEl>
                                          <p:spTgt spid="43"/>
                                        </p:tgtEl>
                                      </p:cBhvr>
                                      <p:by x="130000" y="130000"/>
                                    </p:animScale>
                                  </p:childTnLst>
                                </p:cTn>
                              </p:par>
                              <p:par>
                                <p:cTn id="155" presetID="23" presetClass="entr" presetSubtype="16" fill="hold" grpId="0" nodeType="withEffect">
                                  <p:stCondLst>
                                    <p:cond delay="0"/>
                                  </p:stCondLst>
                                  <p:childTnLst>
                                    <p:set>
                                      <p:cBhvr>
                                        <p:cTn id="156" dur="1" fill="hold">
                                          <p:stCondLst>
                                            <p:cond delay="0"/>
                                          </p:stCondLst>
                                        </p:cTn>
                                        <p:tgtEl>
                                          <p:spTgt spid="55"/>
                                        </p:tgtEl>
                                        <p:attrNameLst>
                                          <p:attrName>style.visibility</p:attrName>
                                        </p:attrNameLst>
                                      </p:cBhvr>
                                      <p:to>
                                        <p:strVal val="visible"/>
                                      </p:to>
                                    </p:set>
                                    <p:anim calcmode="lin" valueType="num">
                                      <p:cBhvr>
                                        <p:cTn id="157" dur="500" fill="hold"/>
                                        <p:tgtEl>
                                          <p:spTgt spid="55"/>
                                        </p:tgtEl>
                                        <p:attrNameLst>
                                          <p:attrName>ppt_w</p:attrName>
                                        </p:attrNameLst>
                                      </p:cBhvr>
                                      <p:tavLst>
                                        <p:tav tm="0">
                                          <p:val>
                                            <p:fltVal val="0"/>
                                          </p:val>
                                        </p:tav>
                                        <p:tav tm="100000">
                                          <p:val>
                                            <p:strVal val="#ppt_w"/>
                                          </p:val>
                                        </p:tav>
                                      </p:tavLst>
                                    </p:anim>
                                    <p:anim calcmode="lin" valueType="num">
                                      <p:cBhvr>
                                        <p:cTn id="158" dur="500" fill="hold"/>
                                        <p:tgtEl>
                                          <p:spTgt spid="55"/>
                                        </p:tgtEl>
                                        <p:attrNameLst>
                                          <p:attrName>ppt_h</p:attrName>
                                        </p:attrNameLst>
                                      </p:cBhvr>
                                      <p:tavLst>
                                        <p:tav tm="0">
                                          <p:val>
                                            <p:fltVal val="0"/>
                                          </p:val>
                                        </p:tav>
                                        <p:tav tm="100000">
                                          <p:val>
                                            <p:strVal val="#ppt_h"/>
                                          </p:val>
                                        </p:tav>
                                      </p:tavLst>
                                    </p:anim>
                                  </p:childTnLst>
                                </p:cTn>
                              </p:par>
                              <p:par>
                                <p:cTn id="159" presetID="6" presetClass="emph" presetSubtype="0" autoRev="1" fill="hold" grpId="1" nodeType="withEffect">
                                  <p:stCondLst>
                                    <p:cond delay="500"/>
                                  </p:stCondLst>
                                  <p:childTnLst>
                                    <p:animScale>
                                      <p:cBhvr>
                                        <p:cTn id="160" dur="100" fill="hold"/>
                                        <p:tgtEl>
                                          <p:spTgt spid="55"/>
                                        </p:tgtEl>
                                      </p:cBhvr>
                                      <p:by x="130000" y="130000"/>
                                    </p:animScale>
                                  </p:childTnLst>
                                </p:cTn>
                              </p:par>
                              <p:par>
                                <p:cTn id="161" presetID="23" presetClass="entr" presetSubtype="16" fill="hold" grpId="0" nodeType="withEffect">
                                  <p:stCondLst>
                                    <p:cond delay="500"/>
                                  </p:stCondLst>
                                  <p:childTnLst>
                                    <p:set>
                                      <p:cBhvr>
                                        <p:cTn id="162" dur="1" fill="hold">
                                          <p:stCondLst>
                                            <p:cond delay="0"/>
                                          </p:stCondLst>
                                        </p:cTn>
                                        <p:tgtEl>
                                          <p:spTgt spid="147"/>
                                        </p:tgtEl>
                                        <p:attrNameLst>
                                          <p:attrName>style.visibility</p:attrName>
                                        </p:attrNameLst>
                                      </p:cBhvr>
                                      <p:to>
                                        <p:strVal val="visible"/>
                                      </p:to>
                                    </p:set>
                                    <p:anim calcmode="lin" valueType="num">
                                      <p:cBhvr>
                                        <p:cTn id="163" dur="500" fill="hold"/>
                                        <p:tgtEl>
                                          <p:spTgt spid="147"/>
                                        </p:tgtEl>
                                        <p:attrNameLst>
                                          <p:attrName>ppt_w</p:attrName>
                                        </p:attrNameLst>
                                      </p:cBhvr>
                                      <p:tavLst>
                                        <p:tav tm="0">
                                          <p:val>
                                            <p:fltVal val="0"/>
                                          </p:val>
                                        </p:tav>
                                        <p:tav tm="100000">
                                          <p:val>
                                            <p:strVal val="#ppt_w"/>
                                          </p:val>
                                        </p:tav>
                                      </p:tavLst>
                                    </p:anim>
                                    <p:anim calcmode="lin" valueType="num">
                                      <p:cBhvr>
                                        <p:cTn id="164" dur="500" fill="hold"/>
                                        <p:tgtEl>
                                          <p:spTgt spid="147"/>
                                        </p:tgtEl>
                                        <p:attrNameLst>
                                          <p:attrName>ppt_h</p:attrName>
                                        </p:attrNameLst>
                                      </p:cBhvr>
                                      <p:tavLst>
                                        <p:tav tm="0">
                                          <p:val>
                                            <p:fltVal val="0"/>
                                          </p:val>
                                        </p:tav>
                                        <p:tav tm="100000">
                                          <p:val>
                                            <p:strVal val="#ppt_h"/>
                                          </p:val>
                                        </p:tav>
                                      </p:tavLst>
                                    </p:anim>
                                  </p:childTnLst>
                                </p:cTn>
                              </p:par>
                              <p:par>
                                <p:cTn id="165" presetID="6" presetClass="emph" presetSubtype="0" autoRev="1" fill="hold" grpId="1" nodeType="withEffect">
                                  <p:stCondLst>
                                    <p:cond delay="1000"/>
                                  </p:stCondLst>
                                  <p:childTnLst>
                                    <p:animScale>
                                      <p:cBhvr>
                                        <p:cTn id="166" dur="100" fill="hold"/>
                                        <p:tgtEl>
                                          <p:spTgt spid="147"/>
                                        </p:tgtEl>
                                      </p:cBhvr>
                                      <p:by x="130000" y="130000"/>
                                    </p:animScale>
                                  </p:childTnLst>
                                </p:cTn>
                              </p:par>
                              <p:par>
                                <p:cTn id="167" presetID="23" presetClass="entr" presetSubtype="16" fill="hold" grpId="0" nodeType="withEffect">
                                  <p:stCondLst>
                                    <p:cond delay="1750"/>
                                  </p:stCondLst>
                                  <p:childTnLst>
                                    <p:set>
                                      <p:cBhvr>
                                        <p:cTn id="168" dur="1" fill="hold">
                                          <p:stCondLst>
                                            <p:cond delay="0"/>
                                          </p:stCondLst>
                                        </p:cTn>
                                        <p:tgtEl>
                                          <p:spTgt spid="133"/>
                                        </p:tgtEl>
                                        <p:attrNameLst>
                                          <p:attrName>style.visibility</p:attrName>
                                        </p:attrNameLst>
                                      </p:cBhvr>
                                      <p:to>
                                        <p:strVal val="visible"/>
                                      </p:to>
                                    </p:set>
                                    <p:anim calcmode="lin" valueType="num">
                                      <p:cBhvr>
                                        <p:cTn id="169" dur="500" fill="hold"/>
                                        <p:tgtEl>
                                          <p:spTgt spid="133"/>
                                        </p:tgtEl>
                                        <p:attrNameLst>
                                          <p:attrName>ppt_w</p:attrName>
                                        </p:attrNameLst>
                                      </p:cBhvr>
                                      <p:tavLst>
                                        <p:tav tm="0">
                                          <p:val>
                                            <p:fltVal val="0"/>
                                          </p:val>
                                        </p:tav>
                                        <p:tav tm="100000">
                                          <p:val>
                                            <p:strVal val="#ppt_w"/>
                                          </p:val>
                                        </p:tav>
                                      </p:tavLst>
                                    </p:anim>
                                    <p:anim calcmode="lin" valueType="num">
                                      <p:cBhvr>
                                        <p:cTn id="170" dur="500" fill="hold"/>
                                        <p:tgtEl>
                                          <p:spTgt spid="133"/>
                                        </p:tgtEl>
                                        <p:attrNameLst>
                                          <p:attrName>ppt_h</p:attrName>
                                        </p:attrNameLst>
                                      </p:cBhvr>
                                      <p:tavLst>
                                        <p:tav tm="0">
                                          <p:val>
                                            <p:fltVal val="0"/>
                                          </p:val>
                                        </p:tav>
                                        <p:tav tm="100000">
                                          <p:val>
                                            <p:strVal val="#ppt_h"/>
                                          </p:val>
                                        </p:tav>
                                      </p:tavLst>
                                    </p:anim>
                                  </p:childTnLst>
                                </p:cTn>
                              </p:par>
                              <p:par>
                                <p:cTn id="171" presetID="6" presetClass="emph" presetSubtype="0" autoRev="1" fill="hold" grpId="1" nodeType="withEffect">
                                  <p:stCondLst>
                                    <p:cond delay="2250"/>
                                  </p:stCondLst>
                                  <p:childTnLst>
                                    <p:animScale>
                                      <p:cBhvr>
                                        <p:cTn id="172" dur="100" fill="hold"/>
                                        <p:tgtEl>
                                          <p:spTgt spid="133"/>
                                        </p:tgtEl>
                                      </p:cBhvr>
                                      <p:by x="130000" y="130000"/>
                                    </p:animScale>
                                  </p:childTnLst>
                                </p:cTn>
                              </p:par>
                              <p:par>
                                <p:cTn id="173" presetID="23" presetClass="entr" presetSubtype="16" fill="hold" grpId="0" nodeType="withEffect">
                                  <p:stCondLst>
                                    <p:cond delay="1750"/>
                                  </p:stCondLst>
                                  <p:childTnLst>
                                    <p:set>
                                      <p:cBhvr>
                                        <p:cTn id="174" dur="1" fill="hold">
                                          <p:stCondLst>
                                            <p:cond delay="0"/>
                                          </p:stCondLst>
                                        </p:cTn>
                                        <p:tgtEl>
                                          <p:spTgt spid="149"/>
                                        </p:tgtEl>
                                        <p:attrNameLst>
                                          <p:attrName>style.visibility</p:attrName>
                                        </p:attrNameLst>
                                      </p:cBhvr>
                                      <p:to>
                                        <p:strVal val="visible"/>
                                      </p:to>
                                    </p:set>
                                    <p:anim calcmode="lin" valueType="num">
                                      <p:cBhvr>
                                        <p:cTn id="175" dur="500" fill="hold"/>
                                        <p:tgtEl>
                                          <p:spTgt spid="149"/>
                                        </p:tgtEl>
                                        <p:attrNameLst>
                                          <p:attrName>ppt_w</p:attrName>
                                        </p:attrNameLst>
                                      </p:cBhvr>
                                      <p:tavLst>
                                        <p:tav tm="0">
                                          <p:val>
                                            <p:fltVal val="0"/>
                                          </p:val>
                                        </p:tav>
                                        <p:tav tm="100000">
                                          <p:val>
                                            <p:strVal val="#ppt_w"/>
                                          </p:val>
                                        </p:tav>
                                      </p:tavLst>
                                    </p:anim>
                                    <p:anim calcmode="lin" valueType="num">
                                      <p:cBhvr>
                                        <p:cTn id="176" dur="500" fill="hold"/>
                                        <p:tgtEl>
                                          <p:spTgt spid="149"/>
                                        </p:tgtEl>
                                        <p:attrNameLst>
                                          <p:attrName>ppt_h</p:attrName>
                                        </p:attrNameLst>
                                      </p:cBhvr>
                                      <p:tavLst>
                                        <p:tav tm="0">
                                          <p:val>
                                            <p:fltVal val="0"/>
                                          </p:val>
                                        </p:tav>
                                        <p:tav tm="100000">
                                          <p:val>
                                            <p:strVal val="#ppt_h"/>
                                          </p:val>
                                        </p:tav>
                                      </p:tavLst>
                                    </p:anim>
                                  </p:childTnLst>
                                </p:cTn>
                              </p:par>
                              <p:par>
                                <p:cTn id="177" presetID="6" presetClass="emph" presetSubtype="0" autoRev="1" fill="hold" grpId="1" nodeType="withEffect">
                                  <p:stCondLst>
                                    <p:cond delay="2250"/>
                                  </p:stCondLst>
                                  <p:childTnLst>
                                    <p:animScale>
                                      <p:cBhvr>
                                        <p:cTn id="178" dur="100" fill="hold"/>
                                        <p:tgtEl>
                                          <p:spTgt spid="149"/>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animBg="1"/>
      <p:bldP spid="192" grpId="0" animBg="1"/>
      <p:bldP spid="203" grpId="0" animBg="1"/>
      <p:bldP spid="6" grpId="0" animBg="1"/>
      <p:bldP spid="129" grpId="0" animBg="1"/>
      <p:bldP spid="8" grpId="0" animBg="1"/>
      <p:bldP spid="130" grpId="0" animBg="1"/>
      <p:bldP spid="13" grpId="0" animBg="1"/>
      <p:bldP spid="14" grpId="0" animBg="1"/>
      <p:bldP spid="128" grpId="0" animBg="1"/>
      <p:bldP spid="19" grpId="0" animBg="1"/>
      <p:bldP spid="20" grpId="0" animBg="1"/>
      <p:bldP spid="43" grpId="0" animBg="1"/>
      <p:bldP spid="43" grpId="1" animBg="1"/>
      <p:bldP spid="55" grpId="0" animBg="1"/>
      <p:bldP spid="55" grpId="1" animBg="1"/>
      <p:bldP spid="71" grpId="0" animBg="1"/>
      <p:bldP spid="71" grpId="1" animBg="1"/>
      <p:bldP spid="133" grpId="0" animBg="1"/>
      <p:bldP spid="133" grpId="1" animBg="1"/>
      <p:bldP spid="147" grpId="0" animBg="1"/>
      <p:bldP spid="147" grpId="1" animBg="1"/>
      <p:bldP spid="149" grpId="0" animBg="1"/>
      <p:bldP spid="149" grpId="1" animBg="1"/>
      <p:bldP spid="185" grpId="0" animBg="1"/>
      <p:bldP spid="185" grpId="1" animBg="1"/>
      <p:bldP spid="190" grpId="0" animBg="1"/>
    </p:bldLst>
  </p:timing>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ro Sustainability">
    <p:bg>
      <p:bgPr>
        <a:solidFill>
          <a:schemeClr val="accent2"/>
        </a:solidFill>
        <a:effectLst/>
      </p:bgPr>
    </p:bg>
    <p:spTree>
      <p:nvGrpSpPr>
        <p:cNvPr id="1" name=""/>
        <p:cNvGrpSpPr/>
        <p:nvPr/>
      </p:nvGrpSpPr>
      <p:grpSpPr>
        <a:xfrm>
          <a:off x="0" y="0"/>
          <a:ext cx="0" cy="0"/>
          <a:chOff x="0" y="0"/>
          <a:chExt cx="0" cy="0"/>
        </a:xfrm>
      </p:grpSpPr>
      <p:sp>
        <p:nvSpPr>
          <p:cNvPr id="153" name="Rechthoek 152">
            <a:extLst>
              <a:ext uri="{FF2B5EF4-FFF2-40B4-BE49-F238E27FC236}">
                <a16:creationId xmlns:a16="http://schemas.microsoft.com/office/drawing/2014/main" id="{F50AF329-6F26-2310-D7F2-4EA5444F404D}"/>
              </a:ext>
            </a:extLst>
          </p:cNvPr>
          <p:cNvSpPr/>
          <p:nvPr userDrawn="1"/>
        </p:nvSpPr>
        <p:spPr>
          <a:xfrm>
            <a:off x="0" y="0"/>
            <a:ext cx="12192000" cy="6858000"/>
          </a:xfrm>
          <a:prstGeom prst="rect">
            <a:avLst/>
          </a:prstGeom>
          <a:solidFill>
            <a:srgbClr val="2EA339"/>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dirty="0"/>
          </a:p>
        </p:txBody>
      </p:sp>
      <p:sp>
        <p:nvSpPr>
          <p:cNvPr id="198" name="Vrije vorm: vorm 197">
            <a:extLst>
              <a:ext uri="{FF2B5EF4-FFF2-40B4-BE49-F238E27FC236}">
                <a16:creationId xmlns:a16="http://schemas.microsoft.com/office/drawing/2014/main" id="{857F210E-B01D-43E7-8688-7793F9C6BEF6}"/>
              </a:ext>
            </a:extLst>
          </p:cNvPr>
          <p:cNvSpPr/>
          <p:nvPr userDrawn="1"/>
        </p:nvSpPr>
        <p:spPr>
          <a:xfrm>
            <a:off x="8242567" y="3480414"/>
            <a:ext cx="612961" cy="331953"/>
          </a:xfrm>
          <a:custGeom>
            <a:avLst/>
            <a:gdLst>
              <a:gd name="connsiteX0" fmla="*/ 499893 w 612961"/>
              <a:gd name="connsiteY0" fmla="*/ 119555 h 331953"/>
              <a:gd name="connsiteX1" fmla="*/ 444083 w 612961"/>
              <a:gd name="connsiteY1" fmla="*/ 181422 h 331953"/>
              <a:gd name="connsiteX2" fmla="*/ 556725 w 612961"/>
              <a:gd name="connsiteY2" fmla="*/ 181422 h 331953"/>
              <a:gd name="connsiteX3" fmla="*/ 499893 w 612961"/>
              <a:gd name="connsiteY3" fmla="*/ 119555 h 331953"/>
              <a:gd name="connsiteX4" fmla="*/ 130391 w 612961"/>
              <a:gd name="connsiteY4" fmla="*/ 88237 h 331953"/>
              <a:gd name="connsiteX5" fmla="*/ 184323 w 612961"/>
              <a:gd name="connsiteY5" fmla="*/ 88237 h 331953"/>
              <a:gd name="connsiteX6" fmla="*/ 184323 w 612961"/>
              <a:gd name="connsiteY6" fmla="*/ 325383 h 331953"/>
              <a:gd name="connsiteX7" fmla="*/ 130391 w 612961"/>
              <a:gd name="connsiteY7" fmla="*/ 325383 h 331953"/>
              <a:gd name="connsiteX8" fmla="*/ 499893 w 612961"/>
              <a:gd name="connsiteY8" fmla="*/ 81836 h 331953"/>
              <a:gd name="connsiteX9" fmla="*/ 612961 w 612961"/>
              <a:gd name="connsiteY9" fmla="*/ 206340 h 331953"/>
              <a:gd name="connsiteX10" fmla="*/ 612961 w 612961"/>
              <a:gd name="connsiteY10" fmla="*/ 214617 h 331953"/>
              <a:gd name="connsiteX11" fmla="*/ 443142 w 612961"/>
              <a:gd name="connsiteY11" fmla="*/ 214617 h 331953"/>
              <a:gd name="connsiteX12" fmla="*/ 443142 w 612961"/>
              <a:gd name="connsiteY12" fmla="*/ 216069 h 331953"/>
              <a:gd name="connsiteX13" fmla="*/ 504074 w 612961"/>
              <a:gd name="connsiteY13" fmla="*/ 291847 h 331953"/>
              <a:gd name="connsiteX14" fmla="*/ 559455 w 612961"/>
              <a:gd name="connsiteY14" fmla="*/ 251653 h 331953"/>
              <a:gd name="connsiteX15" fmla="*/ 610656 w 612961"/>
              <a:gd name="connsiteY15" fmla="*/ 257200 h 331953"/>
              <a:gd name="connsiteX16" fmla="*/ 501342 w 612961"/>
              <a:gd name="connsiteY16" fmla="*/ 331953 h 331953"/>
              <a:gd name="connsiteX17" fmla="*/ 386396 w 612961"/>
              <a:gd name="connsiteY17" fmla="*/ 207365 h 331953"/>
              <a:gd name="connsiteX18" fmla="*/ 499893 w 612961"/>
              <a:gd name="connsiteY18" fmla="*/ 81836 h 331953"/>
              <a:gd name="connsiteX19" fmla="*/ 130391 w 612961"/>
              <a:gd name="connsiteY19" fmla="*/ 5205 h 331953"/>
              <a:gd name="connsiteX20" fmla="*/ 184323 w 612961"/>
              <a:gd name="connsiteY20" fmla="*/ 5205 h 331953"/>
              <a:gd name="connsiteX21" fmla="*/ 184323 w 612961"/>
              <a:gd name="connsiteY21" fmla="*/ 49409 h 331953"/>
              <a:gd name="connsiteX22" fmla="*/ 130391 w 612961"/>
              <a:gd name="connsiteY22" fmla="*/ 49409 h 331953"/>
              <a:gd name="connsiteX23" fmla="*/ 0 w 612961"/>
              <a:gd name="connsiteY23" fmla="*/ 5121 h 331953"/>
              <a:gd name="connsiteX24" fmla="*/ 53931 w 612961"/>
              <a:gd name="connsiteY24" fmla="*/ 5121 h 331953"/>
              <a:gd name="connsiteX25" fmla="*/ 53931 w 612961"/>
              <a:gd name="connsiteY25" fmla="*/ 325383 h 331953"/>
              <a:gd name="connsiteX26" fmla="*/ 0 w 612961"/>
              <a:gd name="connsiteY26" fmla="*/ 325383 h 331953"/>
              <a:gd name="connsiteX27" fmla="*/ 342535 w 612961"/>
              <a:gd name="connsiteY27" fmla="*/ 0 h 331953"/>
              <a:gd name="connsiteX28" fmla="*/ 388274 w 612961"/>
              <a:gd name="connsiteY28" fmla="*/ 4182 h 331953"/>
              <a:gd name="connsiteX29" fmla="*/ 388274 w 612961"/>
              <a:gd name="connsiteY29" fmla="*/ 42924 h 331953"/>
              <a:gd name="connsiteX30" fmla="*/ 356870 w 612961"/>
              <a:gd name="connsiteY30" fmla="*/ 39682 h 331953"/>
              <a:gd name="connsiteX31" fmla="*/ 317615 w 612961"/>
              <a:gd name="connsiteY31" fmla="*/ 81752 h 331953"/>
              <a:gd name="connsiteX32" fmla="*/ 317615 w 612961"/>
              <a:gd name="connsiteY32" fmla="*/ 88237 h 331953"/>
              <a:gd name="connsiteX33" fmla="*/ 375303 w 612961"/>
              <a:gd name="connsiteY33" fmla="*/ 88237 h 331953"/>
              <a:gd name="connsiteX34" fmla="*/ 375303 w 612961"/>
              <a:gd name="connsiteY34" fmla="*/ 124590 h 331953"/>
              <a:gd name="connsiteX35" fmla="*/ 318554 w 612961"/>
              <a:gd name="connsiteY35" fmla="*/ 124590 h 331953"/>
              <a:gd name="connsiteX36" fmla="*/ 318554 w 612961"/>
              <a:gd name="connsiteY36" fmla="*/ 325297 h 331953"/>
              <a:gd name="connsiteX37" fmla="*/ 266500 w 612961"/>
              <a:gd name="connsiteY37" fmla="*/ 325297 h 331953"/>
              <a:gd name="connsiteX38" fmla="*/ 266500 w 612961"/>
              <a:gd name="connsiteY38" fmla="*/ 124504 h 331953"/>
              <a:gd name="connsiteX39" fmla="*/ 227247 w 612961"/>
              <a:gd name="connsiteY39" fmla="*/ 124504 h 331953"/>
              <a:gd name="connsiteX40" fmla="*/ 227247 w 612961"/>
              <a:gd name="connsiteY40" fmla="*/ 88151 h 331953"/>
              <a:gd name="connsiteX41" fmla="*/ 266500 w 612961"/>
              <a:gd name="connsiteY41" fmla="*/ 88151 h 331953"/>
              <a:gd name="connsiteX42" fmla="*/ 266500 w 612961"/>
              <a:gd name="connsiteY42" fmla="*/ 83543 h 331953"/>
              <a:gd name="connsiteX43" fmla="*/ 342535 w 612961"/>
              <a:gd name="connsiteY43" fmla="*/ 0 h 331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12961" h="331953">
                <a:moveTo>
                  <a:pt x="499893" y="119555"/>
                </a:moveTo>
                <a:cubicBezTo>
                  <a:pt x="468999" y="119555"/>
                  <a:pt x="447326" y="141657"/>
                  <a:pt x="444083" y="181422"/>
                </a:cubicBezTo>
                <a:lnTo>
                  <a:pt x="556725" y="181422"/>
                </a:lnTo>
                <a:cubicBezTo>
                  <a:pt x="555359" y="140804"/>
                  <a:pt x="535048" y="119555"/>
                  <a:pt x="499893" y="119555"/>
                </a:cubicBezTo>
                <a:close/>
                <a:moveTo>
                  <a:pt x="130391" y="88237"/>
                </a:moveTo>
                <a:lnTo>
                  <a:pt x="184323" y="88237"/>
                </a:lnTo>
                <a:lnTo>
                  <a:pt x="184323" y="325383"/>
                </a:lnTo>
                <a:lnTo>
                  <a:pt x="130391" y="325383"/>
                </a:lnTo>
                <a:close/>
                <a:moveTo>
                  <a:pt x="499893" y="81836"/>
                </a:moveTo>
                <a:cubicBezTo>
                  <a:pt x="568757" y="81836"/>
                  <a:pt x="612961" y="129282"/>
                  <a:pt x="612961" y="206340"/>
                </a:cubicBezTo>
                <a:lnTo>
                  <a:pt x="612961" y="214617"/>
                </a:lnTo>
                <a:lnTo>
                  <a:pt x="443142" y="214617"/>
                </a:lnTo>
                <a:lnTo>
                  <a:pt x="443142" y="216069"/>
                </a:lnTo>
                <a:cubicBezTo>
                  <a:pt x="443142" y="264538"/>
                  <a:pt x="466696" y="291847"/>
                  <a:pt x="504074" y="291847"/>
                </a:cubicBezTo>
                <a:cubicBezTo>
                  <a:pt x="529929" y="291847"/>
                  <a:pt x="550751" y="277510"/>
                  <a:pt x="559455" y="251653"/>
                </a:cubicBezTo>
                <a:lnTo>
                  <a:pt x="610656" y="257200"/>
                </a:lnTo>
                <a:cubicBezTo>
                  <a:pt x="593589" y="305670"/>
                  <a:pt x="555359" y="331953"/>
                  <a:pt x="501342" y="331953"/>
                </a:cubicBezTo>
                <a:cubicBezTo>
                  <a:pt x="432051" y="331953"/>
                  <a:pt x="386396" y="282630"/>
                  <a:pt x="386396" y="207365"/>
                </a:cubicBezTo>
                <a:cubicBezTo>
                  <a:pt x="386396" y="132100"/>
                  <a:pt x="432476" y="81836"/>
                  <a:pt x="499893" y="81836"/>
                </a:cubicBezTo>
                <a:close/>
                <a:moveTo>
                  <a:pt x="130391" y="5205"/>
                </a:moveTo>
                <a:lnTo>
                  <a:pt x="184323" y="5205"/>
                </a:lnTo>
                <a:lnTo>
                  <a:pt x="184323" y="49409"/>
                </a:lnTo>
                <a:lnTo>
                  <a:pt x="130391" y="49409"/>
                </a:lnTo>
                <a:close/>
                <a:moveTo>
                  <a:pt x="0" y="5121"/>
                </a:moveTo>
                <a:lnTo>
                  <a:pt x="53931" y="5121"/>
                </a:lnTo>
                <a:lnTo>
                  <a:pt x="53931" y="325383"/>
                </a:lnTo>
                <a:lnTo>
                  <a:pt x="0" y="325383"/>
                </a:lnTo>
                <a:close/>
                <a:moveTo>
                  <a:pt x="342535" y="0"/>
                </a:moveTo>
                <a:cubicBezTo>
                  <a:pt x="358748" y="0"/>
                  <a:pt x="373937" y="939"/>
                  <a:pt x="388274" y="4182"/>
                </a:cubicBezTo>
                <a:lnTo>
                  <a:pt x="388274" y="42924"/>
                </a:lnTo>
                <a:cubicBezTo>
                  <a:pt x="374874" y="40619"/>
                  <a:pt x="364721" y="39682"/>
                  <a:pt x="356870" y="39682"/>
                </a:cubicBezTo>
                <a:cubicBezTo>
                  <a:pt x="329137" y="39682"/>
                  <a:pt x="317615" y="52651"/>
                  <a:pt x="317615" y="81752"/>
                </a:cubicBezTo>
                <a:lnTo>
                  <a:pt x="317615" y="88237"/>
                </a:lnTo>
                <a:lnTo>
                  <a:pt x="375303" y="88237"/>
                </a:lnTo>
                <a:lnTo>
                  <a:pt x="375303" y="124590"/>
                </a:lnTo>
                <a:lnTo>
                  <a:pt x="318554" y="124590"/>
                </a:lnTo>
                <a:lnTo>
                  <a:pt x="318554" y="325297"/>
                </a:lnTo>
                <a:lnTo>
                  <a:pt x="266500" y="325297"/>
                </a:lnTo>
                <a:lnTo>
                  <a:pt x="266500" y="124504"/>
                </a:lnTo>
                <a:lnTo>
                  <a:pt x="227247" y="124504"/>
                </a:lnTo>
                <a:lnTo>
                  <a:pt x="227247" y="88151"/>
                </a:lnTo>
                <a:lnTo>
                  <a:pt x="266500" y="88151"/>
                </a:lnTo>
                <a:lnTo>
                  <a:pt x="266500" y="83543"/>
                </a:lnTo>
                <a:cubicBezTo>
                  <a:pt x="266500" y="26710"/>
                  <a:pt x="290480" y="0"/>
                  <a:pt x="342535" y="0"/>
                </a:cubicBezTo>
                <a:close/>
              </a:path>
            </a:pathLst>
          </a:custGeom>
          <a:solidFill>
            <a:schemeClr val="bg1"/>
          </a:solidFill>
          <a:ln w="4777" cap="flat">
            <a:noFill/>
            <a:prstDash val="solid"/>
            <a:miter/>
          </a:ln>
        </p:spPr>
        <p:txBody>
          <a:bodyPr rtlCol="0" anchor="ctr"/>
          <a:lstStyle/>
          <a:p>
            <a:endParaRPr lang="en-GB" dirty="0"/>
          </a:p>
        </p:txBody>
      </p:sp>
      <p:sp>
        <p:nvSpPr>
          <p:cNvPr id="192" name="Vrije vorm: vorm 191">
            <a:extLst>
              <a:ext uri="{FF2B5EF4-FFF2-40B4-BE49-F238E27FC236}">
                <a16:creationId xmlns:a16="http://schemas.microsoft.com/office/drawing/2014/main" id="{9F123195-9A29-4656-E853-17AE6C8F6F1B}"/>
              </a:ext>
            </a:extLst>
          </p:cNvPr>
          <p:cNvSpPr/>
          <p:nvPr/>
        </p:nvSpPr>
        <p:spPr>
          <a:xfrm>
            <a:off x="7558010" y="3050751"/>
            <a:ext cx="2177659" cy="326577"/>
          </a:xfrm>
          <a:custGeom>
            <a:avLst/>
            <a:gdLst>
              <a:gd name="connsiteX0" fmla="*/ 1107982 w 1219677"/>
              <a:gd name="connsiteY0" fmla="*/ 46504 h 182911"/>
              <a:gd name="connsiteX1" fmla="*/ 1107982 w 1219677"/>
              <a:gd name="connsiteY1" fmla="*/ 179327 h 182911"/>
              <a:gd name="connsiteX2" fmla="*/ 1137184 w 1219677"/>
              <a:gd name="connsiteY2" fmla="*/ 179327 h 182911"/>
              <a:gd name="connsiteX3" fmla="*/ 1137184 w 1219677"/>
              <a:gd name="connsiteY3" fmla="*/ 103333 h 182911"/>
              <a:gd name="connsiteX4" fmla="*/ 1167964 w 1219677"/>
              <a:gd name="connsiteY4" fmla="*/ 65575 h 182911"/>
              <a:gd name="connsiteX5" fmla="*/ 1190476 w 1219677"/>
              <a:gd name="connsiteY5" fmla="*/ 94538 h 182911"/>
              <a:gd name="connsiteX6" fmla="*/ 1190476 w 1219677"/>
              <a:gd name="connsiteY6" fmla="*/ 179279 h 182911"/>
              <a:gd name="connsiteX7" fmla="*/ 1219678 w 1219677"/>
              <a:gd name="connsiteY7" fmla="*/ 179279 h 182911"/>
              <a:gd name="connsiteX8" fmla="*/ 1219678 w 1219677"/>
              <a:gd name="connsiteY8" fmla="*/ 94299 h 182911"/>
              <a:gd name="connsiteX9" fmla="*/ 1176519 w 1219677"/>
              <a:gd name="connsiteY9" fmla="*/ 42872 h 182911"/>
              <a:gd name="connsiteX10" fmla="*/ 1135416 w 1219677"/>
              <a:gd name="connsiteY10" fmla="*/ 69207 h 182911"/>
              <a:gd name="connsiteX11" fmla="*/ 1135368 w 1219677"/>
              <a:gd name="connsiteY11" fmla="*/ 46457 h 182911"/>
              <a:gd name="connsiteX12" fmla="*/ 1107982 w 1219677"/>
              <a:gd name="connsiteY12" fmla="*/ 46457 h 182911"/>
              <a:gd name="connsiteX13" fmla="*/ 1017171 w 1219677"/>
              <a:gd name="connsiteY13" fmla="*/ 64571 h 182911"/>
              <a:gd name="connsiteX14" fmla="*/ 1048954 w 1219677"/>
              <a:gd name="connsiteY14" fmla="*/ 112892 h 182911"/>
              <a:gd name="connsiteX15" fmla="*/ 1017171 w 1219677"/>
              <a:gd name="connsiteY15" fmla="*/ 160973 h 182911"/>
              <a:gd name="connsiteX16" fmla="*/ 985626 w 1219677"/>
              <a:gd name="connsiteY16" fmla="*/ 112892 h 182911"/>
              <a:gd name="connsiteX17" fmla="*/ 1017171 w 1219677"/>
              <a:gd name="connsiteY17" fmla="*/ 64571 h 182911"/>
              <a:gd name="connsiteX18" fmla="*/ 1017171 w 1219677"/>
              <a:gd name="connsiteY18" fmla="*/ 42872 h 182911"/>
              <a:gd name="connsiteX19" fmla="*/ 953843 w 1219677"/>
              <a:gd name="connsiteY19" fmla="*/ 112892 h 182911"/>
              <a:gd name="connsiteX20" fmla="*/ 1017171 w 1219677"/>
              <a:gd name="connsiteY20" fmla="*/ 182911 h 182911"/>
              <a:gd name="connsiteX21" fmla="*/ 1080739 w 1219677"/>
              <a:gd name="connsiteY21" fmla="*/ 112892 h 182911"/>
              <a:gd name="connsiteX22" fmla="*/ 1017171 w 1219677"/>
              <a:gd name="connsiteY22" fmla="*/ 42872 h 182911"/>
              <a:gd name="connsiteX23" fmla="*/ 896633 w 1219677"/>
              <a:gd name="connsiteY23" fmla="*/ 179327 h 182911"/>
              <a:gd name="connsiteX24" fmla="*/ 926838 w 1219677"/>
              <a:gd name="connsiteY24" fmla="*/ 179327 h 182911"/>
              <a:gd name="connsiteX25" fmla="*/ 926838 w 1219677"/>
              <a:gd name="connsiteY25" fmla="*/ 46504 h 182911"/>
              <a:gd name="connsiteX26" fmla="*/ 896633 w 1219677"/>
              <a:gd name="connsiteY26" fmla="*/ 46504 h 182911"/>
              <a:gd name="connsiteX27" fmla="*/ 896633 w 1219677"/>
              <a:gd name="connsiteY27" fmla="*/ 179327 h 182911"/>
              <a:gd name="connsiteX28" fmla="*/ 896633 w 1219677"/>
              <a:gd name="connsiteY28" fmla="*/ 24758 h 182911"/>
              <a:gd name="connsiteX29" fmla="*/ 926838 w 1219677"/>
              <a:gd name="connsiteY29" fmla="*/ 24758 h 182911"/>
              <a:gd name="connsiteX30" fmla="*/ 926838 w 1219677"/>
              <a:gd name="connsiteY30" fmla="*/ 0 h 182911"/>
              <a:gd name="connsiteX31" fmla="*/ 896633 w 1219677"/>
              <a:gd name="connsiteY31" fmla="*/ 0 h 182911"/>
              <a:gd name="connsiteX32" fmla="*/ 896633 w 1219677"/>
              <a:gd name="connsiteY32" fmla="*/ 24758 h 182911"/>
              <a:gd name="connsiteX33" fmla="*/ 831775 w 1219677"/>
              <a:gd name="connsiteY33" fmla="*/ 9798 h 182911"/>
              <a:gd name="connsiteX34" fmla="*/ 803862 w 1219677"/>
              <a:gd name="connsiteY34" fmla="*/ 12092 h 182911"/>
              <a:gd name="connsiteX35" fmla="*/ 802859 w 1219677"/>
              <a:gd name="connsiteY35" fmla="*/ 46457 h 182911"/>
              <a:gd name="connsiteX36" fmla="*/ 779821 w 1219677"/>
              <a:gd name="connsiteY36" fmla="*/ 46457 h 182911"/>
              <a:gd name="connsiteX37" fmla="*/ 779821 w 1219677"/>
              <a:gd name="connsiteY37" fmla="*/ 66865 h 182911"/>
              <a:gd name="connsiteX38" fmla="*/ 802046 w 1219677"/>
              <a:gd name="connsiteY38" fmla="*/ 66865 h 182911"/>
              <a:gd name="connsiteX39" fmla="*/ 802046 w 1219677"/>
              <a:gd name="connsiteY39" fmla="*/ 133300 h 182911"/>
              <a:gd name="connsiteX40" fmla="*/ 843867 w 1219677"/>
              <a:gd name="connsiteY40" fmla="*/ 182863 h 182911"/>
              <a:gd name="connsiteX41" fmla="*/ 865088 w 1219677"/>
              <a:gd name="connsiteY41" fmla="*/ 180283 h 182911"/>
              <a:gd name="connsiteX42" fmla="*/ 865088 w 1219677"/>
              <a:gd name="connsiteY42" fmla="*/ 157293 h 182911"/>
              <a:gd name="connsiteX43" fmla="*/ 850319 w 1219677"/>
              <a:gd name="connsiteY43" fmla="*/ 159109 h 182911"/>
              <a:gd name="connsiteX44" fmla="*/ 831727 w 1219677"/>
              <a:gd name="connsiteY44" fmla="*/ 131197 h 182911"/>
              <a:gd name="connsiteX45" fmla="*/ 831727 w 1219677"/>
              <a:gd name="connsiteY45" fmla="*/ 66913 h 182911"/>
              <a:gd name="connsiteX46" fmla="*/ 861407 w 1219677"/>
              <a:gd name="connsiteY46" fmla="*/ 66913 h 182911"/>
              <a:gd name="connsiteX47" fmla="*/ 861407 w 1219677"/>
              <a:gd name="connsiteY47" fmla="*/ 46504 h 182911"/>
              <a:gd name="connsiteX48" fmla="*/ 831727 w 1219677"/>
              <a:gd name="connsiteY48" fmla="*/ 46504 h 182911"/>
              <a:gd name="connsiteX49" fmla="*/ 831727 w 1219677"/>
              <a:gd name="connsiteY49" fmla="*/ 9798 h 182911"/>
              <a:gd name="connsiteX50" fmla="*/ 728681 w 1219677"/>
              <a:gd name="connsiteY50" fmla="*/ 113178 h 182911"/>
              <a:gd name="connsiteX51" fmla="*/ 728681 w 1219677"/>
              <a:gd name="connsiteY51" fmla="*/ 122737 h 182911"/>
              <a:gd name="connsiteX52" fmla="*/ 693790 w 1219677"/>
              <a:gd name="connsiteY52" fmla="*/ 161308 h 182911"/>
              <a:gd name="connsiteX53" fmla="*/ 669989 w 1219677"/>
              <a:gd name="connsiteY53" fmla="*/ 141377 h 182911"/>
              <a:gd name="connsiteX54" fmla="*/ 721990 w 1219677"/>
              <a:gd name="connsiteY54" fmla="*/ 113178 h 182911"/>
              <a:gd name="connsiteX55" fmla="*/ 728681 w 1219677"/>
              <a:gd name="connsiteY55" fmla="*/ 113178 h 182911"/>
              <a:gd name="connsiteX56" fmla="*/ 642125 w 1219677"/>
              <a:gd name="connsiteY56" fmla="*/ 80869 h 182911"/>
              <a:gd name="connsiteX57" fmla="*/ 670036 w 1219677"/>
              <a:gd name="connsiteY57" fmla="*/ 84262 h 182911"/>
              <a:gd name="connsiteX58" fmla="*/ 701055 w 1219677"/>
              <a:gd name="connsiteY58" fmla="*/ 63567 h 182911"/>
              <a:gd name="connsiteX59" fmla="*/ 728729 w 1219677"/>
              <a:gd name="connsiteY59" fmla="*/ 88373 h 182911"/>
              <a:gd name="connsiteX60" fmla="*/ 728729 w 1219677"/>
              <a:gd name="connsiteY60" fmla="*/ 95351 h 182911"/>
              <a:gd name="connsiteX61" fmla="*/ 725910 w 1219677"/>
              <a:gd name="connsiteY61" fmla="*/ 95351 h 182911"/>
              <a:gd name="connsiteX62" fmla="*/ 638540 w 1219677"/>
              <a:gd name="connsiteY62" fmla="*/ 142907 h 182911"/>
              <a:gd name="connsiteX63" fmla="*/ 684231 w 1219677"/>
              <a:gd name="connsiteY63" fmla="*/ 182672 h 182911"/>
              <a:gd name="connsiteX64" fmla="*/ 729255 w 1219677"/>
              <a:gd name="connsiteY64" fmla="*/ 156337 h 182911"/>
              <a:gd name="connsiteX65" fmla="*/ 732074 w 1219677"/>
              <a:gd name="connsiteY65" fmla="*/ 179327 h 182911"/>
              <a:gd name="connsiteX66" fmla="*/ 761804 w 1219677"/>
              <a:gd name="connsiteY66" fmla="*/ 179327 h 182911"/>
              <a:gd name="connsiteX67" fmla="*/ 757932 w 1219677"/>
              <a:gd name="connsiteY67" fmla="*/ 152992 h 182911"/>
              <a:gd name="connsiteX68" fmla="*/ 757932 w 1219677"/>
              <a:gd name="connsiteY68" fmla="*/ 95064 h 182911"/>
              <a:gd name="connsiteX69" fmla="*/ 704210 w 1219677"/>
              <a:gd name="connsiteY69" fmla="*/ 42872 h 182911"/>
              <a:gd name="connsiteX70" fmla="*/ 642125 w 1219677"/>
              <a:gd name="connsiteY70" fmla="*/ 80869 h 182911"/>
              <a:gd name="connsiteX71" fmla="*/ 549546 w 1219677"/>
              <a:gd name="connsiteY71" fmla="*/ 179327 h 182911"/>
              <a:gd name="connsiteX72" fmla="*/ 576693 w 1219677"/>
              <a:gd name="connsiteY72" fmla="*/ 179327 h 182911"/>
              <a:gd name="connsiteX73" fmla="*/ 623723 w 1219677"/>
              <a:gd name="connsiteY73" fmla="*/ 46504 h 182911"/>
              <a:gd name="connsiteX74" fmla="*/ 599157 w 1219677"/>
              <a:gd name="connsiteY74" fmla="*/ 46504 h 182911"/>
              <a:gd name="connsiteX75" fmla="*/ 566082 w 1219677"/>
              <a:gd name="connsiteY75" fmla="*/ 147591 h 182911"/>
              <a:gd name="connsiteX76" fmla="*/ 533248 w 1219677"/>
              <a:gd name="connsiteY76" fmla="*/ 46504 h 182911"/>
              <a:gd name="connsiteX77" fmla="*/ 502993 w 1219677"/>
              <a:gd name="connsiteY77" fmla="*/ 46504 h 182911"/>
              <a:gd name="connsiteX78" fmla="*/ 549546 w 1219677"/>
              <a:gd name="connsiteY78" fmla="*/ 179327 h 182911"/>
              <a:gd name="connsiteX79" fmla="*/ 426235 w 1219677"/>
              <a:gd name="connsiteY79" fmla="*/ 64571 h 182911"/>
              <a:gd name="connsiteX80" fmla="*/ 458067 w 1219677"/>
              <a:gd name="connsiteY80" fmla="*/ 112892 h 182911"/>
              <a:gd name="connsiteX81" fmla="*/ 426235 w 1219677"/>
              <a:gd name="connsiteY81" fmla="*/ 160973 h 182911"/>
              <a:gd name="connsiteX82" fmla="*/ 394691 w 1219677"/>
              <a:gd name="connsiteY82" fmla="*/ 112892 h 182911"/>
              <a:gd name="connsiteX83" fmla="*/ 426235 w 1219677"/>
              <a:gd name="connsiteY83" fmla="*/ 64571 h 182911"/>
              <a:gd name="connsiteX84" fmla="*/ 426235 w 1219677"/>
              <a:gd name="connsiteY84" fmla="*/ 42872 h 182911"/>
              <a:gd name="connsiteX85" fmla="*/ 362954 w 1219677"/>
              <a:gd name="connsiteY85" fmla="*/ 112892 h 182911"/>
              <a:gd name="connsiteX86" fmla="*/ 426235 w 1219677"/>
              <a:gd name="connsiteY86" fmla="*/ 182911 h 182911"/>
              <a:gd name="connsiteX87" fmla="*/ 489802 w 1219677"/>
              <a:gd name="connsiteY87" fmla="*/ 112892 h 182911"/>
              <a:gd name="connsiteX88" fmla="*/ 426235 w 1219677"/>
              <a:gd name="connsiteY88" fmla="*/ 42872 h 182911"/>
              <a:gd name="connsiteX89" fmla="*/ 224302 w 1219677"/>
              <a:gd name="connsiteY89" fmla="*/ 46504 h 182911"/>
              <a:gd name="connsiteX90" fmla="*/ 224302 w 1219677"/>
              <a:gd name="connsiteY90" fmla="*/ 179327 h 182911"/>
              <a:gd name="connsiteX91" fmla="*/ 253456 w 1219677"/>
              <a:gd name="connsiteY91" fmla="*/ 179327 h 182911"/>
              <a:gd name="connsiteX92" fmla="*/ 253456 w 1219677"/>
              <a:gd name="connsiteY92" fmla="*/ 103333 h 182911"/>
              <a:gd name="connsiteX93" fmla="*/ 284236 w 1219677"/>
              <a:gd name="connsiteY93" fmla="*/ 65575 h 182911"/>
              <a:gd name="connsiteX94" fmla="*/ 306699 w 1219677"/>
              <a:gd name="connsiteY94" fmla="*/ 94538 h 182911"/>
              <a:gd name="connsiteX95" fmla="*/ 306699 w 1219677"/>
              <a:gd name="connsiteY95" fmla="*/ 179279 h 182911"/>
              <a:gd name="connsiteX96" fmla="*/ 335903 w 1219677"/>
              <a:gd name="connsiteY96" fmla="*/ 179279 h 182911"/>
              <a:gd name="connsiteX97" fmla="*/ 335903 w 1219677"/>
              <a:gd name="connsiteY97" fmla="*/ 94299 h 182911"/>
              <a:gd name="connsiteX98" fmla="*/ 292792 w 1219677"/>
              <a:gd name="connsiteY98" fmla="*/ 42872 h 182911"/>
              <a:gd name="connsiteX99" fmla="*/ 251688 w 1219677"/>
              <a:gd name="connsiteY99" fmla="*/ 69207 h 182911"/>
              <a:gd name="connsiteX100" fmla="*/ 251640 w 1219677"/>
              <a:gd name="connsiteY100" fmla="*/ 46457 h 182911"/>
              <a:gd name="connsiteX101" fmla="*/ 224302 w 1219677"/>
              <a:gd name="connsiteY101" fmla="*/ 46457 h 182911"/>
              <a:gd name="connsiteX102" fmla="*/ 77189 w 1219677"/>
              <a:gd name="connsiteY102" fmla="*/ 46504 h 182911"/>
              <a:gd name="connsiteX103" fmla="*/ 77189 w 1219677"/>
              <a:gd name="connsiteY103" fmla="*/ 179327 h 182911"/>
              <a:gd name="connsiteX104" fmla="*/ 106391 w 1219677"/>
              <a:gd name="connsiteY104" fmla="*/ 179327 h 182911"/>
              <a:gd name="connsiteX105" fmla="*/ 106391 w 1219677"/>
              <a:gd name="connsiteY105" fmla="*/ 103333 h 182911"/>
              <a:gd name="connsiteX106" fmla="*/ 137172 w 1219677"/>
              <a:gd name="connsiteY106" fmla="*/ 65575 h 182911"/>
              <a:gd name="connsiteX107" fmla="*/ 159635 w 1219677"/>
              <a:gd name="connsiteY107" fmla="*/ 94538 h 182911"/>
              <a:gd name="connsiteX108" fmla="*/ 159635 w 1219677"/>
              <a:gd name="connsiteY108" fmla="*/ 179279 h 182911"/>
              <a:gd name="connsiteX109" fmla="*/ 188838 w 1219677"/>
              <a:gd name="connsiteY109" fmla="*/ 179279 h 182911"/>
              <a:gd name="connsiteX110" fmla="*/ 188838 w 1219677"/>
              <a:gd name="connsiteY110" fmla="*/ 94299 h 182911"/>
              <a:gd name="connsiteX111" fmla="*/ 145679 w 1219677"/>
              <a:gd name="connsiteY111" fmla="*/ 42872 h 182911"/>
              <a:gd name="connsiteX112" fmla="*/ 104623 w 1219677"/>
              <a:gd name="connsiteY112" fmla="*/ 69207 h 182911"/>
              <a:gd name="connsiteX113" fmla="*/ 104575 w 1219677"/>
              <a:gd name="connsiteY113" fmla="*/ 46457 h 182911"/>
              <a:gd name="connsiteX114" fmla="*/ 77189 w 1219677"/>
              <a:gd name="connsiteY114" fmla="*/ 46457 h 182911"/>
              <a:gd name="connsiteX115" fmla="*/ 0 w 1219677"/>
              <a:gd name="connsiteY115" fmla="*/ 179327 h 182911"/>
              <a:gd name="connsiteX116" fmla="*/ 30207 w 1219677"/>
              <a:gd name="connsiteY116" fmla="*/ 179327 h 182911"/>
              <a:gd name="connsiteX117" fmla="*/ 30207 w 1219677"/>
              <a:gd name="connsiteY117" fmla="*/ 46504 h 182911"/>
              <a:gd name="connsiteX118" fmla="*/ 0 w 1219677"/>
              <a:gd name="connsiteY118" fmla="*/ 46504 h 182911"/>
              <a:gd name="connsiteX119" fmla="*/ 0 w 1219677"/>
              <a:gd name="connsiteY119" fmla="*/ 179327 h 182911"/>
              <a:gd name="connsiteX120" fmla="*/ 0 w 1219677"/>
              <a:gd name="connsiteY120" fmla="*/ 24758 h 182911"/>
              <a:gd name="connsiteX121" fmla="*/ 30207 w 1219677"/>
              <a:gd name="connsiteY121" fmla="*/ 24758 h 182911"/>
              <a:gd name="connsiteX122" fmla="*/ 30207 w 1219677"/>
              <a:gd name="connsiteY122" fmla="*/ 0 h 182911"/>
              <a:gd name="connsiteX123" fmla="*/ 0 w 1219677"/>
              <a:gd name="connsiteY123" fmla="*/ 0 h 182911"/>
              <a:gd name="connsiteX124" fmla="*/ 0 w 1219677"/>
              <a:gd name="connsiteY124" fmla="*/ 24758 h 1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219677" h="182911">
                <a:moveTo>
                  <a:pt x="1107982" y="46504"/>
                </a:moveTo>
                <a:lnTo>
                  <a:pt x="1107982" y="179327"/>
                </a:lnTo>
                <a:lnTo>
                  <a:pt x="1137184" y="179327"/>
                </a:lnTo>
                <a:lnTo>
                  <a:pt x="1137184" y="103333"/>
                </a:lnTo>
                <a:cubicBezTo>
                  <a:pt x="1137232" y="80343"/>
                  <a:pt x="1150662" y="65575"/>
                  <a:pt x="1167964" y="65575"/>
                </a:cubicBezTo>
                <a:cubicBezTo>
                  <a:pt x="1182445" y="65575"/>
                  <a:pt x="1190476" y="75373"/>
                  <a:pt x="1190476" y="94538"/>
                </a:cubicBezTo>
                <a:lnTo>
                  <a:pt x="1190476" y="179279"/>
                </a:lnTo>
                <a:lnTo>
                  <a:pt x="1219678" y="179279"/>
                </a:lnTo>
                <a:lnTo>
                  <a:pt x="1219678" y="94299"/>
                </a:lnTo>
                <a:cubicBezTo>
                  <a:pt x="1219678" y="59935"/>
                  <a:pt x="1205483" y="42872"/>
                  <a:pt x="1176519" y="42872"/>
                </a:cubicBezTo>
                <a:cubicBezTo>
                  <a:pt x="1158691" y="42872"/>
                  <a:pt x="1144975" y="51666"/>
                  <a:pt x="1135416" y="69207"/>
                </a:cubicBezTo>
                <a:lnTo>
                  <a:pt x="1135368" y="46457"/>
                </a:lnTo>
                <a:lnTo>
                  <a:pt x="1107982" y="46457"/>
                </a:lnTo>
                <a:close/>
                <a:moveTo>
                  <a:pt x="1017171" y="64571"/>
                </a:moveTo>
                <a:cubicBezTo>
                  <a:pt x="1036576" y="64571"/>
                  <a:pt x="1048954" y="81873"/>
                  <a:pt x="1048954" y="112892"/>
                </a:cubicBezTo>
                <a:cubicBezTo>
                  <a:pt x="1048954" y="143911"/>
                  <a:pt x="1036576" y="160973"/>
                  <a:pt x="1017171" y="160973"/>
                </a:cubicBezTo>
                <a:cubicBezTo>
                  <a:pt x="997527" y="160973"/>
                  <a:pt x="985626" y="144150"/>
                  <a:pt x="985626" y="112892"/>
                </a:cubicBezTo>
                <a:cubicBezTo>
                  <a:pt x="985626" y="81634"/>
                  <a:pt x="997479" y="64571"/>
                  <a:pt x="1017171" y="64571"/>
                </a:cubicBezTo>
                <a:moveTo>
                  <a:pt x="1017171" y="42872"/>
                </a:moveTo>
                <a:cubicBezTo>
                  <a:pt x="979652" y="42872"/>
                  <a:pt x="953843" y="70259"/>
                  <a:pt x="953843" y="112892"/>
                </a:cubicBezTo>
                <a:cubicBezTo>
                  <a:pt x="953843" y="155573"/>
                  <a:pt x="979413" y="182911"/>
                  <a:pt x="1017171" y="182911"/>
                </a:cubicBezTo>
                <a:cubicBezTo>
                  <a:pt x="1054929" y="182911"/>
                  <a:pt x="1080739" y="155573"/>
                  <a:pt x="1080739" y="112892"/>
                </a:cubicBezTo>
                <a:cubicBezTo>
                  <a:pt x="1080739" y="70259"/>
                  <a:pt x="1054881" y="42872"/>
                  <a:pt x="1017171" y="42872"/>
                </a:cubicBezTo>
                <a:moveTo>
                  <a:pt x="896633" y="179327"/>
                </a:moveTo>
                <a:lnTo>
                  <a:pt x="926838" y="179327"/>
                </a:lnTo>
                <a:lnTo>
                  <a:pt x="926838" y="46504"/>
                </a:lnTo>
                <a:lnTo>
                  <a:pt x="896633" y="46504"/>
                </a:lnTo>
                <a:lnTo>
                  <a:pt x="896633" y="179327"/>
                </a:lnTo>
                <a:close/>
                <a:moveTo>
                  <a:pt x="896633" y="24758"/>
                </a:moveTo>
                <a:lnTo>
                  <a:pt x="926838" y="24758"/>
                </a:lnTo>
                <a:lnTo>
                  <a:pt x="926838" y="0"/>
                </a:lnTo>
                <a:lnTo>
                  <a:pt x="896633" y="0"/>
                </a:lnTo>
                <a:lnTo>
                  <a:pt x="896633" y="24758"/>
                </a:lnTo>
                <a:close/>
                <a:moveTo>
                  <a:pt x="831775" y="9798"/>
                </a:moveTo>
                <a:lnTo>
                  <a:pt x="803862" y="12092"/>
                </a:lnTo>
                <a:lnTo>
                  <a:pt x="802859" y="46457"/>
                </a:lnTo>
                <a:lnTo>
                  <a:pt x="779821" y="46457"/>
                </a:lnTo>
                <a:lnTo>
                  <a:pt x="779821" y="66865"/>
                </a:lnTo>
                <a:lnTo>
                  <a:pt x="802046" y="66865"/>
                </a:lnTo>
                <a:lnTo>
                  <a:pt x="802046" y="133300"/>
                </a:lnTo>
                <a:cubicBezTo>
                  <a:pt x="802046" y="167904"/>
                  <a:pt x="812131" y="182863"/>
                  <a:pt x="843867" y="182863"/>
                </a:cubicBezTo>
                <a:cubicBezTo>
                  <a:pt x="850845" y="182863"/>
                  <a:pt x="857823" y="181812"/>
                  <a:pt x="865088" y="180283"/>
                </a:cubicBezTo>
                <a:lnTo>
                  <a:pt x="865088" y="157293"/>
                </a:lnTo>
                <a:cubicBezTo>
                  <a:pt x="859925" y="158584"/>
                  <a:pt x="855004" y="159109"/>
                  <a:pt x="850319" y="159109"/>
                </a:cubicBezTo>
                <a:cubicBezTo>
                  <a:pt x="834547" y="159109"/>
                  <a:pt x="831727" y="150602"/>
                  <a:pt x="831727" y="131197"/>
                </a:cubicBezTo>
                <a:lnTo>
                  <a:pt x="831727" y="66913"/>
                </a:lnTo>
                <a:lnTo>
                  <a:pt x="861407" y="66913"/>
                </a:lnTo>
                <a:lnTo>
                  <a:pt x="861407" y="46504"/>
                </a:lnTo>
                <a:lnTo>
                  <a:pt x="831727" y="46504"/>
                </a:lnTo>
                <a:lnTo>
                  <a:pt x="831727" y="9798"/>
                </a:lnTo>
                <a:close/>
                <a:moveTo>
                  <a:pt x="728681" y="113178"/>
                </a:moveTo>
                <a:lnTo>
                  <a:pt x="728681" y="122737"/>
                </a:lnTo>
                <a:cubicBezTo>
                  <a:pt x="728681" y="144484"/>
                  <a:pt x="713195" y="161308"/>
                  <a:pt x="693790" y="161308"/>
                </a:cubicBezTo>
                <a:cubicBezTo>
                  <a:pt x="679022" y="161308"/>
                  <a:pt x="669989" y="153278"/>
                  <a:pt x="669989" y="141377"/>
                </a:cubicBezTo>
                <a:cubicBezTo>
                  <a:pt x="669989" y="122737"/>
                  <a:pt x="687291" y="113178"/>
                  <a:pt x="721990" y="113178"/>
                </a:cubicBezTo>
                <a:lnTo>
                  <a:pt x="728681" y="113178"/>
                </a:lnTo>
                <a:close/>
                <a:moveTo>
                  <a:pt x="642125" y="80869"/>
                </a:moveTo>
                <a:lnTo>
                  <a:pt x="670036" y="84262"/>
                </a:lnTo>
                <a:cubicBezTo>
                  <a:pt x="672857" y="70545"/>
                  <a:pt x="683228" y="63567"/>
                  <a:pt x="701055" y="63567"/>
                </a:cubicBezTo>
                <a:cubicBezTo>
                  <a:pt x="719696" y="63567"/>
                  <a:pt x="728729" y="71549"/>
                  <a:pt x="728729" y="88373"/>
                </a:cubicBezTo>
                <a:lnTo>
                  <a:pt x="728729" y="95351"/>
                </a:lnTo>
                <a:lnTo>
                  <a:pt x="725910" y="95351"/>
                </a:lnTo>
                <a:cubicBezTo>
                  <a:pt x="667169" y="95351"/>
                  <a:pt x="638540" y="110836"/>
                  <a:pt x="638540" y="142907"/>
                </a:cubicBezTo>
                <a:cubicBezTo>
                  <a:pt x="638540" y="166135"/>
                  <a:pt x="656368" y="182672"/>
                  <a:pt x="684231" y="182672"/>
                </a:cubicBezTo>
                <a:cubicBezTo>
                  <a:pt x="704163" y="182672"/>
                  <a:pt x="720221" y="173400"/>
                  <a:pt x="729255" y="156337"/>
                </a:cubicBezTo>
                <a:cubicBezTo>
                  <a:pt x="729494" y="164845"/>
                  <a:pt x="730306" y="172396"/>
                  <a:pt x="732074" y="179327"/>
                </a:cubicBezTo>
                <a:lnTo>
                  <a:pt x="761804" y="179327"/>
                </a:lnTo>
                <a:cubicBezTo>
                  <a:pt x="758935" y="172396"/>
                  <a:pt x="757932" y="163602"/>
                  <a:pt x="757932" y="152992"/>
                </a:cubicBezTo>
                <a:lnTo>
                  <a:pt x="757932" y="95064"/>
                </a:lnTo>
                <a:cubicBezTo>
                  <a:pt x="757932" y="58883"/>
                  <a:pt x="742686" y="42872"/>
                  <a:pt x="704210" y="42872"/>
                </a:cubicBezTo>
                <a:cubicBezTo>
                  <a:pt x="668985" y="42872"/>
                  <a:pt x="648051" y="55777"/>
                  <a:pt x="642125" y="80869"/>
                </a:cubicBezTo>
                <a:moveTo>
                  <a:pt x="549546" y="179327"/>
                </a:moveTo>
                <a:lnTo>
                  <a:pt x="576693" y="179327"/>
                </a:lnTo>
                <a:lnTo>
                  <a:pt x="623723" y="46504"/>
                </a:lnTo>
                <a:lnTo>
                  <a:pt x="599157" y="46504"/>
                </a:lnTo>
                <a:lnTo>
                  <a:pt x="566082" y="147591"/>
                </a:lnTo>
                <a:lnTo>
                  <a:pt x="533248" y="46504"/>
                </a:lnTo>
                <a:lnTo>
                  <a:pt x="502993" y="46504"/>
                </a:lnTo>
                <a:lnTo>
                  <a:pt x="549546" y="179327"/>
                </a:lnTo>
                <a:close/>
                <a:moveTo>
                  <a:pt x="426235" y="64571"/>
                </a:moveTo>
                <a:cubicBezTo>
                  <a:pt x="445640" y="64571"/>
                  <a:pt x="458067" y="81873"/>
                  <a:pt x="458067" y="112892"/>
                </a:cubicBezTo>
                <a:cubicBezTo>
                  <a:pt x="458067" y="143911"/>
                  <a:pt x="445640" y="160973"/>
                  <a:pt x="426235" y="160973"/>
                </a:cubicBezTo>
                <a:cubicBezTo>
                  <a:pt x="406592" y="160973"/>
                  <a:pt x="394691" y="144150"/>
                  <a:pt x="394691" y="112892"/>
                </a:cubicBezTo>
                <a:cubicBezTo>
                  <a:pt x="394738" y="81634"/>
                  <a:pt x="406592" y="64571"/>
                  <a:pt x="426235" y="64571"/>
                </a:cubicBezTo>
                <a:moveTo>
                  <a:pt x="426235" y="42872"/>
                </a:moveTo>
                <a:cubicBezTo>
                  <a:pt x="388764" y="42872"/>
                  <a:pt x="362954" y="70259"/>
                  <a:pt x="362954" y="112892"/>
                </a:cubicBezTo>
                <a:cubicBezTo>
                  <a:pt x="362954" y="155573"/>
                  <a:pt x="388477" y="182911"/>
                  <a:pt x="426235" y="182911"/>
                </a:cubicBezTo>
                <a:cubicBezTo>
                  <a:pt x="463993" y="182911"/>
                  <a:pt x="489802" y="155573"/>
                  <a:pt x="489802" y="112892"/>
                </a:cubicBezTo>
                <a:cubicBezTo>
                  <a:pt x="489802" y="70259"/>
                  <a:pt x="463993" y="42872"/>
                  <a:pt x="426235" y="42872"/>
                </a:cubicBezTo>
                <a:moveTo>
                  <a:pt x="224302" y="46504"/>
                </a:moveTo>
                <a:lnTo>
                  <a:pt x="224302" y="179327"/>
                </a:lnTo>
                <a:lnTo>
                  <a:pt x="253456" y="179327"/>
                </a:lnTo>
                <a:lnTo>
                  <a:pt x="253456" y="103333"/>
                </a:lnTo>
                <a:cubicBezTo>
                  <a:pt x="253504" y="80343"/>
                  <a:pt x="266982" y="65575"/>
                  <a:pt x="284236" y="65575"/>
                </a:cubicBezTo>
                <a:cubicBezTo>
                  <a:pt x="298718" y="65575"/>
                  <a:pt x="306699" y="75373"/>
                  <a:pt x="306699" y="94538"/>
                </a:cubicBezTo>
                <a:lnTo>
                  <a:pt x="306699" y="179279"/>
                </a:lnTo>
                <a:lnTo>
                  <a:pt x="335903" y="179279"/>
                </a:lnTo>
                <a:lnTo>
                  <a:pt x="335903" y="94299"/>
                </a:lnTo>
                <a:cubicBezTo>
                  <a:pt x="335903" y="59935"/>
                  <a:pt x="321708" y="42872"/>
                  <a:pt x="292792" y="42872"/>
                </a:cubicBezTo>
                <a:cubicBezTo>
                  <a:pt x="274964" y="42872"/>
                  <a:pt x="261247" y="51666"/>
                  <a:pt x="251688" y="69207"/>
                </a:cubicBezTo>
                <a:lnTo>
                  <a:pt x="251640" y="46457"/>
                </a:lnTo>
                <a:lnTo>
                  <a:pt x="224302" y="46457"/>
                </a:lnTo>
                <a:close/>
                <a:moveTo>
                  <a:pt x="77189" y="46504"/>
                </a:moveTo>
                <a:lnTo>
                  <a:pt x="77189" y="179327"/>
                </a:lnTo>
                <a:lnTo>
                  <a:pt x="106391" y="179327"/>
                </a:lnTo>
                <a:lnTo>
                  <a:pt x="106391" y="103333"/>
                </a:lnTo>
                <a:cubicBezTo>
                  <a:pt x="106439" y="80343"/>
                  <a:pt x="119870" y="65575"/>
                  <a:pt x="137172" y="65575"/>
                </a:cubicBezTo>
                <a:cubicBezTo>
                  <a:pt x="151653" y="65575"/>
                  <a:pt x="159635" y="75373"/>
                  <a:pt x="159635" y="94538"/>
                </a:cubicBezTo>
                <a:lnTo>
                  <a:pt x="159635" y="179279"/>
                </a:lnTo>
                <a:lnTo>
                  <a:pt x="188838" y="179279"/>
                </a:lnTo>
                <a:lnTo>
                  <a:pt x="188838" y="94299"/>
                </a:lnTo>
                <a:cubicBezTo>
                  <a:pt x="188838" y="59935"/>
                  <a:pt x="174643" y="42872"/>
                  <a:pt x="145679" y="42872"/>
                </a:cubicBezTo>
                <a:cubicBezTo>
                  <a:pt x="127851" y="42872"/>
                  <a:pt x="114182" y="51666"/>
                  <a:pt x="104623" y="69207"/>
                </a:cubicBezTo>
                <a:lnTo>
                  <a:pt x="104575" y="46457"/>
                </a:lnTo>
                <a:lnTo>
                  <a:pt x="77189" y="46457"/>
                </a:lnTo>
                <a:close/>
                <a:moveTo>
                  <a:pt x="0" y="179327"/>
                </a:moveTo>
                <a:lnTo>
                  <a:pt x="30207" y="179327"/>
                </a:lnTo>
                <a:lnTo>
                  <a:pt x="30207" y="46504"/>
                </a:lnTo>
                <a:lnTo>
                  <a:pt x="0" y="46504"/>
                </a:lnTo>
                <a:lnTo>
                  <a:pt x="0" y="179327"/>
                </a:lnTo>
                <a:close/>
                <a:moveTo>
                  <a:pt x="0" y="24758"/>
                </a:moveTo>
                <a:lnTo>
                  <a:pt x="30207" y="24758"/>
                </a:lnTo>
                <a:lnTo>
                  <a:pt x="30207" y="0"/>
                </a:lnTo>
                <a:lnTo>
                  <a:pt x="0" y="0"/>
                </a:lnTo>
                <a:lnTo>
                  <a:pt x="0" y="24758"/>
                </a:lnTo>
                <a:close/>
              </a:path>
            </a:pathLst>
          </a:custGeom>
          <a:solidFill>
            <a:schemeClr val="bg1"/>
          </a:solidFill>
          <a:ln w="4777" cap="flat">
            <a:noFill/>
            <a:prstDash val="solid"/>
            <a:miter/>
          </a:ln>
        </p:spPr>
        <p:txBody>
          <a:bodyPr rtlCol="0" anchor="ctr"/>
          <a:lstStyle/>
          <a:p>
            <a:endParaRPr lang="en-GB" dirty="0"/>
          </a:p>
        </p:txBody>
      </p:sp>
      <p:sp>
        <p:nvSpPr>
          <p:cNvPr id="203" name="Vrije vorm: vorm 202">
            <a:extLst>
              <a:ext uri="{FF2B5EF4-FFF2-40B4-BE49-F238E27FC236}">
                <a16:creationId xmlns:a16="http://schemas.microsoft.com/office/drawing/2014/main" id="{61507882-5C09-AFEB-B812-B6EAEF4772AD}"/>
              </a:ext>
            </a:extLst>
          </p:cNvPr>
          <p:cNvSpPr/>
          <p:nvPr userDrawn="1"/>
        </p:nvSpPr>
        <p:spPr>
          <a:xfrm>
            <a:off x="7536165" y="3480414"/>
            <a:ext cx="568159" cy="331869"/>
          </a:xfrm>
          <a:custGeom>
            <a:avLst/>
            <a:gdLst>
              <a:gd name="connsiteX0" fmla="*/ 283398 w 568159"/>
              <a:gd name="connsiteY0" fmla="*/ 120492 h 331869"/>
              <a:gd name="connsiteX1" fmla="*/ 227076 w 568159"/>
              <a:gd name="connsiteY1" fmla="*/ 206853 h 331869"/>
              <a:gd name="connsiteX2" fmla="*/ 283398 w 568159"/>
              <a:gd name="connsiteY2" fmla="*/ 292700 h 331869"/>
              <a:gd name="connsiteX3" fmla="*/ 340230 w 568159"/>
              <a:gd name="connsiteY3" fmla="*/ 206853 h 331869"/>
              <a:gd name="connsiteX4" fmla="*/ 283398 w 568159"/>
              <a:gd name="connsiteY4" fmla="*/ 120492 h 331869"/>
              <a:gd name="connsiteX5" fmla="*/ 555700 w 568159"/>
              <a:gd name="connsiteY5" fmla="*/ 81752 h 331869"/>
              <a:gd name="connsiteX6" fmla="*/ 568159 w 568159"/>
              <a:gd name="connsiteY6" fmla="*/ 82263 h 331869"/>
              <a:gd name="connsiteX7" fmla="*/ 568159 w 568159"/>
              <a:gd name="connsiteY7" fmla="*/ 133378 h 331869"/>
              <a:gd name="connsiteX8" fmla="*/ 556638 w 568159"/>
              <a:gd name="connsiteY8" fmla="*/ 132867 h 331869"/>
              <a:gd name="connsiteX9" fmla="*/ 493406 w 568159"/>
              <a:gd name="connsiteY9" fmla="*/ 207706 h 331869"/>
              <a:gd name="connsiteX10" fmla="*/ 493406 w 568159"/>
              <a:gd name="connsiteY10" fmla="*/ 325297 h 331869"/>
              <a:gd name="connsiteX11" fmla="*/ 440413 w 568159"/>
              <a:gd name="connsiteY11" fmla="*/ 325297 h 331869"/>
              <a:gd name="connsiteX12" fmla="*/ 440413 w 568159"/>
              <a:gd name="connsiteY12" fmla="*/ 88151 h 331869"/>
              <a:gd name="connsiteX13" fmla="*/ 488798 w 568159"/>
              <a:gd name="connsiteY13" fmla="*/ 88151 h 331869"/>
              <a:gd name="connsiteX14" fmla="*/ 488798 w 568159"/>
              <a:gd name="connsiteY14" fmla="*/ 139352 h 331869"/>
              <a:gd name="connsiteX15" fmla="*/ 555700 w 568159"/>
              <a:gd name="connsiteY15" fmla="*/ 81752 h 331869"/>
              <a:gd name="connsiteX16" fmla="*/ 283398 w 568159"/>
              <a:gd name="connsiteY16" fmla="*/ 81752 h 331869"/>
              <a:gd name="connsiteX17" fmla="*/ 396893 w 568159"/>
              <a:gd name="connsiteY17" fmla="*/ 206853 h 331869"/>
              <a:gd name="connsiteX18" fmla="*/ 283398 w 568159"/>
              <a:gd name="connsiteY18" fmla="*/ 331869 h 331869"/>
              <a:gd name="connsiteX19" fmla="*/ 170413 w 568159"/>
              <a:gd name="connsiteY19" fmla="*/ 206853 h 331869"/>
              <a:gd name="connsiteX20" fmla="*/ 283398 w 568159"/>
              <a:gd name="connsiteY20" fmla="*/ 81752 h 331869"/>
              <a:gd name="connsiteX21" fmla="*/ 115372 w 568159"/>
              <a:gd name="connsiteY21" fmla="*/ 0 h 331869"/>
              <a:gd name="connsiteX22" fmla="*/ 161027 w 568159"/>
              <a:gd name="connsiteY22" fmla="*/ 4182 h 331869"/>
              <a:gd name="connsiteX23" fmla="*/ 161113 w 568159"/>
              <a:gd name="connsiteY23" fmla="*/ 4182 h 331869"/>
              <a:gd name="connsiteX24" fmla="*/ 161113 w 568159"/>
              <a:gd name="connsiteY24" fmla="*/ 42924 h 331869"/>
              <a:gd name="connsiteX25" fmla="*/ 129709 w 568159"/>
              <a:gd name="connsiteY25" fmla="*/ 39682 h 331869"/>
              <a:gd name="connsiteX26" fmla="*/ 90454 w 568159"/>
              <a:gd name="connsiteY26" fmla="*/ 81752 h 331869"/>
              <a:gd name="connsiteX27" fmla="*/ 90454 w 568159"/>
              <a:gd name="connsiteY27" fmla="*/ 88237 h 331869"/>
              <a:gd name="connsiteX28" fmla="*/ 148142 w 568159"/>
              <a:gd name="connsiteY28" fmla="*/ 88237 h 331869"/>
              <a:gd name="connsiteX29" fmla="*/ 148142 w 568159"/>
              <a:gd name="connsiteY29" fmla="*/ 124590 h 331869"/>
              <a:gd name="connsiteX30" fmla="*/ 91393 w 568159"/>
              <a:gd name="connsiteY30" fmla="*/ 124590 h 331869"/>
              <a:gd name="connsiteX31" fmla="*/ 91393 w 568159"/>
              <a:gd name="connsiteY31" fmla="*/ 325297 h 331869"/>
              <a:gd name="connsiteX32" fmla="*/ 39255 w 568159"/>
              <a:gd name="connsiteY32" fmla="*/ 325297 h 331869"/>
              <a:gd name="connsiteX33" fmla="*/ 39255 w 568159"/>
              <a:gd name="connsiteY33" fmla="*/ 124504 h 331869"/>
              <a:gd name="connsiteX34" fmla="*/ 0 w 568159"/>
              <a:gd name="connsiteY34" fmla="*/ 124504 h 331869"/>
              <a:gd name="connsiteX35" fmla="*/ 0 w 568159"/>
              <a:gd name="connsiteY35" fmla="*/ 88151 h 331869"/>
              <a:gd name="connsiteX36" fmla="*/ 39255 w 568159"/>
              <a:gd name="connsiteY36" fmla="*/ 88151 h 331869"/>
              <a:gd name="connsiteX37" fmla="*/ 39255 w 568159"/>
              <a:gd name="connsiteY37" fmla="*/ 83543 h 331869"/>
              <a:gd name="connsiteX38" fmla="*/ 115372 w 568159"/>
              <a:gd name="connsiteY38" fmla="*/ 0 h 33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68159" h="331869">
                <a:moveTo>
                  <a:pt x="283398" y="120492"/>
                </a:moveTo>
                <a:cubicBezTo>
                  <a:pt x="248324" y="120492"/>
                  <a:pt x="227076" y="150872"/>
                  <a:pt x="227076" y="206853"/>
                </a:cubicBezTo>
                <a:cubicBezTo>
                  <a:pt x="227076" y="262662"/>
                  <a:pt x="248324" y="292700"/>
                  <a:pt x="283398" y="292700"/>
                </a:cubicBezTo>
                <a:cubicBezTo>
                  <a:pt x="318042" y="292700"/>
                  <a:pt x="340230" y="262235"/>
                  <a:pt x="340230" y="206853"/>
                </a:cubicBezTo>
                <a:cubicBezTo>
                  <a:pt x="340230" y="151384"/>
                  <a:pt x="318042" y="120492"/>
                  <a:pt x="283398" y="120492"/>
                </a:cubicBezTo>
                <a:close/>
                <a:moveTo>
                  <a:pt x="555700" y="81752"/>
                </a:moveTo>
                <a:cubicBezTo>
                  <a:pt x="559369" y="81752"/>
                  <a:pt x="563551" y="81752"/>
                  <a:pt x="568159" y="82263"/>
                </a:cubicBezTo>
                <a:lnTo>
                  <a:pt x="568159" y="133378"/>
                </a:lnTo>
                <a:cubicBezTo>
                  <a:pt x="563124" y="132867"/>
                  <a:pt x="558943" y="132867"/>
                  <a:pt x="556638" y="132867"/>
                </a:cubicBezTo>
                <a:cubicBezTo>
                  <a:pt x="518408" y="132867"/>
                  <a:pt x="493492" y="161027"/>
                  <a:pt x="493406" y="207706"/>
                </a:cubicBezTo>
                <a:lnTo>
                  <a:pt x="493406" y="325297"/>
                </a:lnTo>
                <a:lnTo>
                  <a:pt x="440413" y="325297"/>
                </a:lnTo>
                <a:lnTo>
                  <a:pt x="440413" y="88151"/>
                </a:lnTo>
                <a:lnTo>
                  <a:pt x="488798" y="88151"/>
                </a:lnTo>
                <a:lnTo>
                  <a:pt x="488798" y="139352"/>
                </a:lnTo>
                <a:cubicBezTo>
                  <a:pt x="500746" y="100610"/>
                  <a:pt x="522420" y="81752"/>
                  <a:pt x="555700" y="81752"/>
                </a:cubicBezTo>
                <a:close/>
                <a:moveTo>
                  <a:pt x="283398" y="81752"/>
                </a:moveTo>
                <a:cubicBezTo>
                  <a:pt x="350812" y="81752"/>
                  <a:pt x="396893" y="130648"/>
                  <a:pt x="396893" y="206853"/>
                </a:cubicBezTo>
                <a:cubicBezTo>
                  <a:pt x="396893" y="282971"/>
                  <a:pt x="350812" y="331869"/>
                  <a:pt x="283398" y="331869"/>
                </a:cubicBezTo>
                <a:cubicBezTo>
                  <a:pt x="216067" y="331869"/>
                  <a:pt x="170413" y="282971"/>
                  <a:pt x="170413" y="206853"/>
                </a:cubicBezTo>
                <a:cubicBezTo>
                  <a:pt x="170413" y="130648"/>
                  <a:pt x="216495" y="81752"/>
                  <a:pt x="283398" y="81752"/>
                </a:cubicBezTo>
                <a:close/>
                <a:moveTo>
                  <a:pt x="115372" y="0"/>
                </a:moveTo>
                <a:cubicBezTo>
                  <a:pt x="131501" y="0"/>
                  <a:pt x="146690" y="939"/>
                  <a:pt x="161027" y="4182"/>
                </a:cubicBezTo>
                <a:lnTo>
                  <a:pt x="161113" y="4182"/>
                </a:lnTo>
                <a:lnTo>
                  <a:pt x="161113" y="42924"/>
                </a:lnTo>
                <a:cubicBezTo>
                  <a:pt x="147715" y="40619"/>
                  <a:pt x="137559" y="39682"/>
                  <a:pt x="129709" y="39682"/>
                </a:cubicBezTo>
                <a:cubicBezTo>
                  <a:pt x="101976" y="39682"/>
                  <a:pt x="90454" y="52651"/>
                  <a:pt x="90454" y="81752"/>
                </a:cubicBezTo>
                <a:lnTo>
                  <a:pt x="90454" y="88237"/>
                </a:lnTo>
                <a:lnTo>
                  <a:pt x="148142" y="88237"/>
                </a:lnTo>
                <a:lnTo>
                  <a:pt x="148142" y="124590"/>
                </a:lnTo>
                <a:lnTo>
                  <a:pt x="91393" y="124590"/>
                </a:lnTo>
                <a:lnTo>
                  <a:pt x="91393" y="325297"/>
                </a:lnTo>
                <a:lnTo>
                  <a:pt x="39255" y="325297"/>
                </a:lnTo>
                <a:lnTo>
                  <a:pt x="39255" y="124504"/>
                </a:lnTo>
                <a:lnTo>
                  <a:pt x="0" y="124504"/>
                </a:lnTo>
                <a:lnTo>
                  <a:pt x="0" y="88151"/>
                </a:lnTo>
                <a:lnTo>
                  <a:pt x="39255" y="88151"/>
                </a:lnTo>
                <a:lnTo>
                  <a:pt x="39255" y="83543"/>
                </a:lnTo>
                <a:cubicBezTo>
                  <a:pt x="39255" y="26710"/>
                  <a:pt x="63233" y="0"/>
                  <a:pt x="115372" y="0"/>
                </a:cubicBezTo>
                <a:close/>
              </a:path>
            </a:pathLst>
          </a:custGeom>
          <a:solidFill>
            <a:schemeClr val="bg1"/>
          </a:solidFill>
          <a:ln w="4777" cap="flat">
            <a:noFill/>
            <a:prstDash val="solid"/>
            <a:miter/>
          </a:ln>
        </p:spPr>
        <p:txBody>
          <a:bodyPr rtlCol="0" anchor="ctr"/>
          <a:lstStyle/>
          <a:p>
            <a:endParaRPr lang="en-GB" dirty="0"/>
          </a:p>
        </p:txBody>
      </p:sp>
      <p:sp>
        <p:nvSpPr>
          <p:cNvPr id="204" name="Rechthoek 203">
            <a:extLst>
              <a:ext uri="{FF2B5EF4-FFF2-40B4-BE49-F238E27FC236}">
                <a16:creationId xmlns:a16="http://schemas.microsoft.com/office/drawing/2014/main" id="{D2823E83-337B-EBE8-2DC9-AC1B405239E1}"/>
              </a:ext>
            </a:extLst>
          </p:cNvPr>
          <p:cNvSpPr/>
          <p:nvPr userDrawn="1"/>
        </p:nvSpPr>
        <p:spPr>
          <a:xfrm>
            <a:off x="0" y="0"/>
            <a:ext cx="7397922" cy="6858000"/>
          </a:xfrm>
          <a:prstGeom prst="rect">
            <a:avLst/>
          </a:prstGeom>
          <a:solidFill>
            <a:srgbClr val="2EA339"/>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dirty="0"/>
          </a:p>
        </p:txBody>
      </p:sp>
      <p:sp>
        <p:nvSpPr>
          <p:cNvPr id="101" name="Vrije vorm: vorm 100">
            <a:extLst>
              <a:ext uri="{FF2B5EF4-FFF2-40B4-BE49-F238E27FC236}">
                <a16:creationId xmlns:a16="http://schemas.microsoft.com/office/drawing/2014/main" id="{537EE3E7-E6A1-2A71-DD63-989DA6DC30E2}"/>
              </a:ext>
            </a:extLst>
          </p:cNvPr>
          <p:cNvSpPr/>
          <p:nvPr/>
        </p:nvSpPr>
        <p:spPr>
          <a:xfrm>
            <a:off x="0" y="3352619"/>
            <a:ext cx="3018394" cy="1601948"/>
          </a:xfrm>
          <a:custGeom>
            <a:avLst/>
            <a:gdLst>
              <a:gd name="connsiteX0" fmla="*/ 3018394 w 3018394"/>
              <a:gd name="connsiteY0" fmla="*/ 0 h 1601948"/>
              <a:gd name="connsiteX1" fmla="*/ 3018394 w 3018394"/>
              <a:gd name="connsiteY1" fmla="*/ 75719 h 1601948"/>
              <a:gd name="connsiteX2" fmla="*/ 769532 w 3018394"/>
              <a:gd name="connsiteY2" fmla="*/ 823934 h 1601948"/>
              <a:gd name="connsiteX3" fmla="*/ 19912 w 3018394"/>
              <a:gd name="connsiteY3" fmla="*/ 1573121 h 1601948"/>
              <a:gd name="connsiteX4" fmla="*/ 0 w 3018394"/>
              <a:gd name="connsiteY4" fmla="*/ 1601948 h 1601948"/>
              <a:gd name="connsiteX5" fmla="*/ 0 w 3018394"/>
              <a:gd name="connsiteY5" fmla="*/ 1477374 h 1601948"/>
              <a:gd name="connsiteX6" fmla="*/ 129896 w 3018394"/>
              <a:gd name="connsiteY6" fmla="*/ 1316645 h 1601948"/>
              <a:gd name="connsiteX7" fmla="*/ 724101 w 3018394"/>
              <a:gd name="connsiteY7" fmla="*/ 763358 h 1601948"/>
              <a:gd name="connsiteX8" fmla="*/ 3018394 w 3018394"/>
              <a:gd name="connsiteY8" fmla="*/ 0 h 1601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8394" h="1601948">
                <a:moveTo>
                  <a:pt x="3018394" y="0"/>
                </a:moveTo>
                <a:lnTo>
                  <a:pt x="3018394" y="75719"/>
                </a:lnTo>
                <a:cubicBezTo>
                  <a:pt x="2199436" y="75719"/>
                  <a:pt x="1421800" y="334463"/>
                  <a:pt x="769532" y="823934"/>
                </a:cubicBezTo>
                <a:cubicBezTo>
                  <a:pt x="485477" y="1037137"/>
                  <a:pt x="233224" y="1289174"/>
                  <a:pt x="19912" y="1573121"/>
                </a:cubicBezTo>
                <a:lnTo>
                  <a:pt x="0" y="1601948"/>
                </a:lnTo>
                <a:lnTo>
                  <a:pt x="0" y="1477374"/>
                </a:lnTo>
                <a:lnTo>
                  <a:pt x="129896" y="1316645"/>
                </a:lnTo>
                <a:cubicBezTo>
                  <a:pt x="307672" y="1111924"/>
                  <a:pt x="506760" y="926507"/>
                  <a:pt x="724101" y="763358"/>
                </a:cubicBezTo>
                <a:cubicBezTo>
                  <a:pt x="1389565" y="263936"/>
                  <a:pt x="2182886" y="0"/>
                  <a:pt x="3018394" y="0"/>
                </a:cubicBezTo>
                <a:close/>
              </a:path>
            </a:pathLst>
          </a:custGeom>
          <a:gradFill>
            <a:gsLst>
              <a:gs pos="0">
                <a:srgbClr val="F3FAF0"/>
              </a:gs>
              <a:gs pos="99990">
                <a:srgbClr val="55A32E">
                  <a:alpha val="1176"/>
                </a:srgbClr>
              </a:gs>
              <a:gs pos="100000">
                <a:srgbClr val="F3FAF0">
                  <a:alpha val="0"/>
                </a:srgbClr>
              </a:gs>
            </a:gsLst>
            <a:lin ang="5400000" scaled="1"/>
          </a:gradFill>
          <a:ln w="10809" cap="flat">
            <a:noFill/>
            <a:prstDash val="solid"/>
            <a:miter/>
          </a:ln>
        </p:spPr>
        <p:txBody>
          <a:bodyPr rtlCol="0" anchor="ctr"/>
          <a:lstStyle/>
          <a:p>
            <a:endParaRPr lang="en-GB" dirty="0"/>
          </a:p>
        </p:txBody>
      </p:sp>
      <p:sp>
        <p:nvSpPr>
          <p:cNvPr id="93" name="Vrije vorm: vorm 92">
            <a:extLst>
              <a:ext uri="{FF2B5EF4-FFF2-40B4-BE49-F238E27FC236}">
                <a16:creationId xmlns:a16="http://schemas.microsoft.com/office/drawing/2014/main" id="{88DE1C13-9FF9-BA9E-37BD-12D6F3BF9301}"/>
              </a:ext>
            </a:extLst>
          </p:cNvPr>
          <p:cNvSpPr/>
          <p:nvPr/>
        </p:nvSpPr>
        <p:spPr>
          <a:xfrm>
            <a:off x="1" y="3668477"/>
            <a:ext cx="2285873" cy="3189523"/>
          </a:xfrm>
          <a:custGeom>
            <a:avLst/>
            <a:gdLst>
              <a:gd name="connsiteX0" fmla="*/ 0 w 2285873"/>
              <a:gd name="connsiteY0" fmla="*/ 0 h 3189523"/>
              <a:gd name="connsiteX1" fmla="*/ 249321 w 2285873"/>
              <a:gd name="connsiteY1" fmla="*/ 118354 h 3189523"/>
              <a:gd name="connsiteX2" fmla="*/ 771371 w 2285873"/>
              <a:gd name="connsiteY2" fmla="*/ 448907 h 3189523"/>
              <a:gd name="connsiteX3" fmla="*/ 1535703 w 2285873"/>
              <a:gd name="connsiteY3" fmla="*/ 1213671 h 3189523"/>
              <a:gd name="connsiteX4" fmla="*/ 2250018 w 2285873"/>
              <a:gd name="connsiteY4" fmla="*/ 2890582 h 3189523"/>
              <a:gd name="connsiteX5" fmla="*/ 2285873 w 2285873"/>
              <a:gd name="connsiteY5" fmla="*/ 3189523 h 3189523"/>
              <a:gd name="connsiteX6" fmla="*/ 2209657 w 2285873"/>
              <a:gd name="connsiteY6" fmla="*/ 3189523 h 3189523"/>
              <a:gd name="connsiteX7" fmla="*/ 2175265 w 2285873"/>
              <a:gd name="connsiteY7" fmla="*/ 2902807 h 3189523"/>
              <a:gd name="connsiteX8" fmla="*/ 1475127 w 2285873"/>
              <a:gd name="connsiteY8" fmla="*/ 1259102 h 3189523"/>
              <a:gd name="connsiteX9" fmla="*/ 725940 w 2285873"/>
              <a:gd name="connsiteY9" fmla="*/ 509482 h 3189523"/>
              <a:gd name="connsiteX10" fmla="*/ 214198 w 2285873"/>
              <a:gd name="connsiteY10" fmla="*/ 185447 h 3189523"/>
              <a:gd name="connsiteX11" fmla="*/ 0 w 2285873"/>
              <a:gd name="connsiteY11" fmla="*/ 83764 h 3189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85873" h="3189523">
                <a:moveTo>
                  <a:pt x="0" y="0"/>
                </a:moveTo>
                <a:lnTo>
                  <a:pt x="249321" y="118354"/>
                </a:lnTo>
                <a:cubicBezTo>
                  <a:pt x="430459" y="213501"/>
                  <a:pt x="604924" y="323835"/>
                  <a:pt x="771371" y="448907"/>
                </a:cubicBezTo>
                <a:cubicBezTo>
                  <a:pt x="1061051" y="666545"/>
                  <a:pt x="1318172" y="923882"/>
                  <a:pt x="1535703" y="1213671"/>
                </a:cubicBezTo>
                <a:cubicBezTo>
                  <a:pt x="1910270" y="1712769"/>
                  <a:pt x="2152376" y="2283787"/>
                  <a:pt x="2250018" y="2890582"/>
                </a:cubicBezTo>
                <a:lnTo>
                  <a:pt x="2285873" y="3189523"/>
                </a:lnTo>
                <a:lnTo>
                  <a:pt x="2209657" y="3189523"/>
                </a:lnTo>
                <a:lnTo>
                  <a:pt x="2175265" y="2902807"/>
                </a:lnTo>
                <a:cubicBezTo>
                  <a:pt x="2079550" y="2308024"/>
                  <a:pt x="1842230" y="1748303"/>
                  <a:pt x="1475127" y="1259102"/>
                </a:cubicBezTo>
                <a:cubicBezTo>
                  <a:pt x="1261924" y="975047"/>
                  <a:pt x="1009887" y="722794"/>
                  <a:pt x="725940" y="509482"/>
                </a:cubicBezTo>
                <a:cubicBezTo>
                  <a:pt x="562765" y="386871"/>
                  <a:pt x="391748" y="278714"/>
                  <a:pt x="214198" y="185447"/>
                </a:cubicBezTo>
                <a:lnTo>
                  <a:pt x="0" y="83764"/>
                </a:lnTo>
                <a:close/>
              </a:path>
            </a:pathLst>
          </a:custGeom>
          <a:gradFill>
            <a:gsLst>
              <a:gs pos="0">
                <a:srgbClr val="F3FAF0"/>
              </a:gs>
              <a:gs pos="99990">
                <a:srgbClr val="55A32E">
                  <a:alpha val="1176"/>
                </a:srgbClr>
              </a:gs>
              <a:gs pos="100000">
                <a:srgbClr val="F3FAF0">
                  <a:alpha val="0"/>
                </a:srgbClr>
              </a:gs>
            </a:gsLst>
            <a:lin ang="5400000" scaled="1"/>
          </a:gradFill>
          <a:ln w="10809" cap="flat">
            <a:noFill/>
            <a:prstDash val="solid"/>
            <a:miter/>
          </a:ln>
        </p:spPr>
        <p:txBody>
          <a:bodyPr rtlCol="0" anchor="ctr"/>
          <a:lstStyle/>
          <a:p>
            <a:endParaRPr lang="en-GB" dirty="0"/>
          </a:p>
        </p:txBody>
      </p:sp>
      <p:sp>
        <p:nvSpPr>
          <p:cNvPr id="10" name="Vrije vorm: vorm 9">
            <a:extLst>
              <a:ext uri="{FF2B5EF4-FFF2-40B4-BE49-F238E27FC236}">
                <a16:creationId xmlns:a16="http://schemas.microsoft.com/office/drawing/2014/main" id="{136AF172-1313-5BD3-0B5B-CCF80891B460}"/>
              </a:ext>
            </a:extLst>
          </p:cNvPr>
          <p:cNvSpPr/>
          <p:nvPr/>
        </p:nvSpPr>
        <p:spPr>
          <a:xfrm>
            <a:off x="-10376" y="323850"/>
            <a:ext cx="3823822" cy="3823821"/>
          </a:xfrm>
          <a:custGeom>
            <a:avLst/>
            <a:gdLst>
              <a:gd name="connsiteX0" fmla="*/ 3823822 w 3823822"/>
              <a:gd name="connsiteY0" fmla="*/ 3823822 h 3823821"/>
              <a:gd name="connsiteX1" fmla="*/ 3748103 w 3823822"/>
              <a:gd name="connsiteY1" fmla="*/ 3823822 h 3823821"/>
              <a:gd name="connsiteX2" fmla="*/ 2999888 w 3823822"/>
              <a:gd name="connsiteY2" fmla="*/ 1574960 h 3823821"/>
              <a:gd name="connsiteX3" fmla="*/ 2248862 w 3823822"/>
              <a:gd name="connsiteY3" fmla="*/ 823934 h 3823821"/>
              <a:gd name="connsiteX4" fmla="*/ 0 w 3823822"/>
              <a:gd name="connsiteY4" fmla="*/ 75719 h 3823821"/>
              <a:gd name="connsiteX5" fmla="*/ 0 w 3823822"/>
              <a:gd name="connsiteY5" fmla="*/ 0 h 3823821"/>
              <a:gd name="connsiteX6" fmla="*/ 2294293 w 3823822"/>
              <a:gd name="connsiteY6" fmla="*/ 763358 h 3823821"/>
              <a:gd name="connsiteX7" fmla="*/ 3060464 w 3823822"/>
              <a:gd name="connsiteY7" fmla="*/ 1529421 h 3823821"/>
              <a:gd name="connsiteX8" fmla="*/ 3823822 w 3823822"/>
              <a:gd name="connsiteY8" fmla="*/ 3823822 h 3823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3822" h="3823821">
                <a:moveTo>
                  <a:pt x="3823822" y="3823822"/>
                </a:moveTo>
                <a:lnTo>
                  <a:pt x="3748103" y="3823822"/>
                </a:lnTo>
                <a:cubicBezTo>
                  <a:pt x="3748103" y="3004864"/>
                  <a:pt x="3489360" y="2227228"/>
                  <a:pt x="2999888" y="1574960"/>
                </a:cubicBezTo>
                <a:cubicBezTo>
                  <a:pt x="2786252" y="1290256"/>
                  <a:pt x="2533566" y="1037678"/>
                  <a:pt x="2248862" y="823934"/>
                </a:cubicBezTo>
                <a:cubicBezTo>
                  <a:pt x="1596595" y="334463"/>
                  <a:pt x="818958" y="75719"/>
                  <a:pt x="0" y="75719"/>
                </a:cubicBezTo>
                <a:lnTo>
                  <a:pt x="0" y="0"/>
                </a:lnTo>
                <a:cubicBezTo>
                  <a:pt x="835508" y="0"/>
                  <a:pt x="1628829" y="263936"/>
                  <a:pt x="2294293" y="763358"/>
                </a:cubicBezTo>
                <a:cubicBezTo>
                  <a:pt x="2584731" y="981321"/>
                  <a:pt x="2842501" y="1239091"/>
                  <a:pt x="3060464" y="1529421"/>
                </a:cubicBezTo>
                <a:cubicBezTo>
                  <a:pt x="3559886" y="2194993"/>
                  <a:pt x="3823822" y="2988314"/>
                  <a:pt x="3823822" y="3823822"/>
                </a:cubicBezTo>
                <a:close/>
              </a:path>
            </a:pathLst>
          </a:custGeom>
          <a:gradFill>
            <a:gsLst>
              <a:gs pos="0">
                <a:srgbClr val="F3FAF0"/>
              </a:gs>
              <a:gs pos="50000">
                <a:srgbClr val="F3FAF0">
                  <a:alpha val="49804"/>
                </a:srgbClr>
              </a:gs>
              <a:gs pos="100000">
                <a:srgbClr val="F3FAF0">
                  <a:alpha val="0"/>
                </a:srgbClr>
              </a:gs>
            </a:gsLst>
            <a:lin ang="5400000" scaled="1"/>
          </a:gradFill>
          <a:ln w="10809" cap="flat">
            <a:noFill/>
            <a:prstDash val="solid"/>
            <a:miter/>
          </a:ln>
        </p:spPr>
        <p:txBody>
          <a:bodyPr rtlCol="0" anchor="ctr"/>
          <a:lstStyle/>
          <a:p>
            <a:endParaRPr lang="en-GB" dirty="0"/>
          </a:p>
        </p:txBody>
      </p:sp>
      <p:sp>
        <p:nvSpPr>
          <p:cNvPr id="11" name="Vrije vorm: vorm 10">
            <a:extLst>
              <a:ext uri="{FF2B5EF4-FFF2-40B4-BE49-F238E27FC236}">
                <a16:creationId xmlns:a16="http://schemas.microsoft.com/office/drawing/2014/main" id="{5BF1FD37-CCA2-7C05-BD6B-4E074374BA9D}"/>
              </a:ext>
            </a:extLst>
          </p:cNvPr>
          <p:cNvSpPr/>
          <p:nvPr/>
        </p:nvSpPr>
        <p:spPr>
          <a:xfrm>
            <a:off x="0" y="1819762"/>
            <a:ext cx="3823822" cy="3823821"/>
          </a:xfrm>
          <a:custGeom>
            <a:avLst/>
            <a:gdLst>
              <a:gd name="connsiteX0" fmla="*/ 3823822 w 3823822"/>
              <a:gd name="connsiteY0" fmla="*/ 3823822 h 3823821"/>
              <a:gd name="connsiteX1" fmla="*/ 3748103 w 3823822"/>
              <a:gd name="connsiteY1" fmla="*/ 3823822 h 3823821"/>
              <a:gd name="connsiteX2" fmla="*/ 2998482 w 3823822"/>
              <a:gd name="connsiteY2" fmla="*/ 1573121 h 3823821"/>
              <a:gd name="connsiteX3" fmla="*/ 2250592 w 3823822"/>
              <a:gd name="connsiteY3" fmla="*/ 825232 h 3823821"/>
              <a:gd name="connsiteX4" fmla="*/ 0 w 3823822"/>
              <a:gd name="connsiteY4" fmla="*/ 75719 h 3823821"/>
              <a:gd name="connsiteX5" fmla="*/ 0 w 3823822"/>
              <a:gd name="connsiteY5" fmla="*/ 0 h 3823821"/>
              <a:gd name="connsiteX6" fmla="*/ 2296132 w 3823822"/>
              <a:gd name="connsiteY6" fmla="*/ 764764 h 3823821"/>
              <a:gd name="connsiteX7" fmla="*/ 3059058 w 3823822"/>
              <a:gd name="connsiteY7" fmla="*/ 1527690 h 3823821"/>
              <a:gd name="connsiteX8" fmla="*/ 3823822 w 3823822"/>
              <a:gd name="connsiteY8" fmla="*/ 3823822 h 3823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3822" h="3823821">
                <a:moveTo>
                  <a:pt x="3823822" y="3823822"/>
                </a:moveTo>
                <a:lnTo>
                  <a:pt x="3748103" y="3823822"/>
                </a:lnTo>
                <a:cubicBezTo>
                  <a:pt x="3748103" y="3003999"/>
                  <a:pt x="3488927" y="2225821"/>
                  <a:pt x="2998482" y="1573121"/>
                </a:cubicBezTo>
                <a:cubicBezTo>
                  <a:pt x="2785495" y="1289715"/>
                  <a:pt x="2533891" y="1038111"/>
                  <a:pt x="2250592" y="825232"/>
                </a:cubicBezTo>
                <a:cubicBezTo>
                  <a:pt x="1598001" y="334895"/>
                  <a:pt x="819823" y="75719"/>
                  <a:pt x="0" y="75719"/>
                </a:cubicBezTo>
                <a:lnTo>
                  <a:pt x="0" y="0"/>
                </a:lnTo>
                <a:cubicBezTo>
                  <a:pt x="836373" y="0"/>
                  <a:pt x="1630344" y="264476"/>
                  <a:pt x="2296132" y="764764"/>
                </a:cubicBezTo>
                <a:cubicBezTo>
                  <a:pt x="2585163" y="981970"/>
                  <a:pt x="2841852" y="1238551"/>
                  <a:pt x="3059058" y="1527690"/>
                </a:cubicBezTo>
                <a:cubicBezTo>
                  <a:pt x="3559346" y="2193478"/>
                  <a:pt x="3823822" y="2987557"/>
                  <a:pt x="3823822" y="3823822"/>
                </a:cubicBezTo>
                <a:close/>
              </a:path>
            </a:pathLst>
          </a:custGeom>
          <a:gradFill>
            <a:gsLst>
              <a:gs pos="0">
                <a:srgbClr val="F3FAF0"/>
              </a:gs>
              <a:gs pos="50000">
                <a:srgbClr val="F3FAF0">
                  <a:alpha val="49804"/>
                </a:srgbClr>
              </a:gs>
              <a:gs pos="100000">
                <a:srgbClr val="F3FAF0">
                  <a:alpha val="0"/>
                </a:srgbClr>
              </a:gs>
            </a:gsLst>
            <a:lin ang="5400000" scaled="1"/>
          </a:gradFill>
          <a:ln w="10809" cap="flat">
            <a:noFill/>
            <a:prstDash val="solid"/>
            <a:miter/>
          </a:ln>
        </p:spPr>
        <p:txBody>
          <a:bodyPr rtlCol="0" anchor="ctr"/>
          <a:lstStyle/>
          <a:p>
            <a:endParaRPr lang="en-GB" dirty="0"/>
          </a:p>
        </p:txBody>
      </p:sp>
      <p:sp>
        <p:nvSpPr>
          <p:cNvPr id="91" name="Vrije vorm: vorm 90">
            <a:extLst>
              <a:ext uri="{FF2B5EF4-FFF2-40B4-BE49-F238E27FC236}">
                <a16:creationId xmlns:a16="http://schemas.microsoft.com/office/drawing/2014/main" id="{C38E1B9C-2671-4A03-5AC3-87CC8B2681A3}"/>
              </a:ext>
            </a:extLst>
          </p:cNvPr>
          <p:cNvSpPr/>
          <p:nvPr userDrawn="1"/>
        </p:nvSpPr>
        <p:spPr>
          <a:xfrm>
            <a:off x="0" y="1835886"/>
            <a:ext cx="1541869" cy="3068978"/>
          </a:xfrm>
          <a:custGeom>
            <a:avLst/>
            <a:gdLst>
              <a:gd name="connsiteX0" fmla="*/ 0 w 1541869"/>
              <a:gd name="connsiteY0" fmla="*/ 0 h 3068978"/>
              <a:gd name="connsiteX1" fmla="*/ 12340 w 1541869"/>
              <a:gd name="connsiteY1" fmla="*/ 8514 h 3068978"/>
              <a:gd name="connsiteX2" fmla="*/ 778511 w 1541869"/>
              <a:gd name="connsiteY2" fmla="*/ 774577 h 3068978"/>
              <a:gd name="connsiteX3" fmla="*/ 1541869 w 1541869"/>
              <a:gd name="connsiteY3" fmla="*/ 3068978 h 3068978"/>
              <a:gd name="connsiteX4" fmla="*/ 1466150 w 1541869"/>
              <a:gd name="connsiteY4" fmla="*/ 3068978 h 3068978"/>
              <a:gd name="connsiteX5" fmla="*/ 717935 w 1541869"/>
              <a:gd name="connsiteY5" fmla="*/ 820116 h 3068978"/>
              <a:gd name="connsiteX6" fmla="*/ 174324 w 1541869"/>
              <a:gd name="connsiteY6" fmla="*/ 236529 h 3068978"/>
              <a:gd name="connsiteX7" fmla="*/ 0 w 1541869"/>
              <a:gd name="connsiteY7" fmla="*/ 95803 h 306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1869" h="3068978">
                <a:moveTo>
                  <a:pt x="0" y="0"/>
                </a:moveTo>
                <a:lnTo>
                  <a:pt x="12340" y="8514"/>
                </a:lnTo>
                <a:cubicBezTo>
                  <a:pt x="302778" y="226477"/>
                  <a:pt x="560548" y="484247"/>
                  <a:pt x="778511" y="774577"/>
                </a:cubicBezTo>
                <a:cubicBezTo>
                  <a:pt x="1277934" y="1440149"/>
                  <a:pt x="1541869" y="2233470"/>
                  <a:pt x="1541869" y="3068978"/>
                </a:cubicBezTo>
                <a:lnTo>
                  <a:pt x="1466150" y="3068978"/>
                </a:lnTo>
                <a:cubicBezTo>
                  <a:pt x="1466150" y="2250020"/>
                  <a:pt x="1207406" y="1472384"/>
                  <a:pt x="717935" y="820116"/>
                </a:cubicBezTo>
                <a:cubicBezTo>
                  <a:pt x="557708" y="606588"/>
                  <a:pt x="375515" y="411070"/>
                  <a:pt x="174324" y="236529"/>
                </a:cubicBezTo>
                <a:lnTo>
                  <a:pt x="0" y="95803"/>
                </a:lnTo>
                <a:close/>
              </a:path>
            </a:pathLst>
          </a:custGeom>
          <a:gradFill>
            <a:gsLst>
              <a:gs pos="0">
                <a:srgbClr val="F3FAF0"/>
              </a:gs>
              <a:gs pos="50000">
                <a:srgbClr val="F3FAF0">
                  <a:alpha val="49804"/>
                </a:srgbClr>
              </a:gs>
              <a:gs pos="100000">
                <a:srgbClr val="F3FAF0">
                  <a:alpha val="0"/>
                </a:srgbClr>
              </a:gs>
            </a:gsLst>
            <a:lin ang="5400000" scaled="1"/>
          </a:gradFill>
          <a:ln w="10809" cap="flat">
            <a:noFill/>
            <a:prstDash val="solid"/>
            <a:miter/>
          </a:ln>
        </p:spPr>
        <p:txBody>
          <a:bodyPr rtlCol="0" anchor="ctr"/>
          <a:lstStyle/>
          <a:p>
            <a:endParaRPr lang="en-GB" dirty="0"/>
          </a:p>
        </p:txBody>
      </p:sp>
      <p:grpSp>
        <p:nvGrpSpPr>
          <p:cNvPr id="156" name="Groep 155">
            <a:extLst>
              <a:ext uri="{FF2B5EF4-FFF2-40B4-BE49-F238E27FC236}">
                <a16:creationId xmlns:a16="http://schemas.microsoft.com/office/drawing/2014/main" id="{DE4FA4CD-86B8-5D2F-9BE5-D06D5830A4E3}"/>
              </a:ext>
            </a:extLst>
          </p:cNvPr>
          <p:cNvGrpSpPr/>
          <p:nvPr userDrawn="1"/>
        </p:nvGrpSpPr>
        <p:grpSpPr>
          <a:xfrm>
            <a:off x="1436100" y="268654"/>
            <a:ext cx="151965" cy="151965"/>
            <a:chOff x="1436100" y="268654"/>
            <a:chExt cx="151965" cy="151965"/>
          </a:xfrm>
        </p:grpSpPr>
        <p:sp>
          <p:nvSpPr>
            <p:cNvPr id="42" name="Vrije vorm: vorm 41">
              <a:extLst>
                <a:ext uri="{FF2B5EF4-FFF2-40B4-BE49-F238E27FC236}">
                  <a16:creationId xmlns:a16="http://schemas.microsoft.com/office/drawing/2014/main" id="{2D68D67D-3A99-0080-B1F5-23ABF58C749F}"/>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solidFill>
            <a:ln w="11945" cap="flat">
              <a:noFill/>
              <a:prstDash val="solid"/>
              <a:miter/>
            </a:ln>
          </p:spPr>
          <p:txBody>
            <a:bodyPr rtlCol="0" anchor="ctr"/>
            <a:lstStyle/>
            <a:p>
              <a:endParaRPr lang="en-GB" dirty="0"/>
            </a:p>
          </p:txBody>
        </p:sp>
        <p:sp>
          <p:nvSpPr>
            <p:cNvPr id="43" name="Vrije vorm: vorm 42">
              <a:extLst>
                <a:ext uri="{FF2B5EF4-FFF2-40B4-BE49-F238E27FC236}">
                  <a16:creationId xmlns:a16="http://schemas.microsoft.com/office/drawing/2014/main" id="{4E5C3AE7-6AAB-6EA4-9D49-942D82E1682F}"/>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solidFill>
            <a:ln w="11945" cap="flat">
              <a:noFill/>
              <a:prstDash val="solid"/>
              <a:miter/>
            </a:ln>
          </p:spPr>
          <p:txBody>
            <a:bodyPr rtlCol="0" anchor="ctr"/>
            <a:lstStyle/>
            <a:p>
              <a:endParaRPr lang="en-GB" dirty="0"/>
            </a:p>
          </p:txBody>
        </p:sp>
      </p:grpSp>
      <p:sp>
        <p:nvSpPr>
          <p:cNvPr id="45" name="Vrije vorm: vorm 44">
            <a:extLst>
              <a:ext uri="{FF2B5EF4-FFF2-40B4-BE49-F238E27FC236}">
                <a16:creationId xmlns:a16="http://schemas.microsoft.com/office/drawing/2014/main" id="{C4C69539-A594-FD56-6A35-58FF5FCE785E}"/>
              </a:ext>
            </a:extLst>
          </p:cNvPr>
          <p:cNvSpPr/>
          <p:nvPr/>
        </p:nvSpPr>
        <p:spPr>
          <a:xfrm>
            <a:off x="2955752"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alpha val="20000"/>
            </a:schemeClr>
          </a:solidFill>
          <a:ln w="11945" cap="flat">
            <a:noFill/>
            <a:prstDash val="solid"/>
            <a:miter/>
          </a:ln>
        </p:spPr>
        <p:txBody>
          <a:bodyPr rtlCol="0" anchor="ctr"/>
          <a:lstStyle/>
          <a:p>
            <a:pPr lvl="0"/>
            <a:endParaRPr lang="en-GB" dirty="0"/>
          </a:p>
        </p:txBody>
      </p:sp>
      <p:grpSp>
        <p:nvGrpSpPr>
          <p:cNvPr id="163" name="Groep 162">
            <a:extLst>
              <a:ext uri="{FF2B5EF4-FFF2-40B4-BE49-F238E27FC236}">
                <a16:creationId xmlns:a16="http://schemas.microsoft.com/office/drawing/2014/main" id="{8731AB22-EB0B-7705-3405-9855734AEAE6}"/>
              </a:ext>
            </a:extLst>
          </p:cNvPr>
          <p:cNvGrpSpPr/>
          <p:nvPr userDrawn="1"/>
        </p:nvGrpSpPr>
        <p:grpSpPr>
          <a:xfrm>
            <a:off x="676275" y="1028479"/>
            <a:ext cx="151965" cy="151965"/>
            <a:chOff x="676275" y="1028479"/>
            <a:chExt cx="151965" cy="151965"/>
          </a:xfrm>
        </p:grpSpPr>
        <p:sp>
          <p:nvSpPr>
            <p:cNvPr id="54" name="Vrije vorm: vorm 53">
              <a:extLst>
                <a:ext uri="{FF2B5EF4-FFF2-40B4-BE49-F238E27FC236}">
                  <a16:creationId xmlns:a16="http://schemas.microsoft.com/office/drawing/2014/main" id="{B721ED27-068D-A9AD-5F1D-E603301402F7}"/>
                </a:ext>
              </a:extLst>
            </p:cNvPr>
            <p:cNvSpPr/>
            <p:nvPr/>
          </p:nvSpPr>
          <p:spPr>
            <a:xfrm>
              <a:off x="676275"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bg1">
                <a:alpha val="20000"/>
              </a:schemeClr>
            </a:solidFill>
            <a:ln w="11945" cap="flat">
              <a:noFill/>
              <a:prstDash val="solid"/>
              <a:miter/>
            </a:ln>
          </p:spPr>
          <p:txBody>
            <a:bodyPr rtlCol="0" anchor="ctr"/>
            <a:lstStyle/>
            <a:p>
              <a:pPr lvl="0"/>
              <a:endParaRPr lang="en-GB" dirty="0"/>
            </a:p>
          </p:txBody>
        </p:sp>
        <p:sp>
          <p:nvSpPr>
            <p:cNvPr id="55" name="Vrije vorm: vorm 54">
              <a:extLst>
                <a:ext uri="{FF2B5EF4-FFF2-40B4-BE49-F238E27FC236}">
                  <a16:creationId xmlns:a16="http://schemas.microsoft.com/office/drawing/2014/main" id="{3EC05E37-E9A5-5895-70A3-26FBCAC9FDF8}"/>
                </a:ext>
              </a:extLst>
            </p:cNvPr>
            <p:cNvSpPr/>
            <p:nvPr/>
          </p:nvSpPr>
          <p:spPr>
            <a:xfrm>
              <a:off x="676275"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9732 w 167268"/>
                <a:gd name="connsiteY6" fmla="*/ 107284 h 167268"/>
                <a:gd name="connsiteX7" fmla="*/ 59254 w 167268"/>
                <a:gd name="connsiteY7" fmla="*/ 59975 h 167268"/>
                <a:gd name="connsiteX8" fmla="*/ 59732 w 167268"/>
                <a:gd name="connsiteY8" fmla="*/ 59493 h 167268"/>
                <a:gd name="connsiteX9" fmla="*/ 107045 w 167268"/>
                <a:gd name="connsiteY9" fmla="*/ 59010 h 167268"/>
                <a:gd name="connsiteX10" fmla="*/ 107523 w 167268"/>
                <a:gd name="connsiteY10" fmla="*/ 59493 h 167268"/>
                <a:gd name="connsiteX11" fmla="*/ 108001 w 167268"/>
                <a:gd name="connsiteY11" fmla="*/ 106801 h 167268"/>
                <a:gd name="connsiteX12" fmla="*/ 107523 w 167268"/>
                <a:gd name="connsiteY12" fmla="*/ 107284 h 167268"/>
                <a:gd name="connsiteX13" fmla="*/ 83627 w 167268"/>
                <a:gd name="connsiteY13"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74678" y="117093"/>
                    <a:pt x="66100" y="113572"/>
                    <a:pt x="59732" y="107284"/>
                  </a:cubicBezTo>
                  <a:cubicBezTo>
                    <a:pt x="46529" y="94354"/>
                    <a:pt x="46315" y="73173"/>
                    <a:pt x="59254" y="59975"/>
                  </a:cubicBezTo>
                  <a:cubicBezTo>
                    <a:pt x="59409" y="59813"/>
                    <a:pt x="59564" y="59652"/>
                    <a:pt x="59732" y="59493"/>
                  </a:cubicBezTo>
                  <a:cubicBezTo>
                    <a:pt x="72659" y="46295"/>
                    <a:pt x="93843" y="46079"/>
                    <a:pt x="107045" y="59010"/>
                  </a:cubicBezTo>
                  <a:cubicBezTo>
                    <a:pt x="107200" y="59169"/>
                    <a:pt x="107367" y="59330"/>
                    <a:pt x="107523" y="59493"/>
                  </a:cubicBezTo>
                  <a:cubicBezTo>
                    <a:pt x="120725" y="72424"/>
                    <a:pt x="120940" y="93603"/>
                    <a:pt x="108001" y="106801"/>
                  </a:cubicBezTo>
                  <a:cubicBezTo>
                    <a:pt x="107845" y="106963"/>
                    <a:pt x="107690" y="107125"/>
                    <a:pt x="107523" y="107284"/>
                  </a:cubicBezTo>
                  <a:cubicBezTo>
                    <a:pt x="101155" y="113572"/>
                    <a:pt x="92576" y="117093"/>
                    <a:pt x="83627" y="117081"/>
                  </a:cubicBezTo>
                  <a:close/>
                </a:path>
              </a:pathLst>
            </a:custGeom>
            <a:solidFill>
              <a:schemeClr val="bg1">
                <a:alpha val="20000"/>
              </a:schemeClr>
            </a:solidFill>
            <a:ln w="11945" cap="flat">
              <a:noFill/>
              <a:prstDash val="solid"/>
              <a:miter/>
            </a:ln>
          </p:spPr>
          <p:txBody>
            <a:bodyPr rtlCol="0" anchor="ctr"/>
            <a:lstStyle/>
            <a:p>
              <a:pPr lvl="0"/>
              <a:endParaRPr lang="en-GB" dirty="0"/>
            </a:p>
          </p:txBody>
        </p:sp>
      </p:grpSp>
      <p:grpSp>
        <p:nvGrpSpPr>
          <p:cNvPr id="157" name="Groep 156">
            <a:extLst>
              <a:ext uri="{FF2B5EF4-FFF2-40B4-BE49-F238E27FC236}">
                <a16:creationId xmlns:a16="http://schemas.microsoft.com/office/drawing/2014/main" id="{0B80B5B9-7165-F285-68BA-300394543AC2}"/>
              </a:ext>
            </a:extLst>
          </p:cNvPr>
          <p:cNvGrpSpPr/>
          <p:nvPr userDrawn="1"/>
        </p:nvGrpSpPr>
        <p:grpSpPr>
          <a:xfrm>
            <a:off x="2195927" y="1028479"/>
            <a:ext cx="151965" cy="151965"/>
            <a:chOff x="2195927" y="1028479"/>
            <a:chExt cx="151965" cy="151965"/>
          </a:xfrm>
        </p:grpSpPr>
        <p:sp>
          <p:nvSpPr>
            <p:cNvPr id="56" name="Vrije vorm: vorm 55">
              <a:extLst>
                <a:ext uri="{FF2B5EF4-FFF2-40B4-BE49-F238E27FC236}">
                  <a16:creationId xmlns:a16="http://schemas.microsoft.com/office/drawing/2014/main" id="{ECCEBEA7-6B2E-AA98-177C-74E7A9DD60EB}"/>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solidFill>
            <a:ln w="11945" cap="flat">
              <a:noFill/>
              <a:prstDash val="solid"/>
              <a:miter/>
            </a:ln>
          </p:spPr>
          <p:txBody>
            <a:bodyPr rtlCol="0" anchor="ctr"/>
            <a:lstStyle/>
            <a:p>
              <a:endParaRPr lang="en-GB" dirty="0"/>
            </a:p>
          </p:txBody>
        </p:sp>
        <p:sp>
          <p:nvSpPr>
            <p:cNvPr id="57" name="Vrije vorm: vorm 56">
              <a:extLst>
                <a:ext uri="{FF2B5EF4-FFF2-40B4-BE49-F238E27FC236}">
                  <a16:creationId xmlns:a16="http://schemas.microsoft.com/office/drawing/2014/main" id="{2AF6DBA9-A6EF-A638-E228-9F1A50B158A5}"/>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7 h 167268"/>
                <a:gd name="connsiteX7" fmla="*/ 84105 w 167268"/>
                <a:gd name="connsiteY7" fmla="*/ 50175 h 167268"/>
                <a:gd name="connsiteX8" fmla="*/ 117320 w 167268"/>
                <a:gd name="connsiteY8" fmla="*/ 83869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8"/>
                    <a:pt x="50281" y="101863"/>
                    <a:pt x="50412" y="83387"/>
                  </a:cubicBezTo>
                  <a:cubicBezTo>
                    <a:pt x="50544" y="64912"/>
                    <a:pt x="65634" y="50042"/>
                    <a:pt x="84105" y="50175"/>
                  </a:cubicBezTo>
                  <a:cubicBezTo>
                    <a:pt x="102588" y="50309"/>
                    <a:pt x="117451" y="65393"/>
                    <a:pt x="117320" y="83869"/>
                  </a:cubicBezTo>
                  <a:cubicBezTo>
                    <a:pt x="117260" y="92657"/>
                    <a:pt x="113736" y="101068"/>
                    <a:pt x="107523" y="107284"/>
                  </a:cubicBezTo>
                  <a:cubicBezTo>
                    <a:pt x="101178" y="113593"/>
                    <a:pt x="92576" y="117119"/>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2" name="Groep 161">
            <a:extLst>
              <a:ext uri="{FF2B5EF4-FFF2-40B4-BE49-F238E27FC236}">
                <a16:creationId xmlns:a16="http://schemas.microsoft.com/office/drawing/2014/main" id="{7B7D2BA0-D05A-A0A2-0B6B-6A26CC015F37}"/>
              </a:ext>
            </a:extLst>
          </p:cNvPr>
          <p:cNvGrpSpPr/>
          <p:nvPr userDrawn="1"/>
        </p:nvGrpSpPr>
        <p:grpSpPr>
          <a:xfrm>
            <a:off x="1436100" y="1788305"/>
            <a:ext cx="151965" cy="151965"/>
            <a:chOff x="1436100" y="1788305"/>
            <a:chExt cx="151965" cy="151965"/>
          </a:xfrm>
        </p:grpSpPr>
        <p:sp>
          <p:nvSpPr>
            <p:cNvPr id="68" name="Vrije vorm: vorm 67">
              <a:extLst>
                <a:ext uri="{FF2B5EF4-FFF2-40B4-BE49-F238E27FC236}">
                  <a16:creationId xmlns:a16="http://schemas.microsoft.com/office/drawing/2014/main" id="{8A125716-26D8-31F5-8C30-D9F2919D2C94}"/>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bg1">
                <a:alpha val="20000"/>
              </a:schemeClr>
            </a:solidFill>
            <a:ln w="11945" cap="flat">
              <a:noFill/>
              <a:prstDash val="solid"/>
              <a:miter/>
            </a:ln>
          </p:spPr>
          <p:txBody>
            <a:bodyPr rtlCol="0" anchor="ctr"/>
            <a:lstStyle/>
            <a:p>
              <a:pPr lvl="0"/>
              <a:endParaRPr lang="en-GB" dirty="0"/>
            </a:p>
          </p:txBody>
        </p:sp>
        <p:sp>
          <p:nvSpPr>
            <p:cNvPr id="69" name="Vrije vorm: vorm 68">
              <a:extLst>
                <a:ext uri="{FF2B5EF4-FFF2-40B4-BE49-F238E27FC236}">
                  <a16:creationId xmlns:a16="http://schemas.microsoft.com/office/drawing/2014/main" id="{BB004EFC-EFCE-790B-285E-3BE07FAE7556}"/>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pPr lvl="0"/>
              <a:endParaRPr lang="en-GB" dirty="0"/>
            </a:p>
          </p:txBody>
        </p:sp>
      </p:grpSp>
      <p:grpSp>
        <p:nvGrpSpPr>
          <p:cNvPr id="158" name="Groep 157">
            <a:extLst>
              <a:ext uri="{FF2B5EF4-FFF2-40B4-BE49-F238E27FC236}">
                <a16:creationId xmlns:a16="http://schemas.microsoft.com/office/drawing/2014/main" id="{984FA816-DE39-A0E1-8328-81C54E0D0358}"/>
              </a:ext>
            </a:extLst>
          </p:cNvPr>
          <p:cNvGrpSpPr/>
          <p:nvPr userDrawn="1"/>
        </p:nvGrpSpPr>
        <p:grpSpPr>
          <a:xfrm>
            <a:off x="2955752" y="1788305"/>
            <a:ext cx="151965" cy="151965"/>
            <a:chOff x="2955752" y="1788305"/>
            <a:chExt cx="151965" cy="151965"/>
          </a:xfrm>
        </p:grpSpPr>
        <p:sp>
          <p:nvSpPr>
            <p:cNvPr id="70" name="Vrije vorm: vorm 69">
              <a:extLst>
                <a:ext uri="{FF2B5EF4-FFF2-40B4-BE49-F238E27FC236}">
                  <a16:creationId xmlns:a16="http://schemas.microsoft.com/office/drawing/2014/main" id="{AD86F847-8E61-1D6F-78D0-FB5A19372180}"/>
                </a:ext>
              </a:extLst>
            </p:cNvPr>
            <p:cNvSpPr/>
            <p:nvPr/>
          </p:nvSpPr>
          <p:spPr>
            <a:xfrm>
              <a:off x="2955752"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solidFill>
            <a:ln w="11945" cap="flat">
              <a:noFill/>
              <a:prstDash val="solid"/>
              <a:miter/>
            </a:ln>
          </p:spPr>
          <p:txBody>
            <a:bodyPr rtlCol="0" anchor="ctr"/>
            <a:lstStyle/>
            <a:p>
              <a:endParaRPr lang="en-GB" dirty="0"/>
            </a:p>
          </p:txBody>
        </p:sp>
        <p:sp>
          <p:nvSpPr>
            <p:cNvPr id="71" name="Vrije vorm: vorm 70">
              <a:extLst>
                <a:ext uri="{FF2B5EF4-FFF2-40B4-BE49-F238E27FC236}">
                  <a16:creationId xmlns:a16="http://schemas.microsoft.com/office/drawing/2014/main" id="{FDEAE792-505A-B947-5B3D-F2D7F7551D23}"/>
                </a:ext>
              </a:extLst>
            </p:cNvPr>
            <p:cNvSpPr/>
            <p:nvPr/>
          </p:nvSpPr>
          <p:spPr>
            <a:xfrm>
              <a:off x="2955752"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4" name="Groep 163">
            <a:extLst>
              <a:ext uri="{FF2B5EF4-FFF2-40B4-BE49-F238E27FC236}">
                <a16:creationId xmlns:a16="http://schemas.microsoft.com/office/drawing/2014/main" id="{B0A7183E-C35F-6C61-AEE0-F1C935378057}"/>
              </a:ext>
            </a:extLst>
          </p:cNvPr>
          <p:cNvGrpSpPr/>
          <p:nvPr userDrawn="1"/>
        </p:nvGrpSpPr>
        <p:grpSpPr>
          <a:xfrm>
            <a:off x="676275" y="2548131"/>
            <a:ext cx="151965" cy="151965"/>
            <a:chOff x="676275" y="2548131"/>
            <a:chExt cx="151965" cy="151965"/>
          </a:xfrm>
        </p:grpSpPr>
        <p:sp>
          <p:nvSpPr>
            <p:cNvPr id="80" name="Vrije vorm: vorm 79">
              <a:extLst>
                <a:ext uri="{FF2B5EF4-FFF2-40B4-BE49-F238E27FC236}">
                  <a16:creationId xmlns:a16="http://schemas.microsoft.com/office/drawing/2014/main" id="{D2E2D6AA-4CA8-D20E-CBDB-5434A2E39CED}"/>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solidFill>
            <a:ln w="11945" cap="flat">
              <a:noFill/>
              <a:prstDash val="solid"/>
              <a:miter/>
            </a:ln>
          </p:spPr>
          <p:txBody>
            <a:bodyPr rtlCol="0" anchor="ctr"/>
            <a:lstStyle/>
            <a:p>
              <a:endParaRPr lang="en-GB" dirty="0"/>
            </a:p>
          </p:txBody>
        </p:sp>
        <p:sp>
          <p:nvSpPr>
            <p:cNvPr id="81" name="Vrije vorm: vorm 80">
              <a:extLst>
                <a:ext uri="{FF2B5EF4-FFF2-40B4-BE49-F238E27FC236}">
                  <a16:creationId xmlns:a16="http://schemas.microsoft.com/office/drawing/2014/main" id="{4301B2DD-311B-2255-EA5B-04951991C33C}"/>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1" name="Groep 160">
            <a:extLst>
              <a:ext uri="{FF2B5EF4-FFF2-40B4-BE49-F238E27FC236}">
                <a16:creationId xmlns:a16="http://schemas.microsoft.com/office/drawing/2014/main" id="{CE4F4FA7-E506-2F57-F370-F6834CB0762A}"/>
              </a:ext>
            </a:extLst>
          </p:cNvPr>
          <p:cNvGrpSpPr/>
          <p:nvPr userDrawn="1"/>
        </p:nvGrpSpPr>
        <p:grpSpPr>
          <a:xfrm>
            <a:off x="2195927" y="2548131"/>
            <a:ext cx="151965" cy="151965"/>
            <a:chOff x="2195927" y="2548131"/>
            <a:chExt cx="151965" cy="151965"/>
          </a:xfrm>
        </p:grpSpPr>
        <p:sp>
          <p:nvSpPr>
            <p:cNvPr id="82" name="Vrije vorm: vorm 81">
              <a:extLst>
                <a:ext uri="{FF2B5EF4-FFF2-40B4-BE49-F238E27FC236}">
                  <a16:creationId xmlns:a16="http://schemas.microsoft.com/office/drawing/2014/main" id="{567D651F-B8AF-EB1B-946A-90EC4F80C48D}"/>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solidFill>
            <a:ln w="11945" cap="flat">
              <a:noFill/>
              <a:prstDash val="solid"/>
              <a:miter/>
            </a:ln>
          </p:spPr>
          <p:txBody>
            <a:bodyPr rtlCol="0" anchor="ctr"/>
            <a:lstStyle/>
            <a:p>
              <a:endParaRPr lang="en-GB" dirty="0"/>
            </a:p>
          </p:txBody>
        </p:sp>
        <p:sp>
          <p:nvSpPr>
            <p:cNvPr id="83" name="Vrije vorm: vorm 82">
              <a:extLst>
                <a:ext uri="{FF2B5EF4-FFF2-40B4-BE49-F238E27FC236}">
                  <a16:creationId xmlns:a16="http://schemas.microsoft.com/office/drawing/2014/main" id="{C58E6801-4084-0EAD-A0FE-E6C5FE4198EF}"/>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0" name="Groep 159">
            <a:extLst>
              <a:ext uri="{FF2B5EF4-FFF2-40B4-BE49-F238E27FC236}">
                <a16:creationId xmlns:a16="http://schemas.microsoft.com/office/drawing/2014/main" id="{C9687D3C-EE2D-58ED-5ED2-6F58BFF75D3D}"/>
              </a:ext>
            </a:extLst>
          </p:cNvPr>
          <p:cNvGrpSpPr/>
          <p:nvPr userDrawn="1"/>
        </p:nvGrpSpPr>
        <p:grpSpPr>
          <a:xfrm>
            <a:off x="3715579" y="2548131"/>
            <a:ext cx="151965" cy="151965"/>
            <a:chOff x="3715579" y="2548131"/>
            <a:chExt cx="151965" cy="151965"/>
          </a:xfrm>
        </p:grpSpPr>
        <p:sp>
          <p:nvSpPr>
            <p:cNvPr id="84" name="Vrije vorm: vorm 83">
              <a:extLst>
                <a:ext uri="{FF2B5EF4-FFF2-40B4-BE49-F238E27FC236}">
                  <a16:creationId xmlns:a16="http://schemas.microsoft.com/office/drawing/2014/main" id="{9CFB7428-1640-7106-71E3-CEEC9C2199A2}"/>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solidFill>
            <a:ln w="11945" cap="flat">
              <a:noFill/>
              <a:prstDash val="solid"/>
              <a:miter/>
            </a:ln>
          </p:spPr>
          <p:txBody>
            <a:bodyPr rtlCol="0" anchor="ctr"/>
            <a:lstStyle/>
            <a:p>
              <a:endParaRPr lang="en-GB" dirty="0"/>
            </a:p>
          </p:txBody>
        </p:sp>
        <p:sp>
          <p:nvSpPr>
            <p:cNvPr id="85" name="Vrije vorm: vorm 84">
              <a:extLst>
                <a:ext uri="{FF2B5EF4-FFF2-40B4-BE49-F238E27FC236}">
                  <a16:creationId xmlns:a16="http://schemas.microsoft.com/office/drawing/2014/main" id="{E639F2F6-22F6-E6C0-30E7-C9A4563FD620}"/>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endParaRPr lang="en-GB" dirty="0"/>
            </a:p>
          </p:txBody>
        </p:sp>
      </p:grpSp>
      <p:grpSp>
        <p:nvGrpSpPr>
          <p:cNvPr id="165" name="Groep 164">
            <a:extLst>
              <a:ext uri="{FF2B5EF4-FFF2-40B4-BE49-F238E27FC236}">
                <a16:creationId xmlns:a16="http://schemas.microsoft.com/office/drawing/2014/main" id="{03DF1EB7-0FEA-269F-398C-FE1B27505950}"/>
              </a:ext>
            </a:extLst>
          </p:cNvPr>
          <p:cNvGrpSpPr/>
          <p:nvPr userDrawn="1"/>
        </p:nvGrpSpPr>
        <p:grpSpPr>
          <a:xfrm>
            <a:off x="1436100" y="3307957"/>
            <a:ext cx="151965" cy="151965"/>
            <a:chOff x="1436100" y="3307957"/>
            <a:chExt cx="151965" cy="151965"/>
          </a:xfrm>
        </p:grpSpPr>
        <p:sp>
          <p:nvSpPr>
            <p:cNvPr id="94" name="Vrije vorm: vorm 93">
              <a:extLst>
                <a:ext uri="{FF2B5EF4-FFF2-40B4-BE49-F238E27FC236}">
                  <a16:creationId xmlns:a16="http://schemas.microsoft.com/office/drawing/2014/main" id="{5E364CBB-B959-5E3F-73C1-837472B06288}"/>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bg1">
                <a:alpha val="20000"/>
              </a:schemeClr>
            </a:solidFill>
            <a:ln w="11945" cap="flat">
              <a:noFill/>
              <a:prstDash val="solid"/>
              <a:miter/>
            </a:ln>
          </p:spPr>
          <p:txBody>
            <a:bodyPr rtlCol="0" anchor="ctr"/>
            <a:lstStyle/>
            <a:p>
              <a:pPr lvl="0"/>
              <a:endParaRPr lang="en-GB" dirty="0"/>
            </a:p>
          </p:txBody>
        </p:sp>
        <p:sp>
          <p:nvSpPr>
            <p:cNvPr id="95" name="Vrije vorm: vorm 94">
              <a:extLst>
                <a:ext uri="{FF2B5EF4-FFF2-40B4-BE49-F238E27FC236}">
                  <a16:creationId xmlns:a16="http://schemas.microsoft.com/office/drawing/2014/main" id="{CD16A07E-9EFA-E89B-BC1C-46C9F7A82B72}"/>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alpha val="20000"/>
              </a:schemeClr>
            </a:solidFill>
            <a:ln w="11945" cap="flat">
              <a:noFill/>
              <a:prstDash val="solid"/>
              <a:miter/>
            </a:ln>
          </p:spPr>
          <p:txBody>
            <a:bodyPr rtlCol="0" anchor="ctr"/>
            <a:lstStyle/>
            <a:p>
              <a:pPr lvl="0"/>
              <a:endParaRPr lang="en-GB" dirty="0"/>
            </a:p>
          </p:txBody>
        </p:sp>
      </p:grpSp>
      <p:grpSp>
        <p:nvGrpSpPr>
          <p:cNvPr id="166" name="Groep 165">
            <a:extLst>
              <a:ext uri="{FF2B5EF4-FFF2-40B4-BE49-F238E27FC236}">
                <a16:creationId xmlns:a16="http://schemas.microsoft.com/office/drawing/2014/main" id="{C1B70BE9-407A-0E6A-3837-8939A0171A04}"/>
              </a:ext>
            </a:extLst>
          </p:cNvPr>
          <p:cNvGrpSpPr/>
          <p:nvPr userDrawn="1"/>
        </p:nvGrpSpPr>
        <p:grpSpPr>
          <a:xfrm>
            <a:off x="2955752" y="3307957"/>
            <a:ext cx="151965" cy="151965"/>
            <a:chOff x="2955752" y="3307957"/>
            <a:chExt cx="151965" cy="151965"/>
          </a:xfrm>
        </p:grpSpPr>
        <p:sp>
          <p:nvSpPr>
            <p:cNvPr id="96" name="Vrije vorm: vorm 95">
              <a:extLst>
                <a:ext uri="{FF2B5EF4-FFF2-40B4-BE49-F238E27FC236}">
                  <a16:creationId xmlns:a16="http://schemas.microsoft.com/office/drawing/2014/main" id="{88F45089-4D4B-BB1C-967C-CCCB812909CD}"/>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solidFill>
            <a:ln w="11945" cap="flat">
              <a:noFill/>
              <a:prstDash val="solid"/>
              <a:miter/>
            </a:ln>
          </p:spPr>
          <p:txBody>
            <a:bodyPr rtlCol="0" anchor="ctr"/>
            <a:lstStyle/>
            <a:p>
              <a:endParaRPr lang="en-GB" dirty="0"/>
            </a:p>
          </p:txBody>
        </p:sp>
        <p:sp>
          <p:nvSpPr>
            <p:cNvPr id="97" name="Vrije vorm: vorm 96">
              <a:extLst>
                <a:ext uri="{FF2B5EF4-FFF2-40B4-BE49-F238E27FC236}">
                  <a16:creationId xmlns:a16="http://schemas.microsoft.com/office/drawing/2014/main" id="{FEB8741D-9861-0DD8-5ED8-7FA803D11C83}"/>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68" name="Groep 167">
            <a:extLst>
              <a:ext uri="{FF2B5EF4-FFF2-40B4-BE49-F238E27FC236}">
                <a16:creationId xmlns:a16="http://schemas.microsoft.com/office/drawing/2014/main" id="{1B6FD9A4-DACA-37B9-98F4-C71FEFD0B974}"/>
              </a:ext>
            </a:extLst>
          </p:cNvPr>
          <p:cNvGrpSpPr/>
          <p:nvPr userDrawn="1"/>
        </p:nvGrpSpPr>
        <p:grpSpPr>
          <a:xfrm>
            <a:off x="2195927" y="4067783"/>
            <a:ext cx="151965" cy="151965"/>
            <a:chOff x="2195927" y="4067783"/>
            <a:chExt cx="151965" cy="151965"/>
          </a:xfrm>
        </p:grpSpPr>
        <p:sp>
          <p:nvSpPr>
            <p:cNvPr id="108" name="Vrije vorm: vorm 107">
              <a:extLst>
                <a:ext uri="{FF2B5EF4-FFF2-40B4-BE49-F238E27FC236}">
                  <a16:creationId xmlns:a16="http://schemas.microsoft.com/office/drawing/2014/main" id="{CCED135B-B3C7-89A4-FFCF-16DF9B96CF81}"/>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alpha val="20000"/>
              </a:srgbClr>
            </a:solidFill>
            <a:ln w="11945" cap="flat">
              <a:noFill/>
              <a:prstDash val="solid"/>
              <a:miter/>
            </a:ln>
          </p:spPr>
          <p:txBody>
            <a:bodyPr rtlCol="0" anchor="ctr"/>
            <a:lstStyle/>
            <a:p>
              <a:pPr lvl="0"/>
              <a:endParaRPr lang="en-GB" dirty="0"/>
            </a:p>
          </p:txBody>
        </p:sp>
        <p:sp>
          <p:nvSpPr>
            <p:cNvPr id="109" name="Vrije vorm: vorm 108">
              <a:extLst>
                <a:ext uri="{FF2B5EF4-FFF2-40B4-BE49-F238E27FC236}">
                  <a16:creationId xmlns:a16="http://schemas.microsoft.com/office/drawing/2014/main" id="{86E06E43-40C0-FE50-372F-270A08CD1B3D}"/>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alpha val="20000"/>
              </a:schemeClr>
            </a:solidFill>
            <a:ln w="11945" cap="flat">
              <a:noFill/>
              <a:prstDash val="solid"/>
              <a:miter/>
            </a:ln>
          </p:spPr>
          <p:txBody>
            <a:bodyPr rtlCol="0" anchor="ctr"/>
            <a:lstStyle/>
            <a:p>
              <a:pPr lvl="0"/>
              <a:endParaRPr lang="en-GB" dirty="0"/>
            </a:p>
          </p:txBody>
        </p:sp>
      </p:grpSp>
      <p:grpSp>
        <p:nvGrpSpPr>
          <p:cNvPr id="169" name="Groep 168">
            <a:extLst>
              <a:ext uri="{FF2B5EF4-FFF2-40B4-BE49-F238E27FC236}">
                <a16:creationId xmlns:a16="http://schemas.microsoft.com/office/drawing/2014/main" id="{5A57400C-83D1-42EE-0DA7-984A6AF4083F}"/>
              </a:ext>
            </a:extLst>
          </p:cNvPr>
          <p:cNvGrpSpPr/>
          <p:nvPr userDrawn="1"/>
        </p:nvGrpSpPr>
        <p:grpSpPr>
          <a:xfrm>
            <a:off x="3715579" y="4067783"/>
            <a:ext cx="151965" cy="151965"/>
            <a:chOff x="3715579" y="4067783"/>
            <a:chExt cx="151965" cy="151965"/>
          </a:xfrm>
        </p:grpSpPr>
        <p:sp>
          <p:nvSpPr>
            <p:cNvPr id="110" name="Vrije vorm: vorm 109">
              <a:extLst>
                <a:ext uri="{FF2B5EF4-FFF2-40B4-BE49-F238E27FC236}">
                  <a16:creationId xmlns:a16="http://schemas.microsoft.com/office/drawing/2014/main" id="{EABEDE96-38F2-5BAA-68C2-E6590E25BE89}"/>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solidFill>
            <a:ln w="11945" cap="flat">
              <a:noFill/>
              <a:prstDash val="solid"/>
              <a:miter/>
            </a:ln>
          </p:spPr>
          <p:txBody>
            <a:bodyPr rtlCol="0" anchor="ctr"/>
            <a:lstStyle/>
            <a:p>
              <a:endParaRPr lang="en-GB" dirty="0"/>
            </a:p>
          </p:txBody>
        </p:sp>
        <p:sp>
          <p:nvSpPr>
            <p:cNvPr id="111" name="Vrije vorm: vorm 110">
              <a:extLst>
                <a:ext uri="{FF2B5EF4-FFF2-40B4-BE49-F238E27FC236}">
                  <a16:creationId xmlns:a16="http://schemas.microsoft.com/office/drawing/2014/main" id="{176FE4EA-22C5-CD7D-7E9E-873C98741317}"/>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73" name="Groep 172">
            <a:extLst>
              <a:ext uri="{FF2B5EF4-FFF2-40B4-BE49-F238E27FC236}">
                <a16:creationId xmlns:a16="http://schemas.microsoft.com/office/drawing/2014/main" id="{FC4D7A25-396F-3AFA-1066-5827587DA31B}"/>
              </a:ext>
            </a:extLst>
          </p:cNvPr>
          <p:cNvGrpSpPr/>
          <p:nvPr userDrawn="1"/>
        </p:nvGrpSpPr>
        <p:grpSpPr>
          <a:xfrm>
            <a:off x="1436100" y="4827608"/>
            <a:ext cx="151965" cy="151965"/>
            <a:chOff x="1436100" y="4827608"/>
            <a:chExt cx="151965" cy="151965"/>
          </a:xfrm>
        </p:grpSpPr>
        <p:sp>
          <p:nvSpPr>
            <p:cNvPr id="120" name="Vrije vorm: vorm 119">
              <a:extLst>
                <a:ext uri="{FF2B5EF4-FFF2-40B4-BE49-F238E27FC236}">
                  <a16:creationId xmlns:a16="http://schemas.microsoft.com/office/drawing/2014/main" id="{B99BE0C3-DDCF-3D29-E6AA-729C69DF8DCA}"/>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solidFill>
            <a:ln w="11945" cap="flat">
              <a:noFill/>
              <a:prstDash val="solid"/>
              <a:miter/>
            </a:ln>
          </p:spPr>
          <p:txBody>
            <a:bodyPr rtlCol="0" anchor="ctr"/>
            <a:lstStyle/>
            <a:p>
              <a:endParaRPr lang="en-GB" dirty="0"/>
            </a:p>
          </p:txBody>
        </p:sp>
        <p:sp>
          <p:nvSpPr>
            <p:cNvPr id="121" name="Vrije vorm: vorm 120">
              <a:extLst>
                <a:ext uri="{FF2B5EF4-FFF2-40B4-BE49-F238E27FC236}">
                  <a16:creationId xmlns:a16="http://schemas.microsoft.com/office/drawing/2014/main" id="{95341127-ED96-6205-BED2-8464D0EF171F}"/>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72" name="Groep 171">
            <a:extLst>
              <a:ext uri="{FF2B5EF4-FFF2-40B4-BE49-F238E27FC236}">
                <a16:creationId xmlns:a16="http://schemas.microsoft.com/office/drawing/2014/main" id="{28B60DA0-1E7D-BC41-6366-B45B6A63782F}"/>
              </a:ext>
            </a:extLst>
          </p:cNvPr>
          <p:cNvGrpSpPr/>
          <p:nvPr userDrawn="1"/>
        </p:nvGrpSpPr>
        <p:grpSpPr>
          <a:xfrm>
            <a:off x="2955752" y="4827608"/>
            <a:ext cx="151965" cy="151965"/>
            <a:chOff x="2955752" y="4827608"/>
            <a:chExt cx="151965" cy="151965"/>
          </a:xfrm>
        </p:grpSpPr>
        <p:sp>
          <p:nvSpPr>
            <p:cNvPr id="122" name="Vrije vorm: vorm 121">
              <a:extLst>
                <a:ext uri="{FF2B5EF4-FFF2-40B4-BE49-F238E27FC236}">
                  <a16:creationId xmlns:a16="http://schemas.microsoft.com/office/drawing/2014/main" id="{4BB71F70-ACAD-5A30-7281-776037A25D62}"/>
                </a:ext>
              </a:extLst>
            </p:cNvPr>
            <p:cNvSpPr/>
            <p:nvPr userDrawn="1"/>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bg1">
                <a:alpha val="0"/>
              </a:schemeClr>
            </a:solidFill>
            <a:ln w="11945" cap="flat">
              <a:noFill/>
              <a:prstDash val="solid"/>
              <a:miter/>
            </a:ln>
          </p:spPr>
          <p:txBody>
            <a:bodyPr rtlCol="0" anchor="ctr"/>
            <a:lstStyle/>
            <a:p>
              <a:pPr lvl="0"/>
              <a:endParaRPr lang="en-GB" dirty="0"/>
            </a:p>
          </p:txBody>
        </p:sp>
        <p:sp>
          <p:nvSpPr>
            <p:cNvPr id="123" name="Vrije vorm: vorm 122">
              <a:extLst>
                <a:ext uri="{FF2B5EF4-FFF2-40B4-BE49-F238E27FC236}">
                  <a16:creationId xmlns:a16="http://schemas.microsoft.com/office/drawing/2014/main" id="{5D68C5F5-57DF-AB10-6C5B-3431B86D4D32}"/>
                </a:ext>
              </a:extLst>
            </p:cNvPr>
            <p:cNvSpPr/>
            <p:nvPr/>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alpha val="20000"/>
              </a:schemeClr>
            </a:solidFill>
            <a:ln w="11945" cap="flat">
              <a:noFill/>
              <a:prstDash val="solid"/>
              <a:miter/>
            </a:ln>
          </p:spPr>
          <p:txBody>
            <a:bodyPr rtlCol="0" anchor="ctr"/>
            <a:lstStyle/>
            <a:p>
              <a:pPr lvl="0"/>
              <a:endParaRPr lang="en-GB" dirty="0"/>
            </a:p>
          </p:txBody>
        </p:sp>
      </p:grpSp>
      <p:sp>
        <p:nvSpPr>
          <p:cNvPr id="133" name="Vrije vorm: vorm 132">
            <a:extLst>
              <a:ext uri="{FF2B5EF4-FFF2-40B4-BE49-F238E27FC236}">
                <a16:creationId xmlns:a16="http://schemas.microsoft.com/office/drawing/2014/main" id="{C60C56A3-815B-AE9B-03C5-7AF6E64A4793}"/>
              </a:ext>
            </a:extLst>
          </p:cNvPr>
          <p:cNvSpPr/>
          <p:nvPr/>
        </p:nvSpPr>
        <p:spPr>
          <a:xfrm>
            <a:off x="676275"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alpha val="20000"/>
            </a:schemeClr>
          </a:solidFill>
          <a:ln w="11945" cap="flat">
            <a:noFill/>
            <a:prstDash val="solid"/>
            <a:miter/>
          </a:ln>
        </p:spPr>
        <p:txBody>
          <a:bodyPr rtlCol="0" anchor="ctr"/>
          <a:lstStyle/>
          <a:p>
            <a:endParaRPr lang="en-GB" dirty="0"/>
          </a:p>
        </p:txBody>
      </p:sp>
      <p:grpSp>
        <p:nvGrpSpPr>
          <p:cNvPr id="175" name="Groep 174">
            <a:extLst>
              <a:ext uri="{FF2B5EF4-FFF2-40B4-BE49-F238E27FC236}">
                <a16:creationId xmlns:a16="http://schemas.microsoft.com/office/drawing/2014/main" id="{F144AE15-1859-C558-5995-5A64A15E93E7}"/>
              </a:ext>
            </a:extLst>
          </p:cNvPr>
          <p:cNvGrpSpPr/>
          <p:nvPr userDrawn="1"/>
        </p:nvGrpSpPr>
        <p:grpSpPr>
          <a:xfrm>
            <a:off x="2195927" y="5587435"/>
            <a:ext cx="151965" cy="151965"/>
            <a:chOff x="2195927" y="5587435"/>
            <a:chExt cx="151965" cy="151965"/>
          </a:xfrm>
        </p:grpSpPr>
        <p:sp>
          <p:nvSpPr>
            <p:cNvPr id="134" name="Vrije vorm: vorm 133">
              <a:extLst>
                <a:ext uri="{FF2B5EF4-FFF2-40B4-BE49-F238E27FC236}">
                  <a16:creationId xmlns:a16="http://schemas.microsoft.com/office/drawing/2014/main" id="{EA4DC19E-7F78-D7B2-1F34-4DF8F33D195D}"/>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alpha val="20000"/>
              </a:srgbClr>
            </a:solidFill>
            <a:ln w="11945" cap="flat">
              <a:noFill/>
              <a:prstDash val="solid"/>
              <a:miter/>
            </a:ln>
          </p:spPr>
          <p:txBody>
            <a:bodyPr rtlCol="0" anchor="ctr"/>
            <a:lstStyle/>
            <a:p>
              <a:pPr lvl="0"/>
              <a:endParaRPr lang="en-GB" dirty="0"/>
            </a:p>
          </p:txBody>
        </p:sp>
        <p:sp>
          <p:nvSpPr>
            <p:cNvPr id="135" name="Vrije vorm: vorm 134">
              <a:extLst>
                <a:ext uri="{FF2B5EF4-FFF2-40B4-BE49-F238E27FC236}">
                  <a16:creationId xmlns:a16="http://schemas.microsoft.com/office/drawing/2014/main" id="{E5D83847-8FB2-630F-4432-B7C10E2FC3C2}"/>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alpha val="20000"/>
              </a:schemeClr>
            </a:solidFill>
            <a:ln w="11945" cap="flat">
              <a:noFill/>
              <a:prstDash val="solid"/>
              <a:miter/>
            </a:ln>
          </p:spPr>
          <p:txBody>
            <a:bodyPr rtlCol="0" anchor="ctr"/>
            <a:lstStyle/>
            <a:p>
              <a:pPr lvl="0"/>
              <a:endParaRPr lang="en-GB" dirty="0"/>
            </a:p>
          </p:txBody>
        </p:sp>
      </p:grpSp>
      <p:grpSp>
        <p:nvGrpSpPr>
          <p:cNvPr id="176" name="Groep 175">
            <a:extLst>
              <a:ext uri="{FF2B5EF4-FFF2-40B4-BE49-F238E27FC236}">
                <a16:creationId xmlns:a16="http://schemas.microsoft.com/office/drawing/2014/main" id="{A9468737-5BF2-67A4-F738-FC0A3656D10C}"/>
              </a:ext>
            </a:extLst>
          </p:cNvPr>
          <p:cNvGrpSpPr/>
          <p:nvPr userDrawn="1"/>
        </p:nvGrpSpPr>
        <p:grpSpPr>
          <a:xfrm>
            <a:off x="3715579" y="5587435"/>
            <a:ext cx="151965" cy="151965"/>
            <a:chOff x="3715579" y="5587435"/>
            <a:chExt cx="151965" cy="151965"/>
          </a:xfrm>
        </p:grpSpPr>
        <p:sp>
          <p:nvSpPr>
            <p:cNvPr id="136" name="Vrije vorm: vorm 135">
              <a:extLst>
                <a:ext uri="{FF2B5EF4-FFF2-40B4-BE49-F238E27FC236}">
                  <a16:creationId xmlns:a16="http://schemas.microsoft.com/office/drawing/2014/main" id="{F97241AD-ECDD-F220-12EA-3C2C973141B2}"/>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solidFill>
            <a:ln w="11945" cap="flat">
              <a:noFill/>
              <a:prstDash val="solid"/>
              <a:miter/>
            </a:ln>
          </p:spPr>
          <p:txBody>
            <a:bodyPr rtlCol="0" anchor="ctr"/>
            <a:lstStyle/>
            <a:p>
              <a:endParaRPr lang="en-GB" dirty="0"/>
            </a:p>
          </p:txBody>
        </p:sp>
        <p:sp>
          <p:nvSpPr>
            <p:cNvPr id="137" name="Vrije vorm: vorm 136">
              <a:extLst>
                <a:ext uri="{FF2B5EF4-FFF2-40B4-BE49-F238E27FC236}">
                  <a16:creationId xmlns:a16="http://schemas.microsoft.com/office/drawing/2014/main" id="{54FAEAC3-B54A-3D25-2565-095439C1DC7D}"/>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dirty="0"/>
            </a:p>
          </p:txBody>
        </p:sp>
      </p:grpSp>
      <p:grpSp>
        <p:nvGrpSpPr>
          <p:cNvPr id="179" name="Groep 178">
            <a:extLst>
              <a:ext uri="{FF2B5EF4-FFF2-40B4-BE49-F238E27FC236}">
                <a16:creationId xmlns:a16="http://schemas.microsoft.com/office/drawing/2014/main" id="{C575942B-F4ED-A097-3F6C-66CFF5E59E26}"/>
              </a:ext>
            </a:extLst>
          </p:cNvPr>
          <p:cNvGrpSpPr/>
          <p:nvPr userDrawn="1"/>
        </p:nvGrpSpPr>
        <p:grpSpPr>
          <a:xfrm>
            <a:off x="1436100" y="6347260"/>
            <a:ext cx="151965" cy="151965"/>
            <a:chOff x="1436100" y="6347260"/>
            <a:chExt cx="151965" cy="151965"/>
          </a:xfrm>
        </p:grpSpPr>
        <p:sp>
          <p:nvSpPr>
            <p:cNvPr id="146" name="Vrije vorm: vorm 145">
              <a:extLst>
                <a:ext uri="{FF2B5EF4-FFF2-40B4-BE49-F238E27FC236}">
                  <a16:creationId xmlns:a16="http://schemas.microsoft.com/office/drawing/2014/main" id="{37AD87F1-07C6-9CC6-D5AA-74F12BF3245E}"/>
                </a:ext>
              </a:extLst>
            </p:cNvPr>
            <p:cNvSpPr/>
            <p:nvPr/>
          </p:nvSpPr>
          <p:spPr>
            <a:xfrm>
              <a:off x="1436100"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bg1">
                <a:alpha val="20000"/>
              </a:schemeClr>
            </a:solidFill>
            <a:ln w="11945" cap="flat">
              <a:noFill/>
              <a:prstDash val="solid"/>
              <a:miter/>
            </a:ln>
          </p:spPr>
          <p:txBody>
            <a:bodyPr rtlCol="0" anchor="ctr"/>
            <a:lstStyle/>
            <a:p>
              <a:pPr lvl="0"/>
              <a:endParaRPr lang="en-GB" dirty="0"/>
            </a:p>
          </p:txBody>
        </p:sp>
        <p:sp>
          <p:nvSpPr>
            <p:cNvPr id="147" name="Vrije vorm: vorm 146">
              <a:extLst>
                <a:ext uri="{FF2B5EF4-FFF2-40B4-BE49-F238E27FC236}">
                  <a16:creationId xmlns:a16="http://schemas.microsoft.com/office/drawing/2014/main" id="{DE56784E-09B2-7D5E-6A60-1DFCF78DEF8F}"/>
                </a:ext>
              </a:extLst>
            </p:cNvPr>
            <p:cNvSpPr/>
            <p:nvPr/>
          </p:nvSpPr>
          <p:spPr>
            <a:xfrm>
              <a:off x="1436100"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pPr lvl="0"/>
              <a:endParaRPr lang="en-GB" dirty="0"/>
            </a:p>
          </p:txBody>
        </p:sp>
      </p:grpSp>
      <p:sp>
        <p:nvSpPr>
          <p:cNvPr id="149" name="Vrije vorm: vorm 148">
            <a:extLst>
              <a:ext uri="{FF2B5EF4-FFF2-40B4-BE49-F238E27FC236}">
                <a16:creationId xmlns:a16="http://schemas.microsoft.com/office/drawing/2014/main" id="{65BD0B66-BE91-1D3C-EE40-4FBD0E849A73}"/>
              </a:ext>
            </a:extLst>
          </p:cNvPr>
          <p:cNvSpPr/>
          <p:nvPr/>
        </p:nvSpPr>
        <p:spPr>
          <a:xfrm>
            <a:off x="2955752"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endParaRPr lang="en-GB" dirty="0"/>
          </a:p>
        </p:txBody>
      </p:sp>
      <p:sp>
        <p:nvSpPr>
          <p:cNvPr id="185" name="Vrije vorm: vorm 184">
            <a:extLst>
              <a:ext uri="{FF2B5EF4-FFF2-40B4-BE49-F238E27FC236}">
                <a16:creationId xmlns:a16="http://schemas.microsoft.com/office/drawing/2014/main" id="{1B13F80D-F64F-411F-E09B-DEACB0B05A73}"/>
              </a:ext>
            </a:extLst>
          </p:cNvPr>
          <p:cNvSpPr/>
          <p:nvPr/>
        </p:nvSpPr>
        <p:spPr>
          <a:xfrm>
            <a:off x="3715579" y="102985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endParaRPr lang="en-GB" dirty="0"/>
          </a:p>
        </p:txBody>
      </p:sp>
      <p:sp>
        <p:nvSpPr>
          <p:cNvPr id="190" name="Vrije vorm: vorm 189">
            <a:extLst>
              <a:ext uri="{FF2B5EF4-FFF2-40B4-BE49-F238E27FC236}">
                <a16:creationId xmlns:a16="http://schemas.microsoft.com/office/drawing/2014/main" id="{CB2408CD-4200-C813-A0A5-7865C44B31FF}"/>
              </a:ext>
            </a:extLst>
          </p:cNvPr>
          <p:cNvSpPr/>
          <p:nvPr/>
        </p:nvSpPr>
        <p:spPr>
          <a:xfrm>
            <a:off x="5159247" y="3039403"/>
            <a:ext cx="2216828" cy="779193"/>
          </a:xfrm>
          <a:custGeom>
            <a:avLst/>
            <a:gdLst>
              <a:gd name="connsiteX0" fmla="*/ 1023336 w 1241615"/>
              <a:gd name="connsiteY0" fmla="*/ 283281 h 436415"/>
              <a:gd name="connsiteX1" fmla="*/ 958240 w 1241615"/>
              <a:gd name="connsiteY1" fmla="*/ 218184 h 436415"/>
              <a:gd name="connsiteX2" fmla="*/ 1023336 w 1241615"/>
              <a:gd name="connsiteY2" fmla="*/ 153087 h 436415"/>
              <a:gd name="connsiteX3" fmla="*/ 1088433 w 1241615"/>
              <a:gd name="connsiteY3" fmla="*/ 218184 h 436415"/>
              <a:gd name="connsiteX4" fmla="*/ 1023336 w 1241615"/>
              <a:gd name="connsiteY4" fmla="*/ 283281 h 436415"/>
              <a:gd name="connsiteX5" fmla="*/ 1023336 w 1241615"/>
              <a:gd name="connsiteY5" fmla="*/ 0 h 436415"/>
              <a:gd name="connsiteX6" fmla="*/ 808403 w 1241615"/>
              <a:gd name="connsiteY6" fmla="*/ 180235 h 436415"/>
              <a:gd name="connsiteX7" fmla="*/ 808403 w 1241615"/>
              <a:gd name="connsiteY7" fmla="*/ 53769 h 436415"/>
              <a:gd name="connsiteX8" fmla="*/ 761899 w 1241615"/>
              <a:gd name="connsiteY8" fmla="*/ 7265 h 436415"/>
              <a:gd name="connsiteX9" fmla="*/ 652305 w 1241615"/>
              <a:gd name="connsiteY9" fmla="*/ 7265 h 436415"/>
              <a:gd name="connsiteX10" fmla="*/ 652305 w 1241615"/>
              <a:gd name="connsiteY10" fmla="*/ 171823 h 436415"/>
              <a:gd name="connsiteX11" fmla="*/ 558579 w 1241615"/>
              <a:gd name="connsiteY11" fmla="*/ 44497 h 436415"/>
              <a:gd name="connsiteX12" fmla="*/ 484210 w 1241615"/>
              <a:gd name="connsiteY12" fmla="*/ 7265 h 436415"/>
              <a:gd name="connsiteX13" fmla="*/ 0 w 1241615"/>
              <a:gd name="connsiteY13" fmla="*/ 7265 h 436415"/>
              <a:gd name="connsiteX14" fmla="*/ 0 w 1241615"/>
              <a:gd name="connsiteY14" fmla="*/ 119392 h 436415"/>
              <a:gd name="connsiteX15" fmla="*/ 45787 w 1241615"/>
              <a:gd name="connsiteY15" fmla="*/ 165227 h 436415"/>
              <a:gd name="connsiteX16" fmla="*/ 118245 w 1241615"/>
              <a:gd name="connsiteY16" fmla="*/ 165227 h 436415"/>
              <a:gd name="connsiteX17" fmla="*/ 118245 w 1241615"/>
              <a:gd name="connsiteY17" fmla="*/ 382742 h 436415"/>
              <a:gd name="connsiteX18" fmla="*/ 164749 w 1241615"/>
              <a:gd name="connsiteY18" fmla="*/ 429246 h 436415"/>
              <a:gd name="connsiteX19" fmla="*/ 283328 w 1241615"/>
              <a:gd name="connsiteY19" fmla="*/ 429246 h 436415"/>
              <a:gd name="connsiteX20" fmla="*/ 283328 w 1241615"/>
              <a:gd name="connsiteY20" fmla="*/ 165179 h 436415"/>
              <a:gd name="connsiteX21" fmla="*/ 383411 w 1241615"/>
              <a:gd name="connsiteY21" fmla="*/ 165179 h 436415"/>
              <a:gd name="connsiteX22" fmla="*/ 383411 w 1241615"/>
              <a:gd name="connsiteY22" fmla="*/ 382694 h 436415"/>
              <a:gd name="connsiteX23" fmla="*/ 429915 w 1241615"/>
              <a:gd name="connsiteY23" fmla="*/ 429199 h 436415"/>
              <a:gd name="connsiteX24" fmla="*/ 539557 w 1241615"/>
              <a:gd name="connsiteY24" fmla="*/ 429199 h 436415"/>
              <a:gd name="connsiteX25" fmla="*/ 539557 w 1241615"/>
              <a:gd name="connsiteY25" fmla="*/ 264641 h 436415"/>
              <a:gd name="connsiteX26" fmla="*/ 632948 w 1241615"/>
              <a:gd name="connsiteY26" fmla="*/ 391966 h 436415"/>
              <a:gd name="connsiteX27" fmla="*/ 707364 w 1241615"/>
              <a:gd name="connsiteY27" fmla="*/ 429199 h 436415"/>
              <a:gd name="connsiteX28" fmla="*/ 808403 w 1241615"/>
              <a:gd name="connsiteY28" fmla="*/ 429199 h 436415"/>
              <a:gd name="connsiteX29" fmla="*/ 808403 w 1241615"/>
              <a:gd name="connsiteY29" fmla="*/ 257663 h 436415"/>
              <a:gd name="connsiteX30" fmla="*/ 1023336 w 1241615"/>
              <a:gd name="connsiteY30" fmla="*/ 436416 h 436415"/>
              <a:gd name="connsiteX31" fmla="*/ 1241616 w 1241615"/>
              <a:gd name="connsiteY31" fmla="*/ 218232 h 436415"/>
              <a:gd name="connsiteX32" fmla="*/ 1023336 w 1241615"/>
              <a:gd name="connsiteY32" fmla="*/ 0 h 436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1615" h="436415">
                <a:moveTo>
                  <a:pt x="1023336" y="283281"/>
                </a:moveTo>
                <a:cubicBezTo>
                  <a:pt x="987395" y="283281"/>
                  <a:pt x="958240" y="254174"/>
                  <a:pt x="958240" y="218184"/>
                </a:cubicBezTo>
                <a:cubicBezTo>
                  <a:pt x="958240" y="182242"/>
                  <a:pt x="987395" y="153087"/>
                  <a:pt x="1023336" y="153087"/>
                </a:cubicBezTo>
                <a:cubicBezTo>
                  <a:pt x="1059278" y="153087"/>
                  <a:pt x="1088433" y="182242"/>
                  <a:pt x="1088433" y="218184"/>
                </a:cubicBezTo>
                <a:cubicBezTo>
                  <a:pt x="1088433" y="254174"/>
                  <a:pt x="1059278" y="283281"/>
                  <a:pt x="1023336" y="283281"/>
                </a:cubicBezTo>
                <a:moveTo>
                  <a:pt x="1023336" y="0"/>
                </a:moveTo>
                <a:cubicBezTo>
                  <a:pt x="912787" y="0"/>
                  <a:pt x="825609" y="75803"/>
                  <a:pt x="808403" y="180235"/>
                </a:cubicBezTo>
                <a:lnTo>
                  <a:pt x="808403" y="53769"/>
                </a:lnTo>
                <a:cubicBezTo>
                  <a:pt x="808403" y="21221"/>
                  <a:pt x="794447" y="7265"/>
                  <a:pt x="761899" y="7265"/>
                </a:cubicBezTo>
                <a:lnTo>
                  <a:pt x="652305" y="7265"/>
                </a:lnTo>
                <a:lnTo>
                  <a:pt x="652305" y="171823"/>
                </a:lnTo>
                <a:lnTo>
                  <a:pt x="558579" y="44497"/>
                </a:lnTo>
                <a:cubicBezTo>
                  <a:pt x="538218" y="17493"/>
                  <a:pt x="518097" y="7265"/>
                  <a:pt x="484210" y="7265"/>
                </a:cubicBezTo>
                <a:lnTo>
                  <a:pt x="0" y="7265"/>
                </a:lnTo>
                <a:lnTo>
                  <a:pt x="0" y="119392"/>
                </a:lnTo>
                <a:cubicBezTo>
                  <a:pt x="0" y="151462"/>
                  <a:pt x="13765" y="165227"/>
                  <a:pt x="45787" y="165227"/>
                </a:cubicBezTo>
                <a:lnTo>
                  <a:pt x="118245" y="165227"/>
                </a:lnTo>
                <a:lnTo>
                  <a:pt x="118245" y="382742"/>
                </a:lnTo>
                <a:cubicBezTo>
                  <a:pt x="118245" y="415242"/>
                  <a:pt x="132201" y="429246"/>
                  <a:pt x="164749" y="429246"/>
                </a:cubicBezTo>
                <a:lnTo>
                  <a:pt x="283328" y="429246"/>
                </a:lnTo>
                <a:lnTo>
                  <a:pt x="283328" y="165179"/>
                </a:lnTo>
                <a:lnTo>
                  <a:pt x="383411" y="165179"/>
                </a:lnTo>
                <a:lnTo>
                  <a:pt x="383411" y="382694"/>
                </a:lnTo>
                <a:cubicBezTo>
                  <a:pt x="383411" y="415195"/>
                  <a:pt x="397415" y="429199"/>
                  <a:pt x="429915" y="429199"/>
                </a:cubicBezTo>
                <a:lnTo>
                  <a:pt x="539557" y="429199"/>
                </a:lnTo>
                <a:lnTo>
                  <a:pt x="539557" y="264641"/>
                </a:lnTo>
                <a:lnTo>
                  <a:pt x="632948" y="391966"/>
                </a:lnTo>
                <a:cubicBezTo>
                  <a:pt x="653356" y="419018"/>
                  <a:pt x="673478" y="429199"/>
                  <a:pt x="707364" y="429199"/>
                </a:cubicBezTo>
                <a:lnTo>
                  <a:pt x="808403" y="429199"/>
                </a:lnTo>
                <a:lnTo>
                  <a:pt x="808403" y="257663"/>
                </a:lnTo>
                <a:cubicBezTo>
                  <a:pt x="825418" y="363337"/>
                  <a:pt x="910349" y="436416"/>
                  <a:pt x="1023336" y="436416"/>
                </a:cubicBezTo>
                <a:cubicBezTo>
                  <a:pt x="1146934" y="436416"/>
                  <a:pt x="1241616" y="341782"/>
                  <a:pt x="1241616" y="218232"/>
                </a:cubicBezTo>
                <a:cubicBezTo>
                  <a:pt x="1241616" y="91623"/>
                  <a:pt x="1149945" y="0"/>
                  <a:pt x="1023336" y="0"/>
                </a:cubicBezTo>
              </a:path>
            </a:pathLst>
          </a:custGeom>
          <a:solidFill>
            <a:schemeClr val="bg1"/>
          </a:solidFill>
          <a:ln w="4777" cap="flat">
            <a:noFill/>
            <a:prstDash val="solid"/>
            <a:miter/>
          </a:ln>
        </p:spPr>
        <p:txBody>
          <a:bodyPr rtlCol="0" anchor="ctr"/>
          <a:lstStyle/>
          <a:p>
            <a:endParaRPr lang="en-GB" dirty="0"/>
          </a:p>
        </p:txBody>
      </p:sp>
      <p:grpSp>
        <p:nvGrpSpPr>
          <p:cNvPr id="167" name="Groep 166">
            <a:extLst>
              <a:ext uri="{FF2B5EF4-FFF2-40B4-BE49-F238E27FC236}">
                <a16:creationId xmlns:a16="http://schemas.microsoft.com/office/drawing/2014/main" id="{E06E8170-EAEE-0BF4-0C2B-18C473117278}"/>
              </a:ext>
            </a:extLst>
          </p:cNvPr>
          <p:cNvGrpSpPr/>
          <p:nvPr userDrawn="1"/>
        </p:nvGrpSpPr>
        <p:grpSpPr>
          <a:xfrm>
            <a:off x="676275" y="4067783"/>
            <a:ext cx="151965" cy="151965"/>
            <a:chOff x="676275" y="4067783"/>
            <a:chExt cx="151965" cy="151965"/>
          </a:xfrm>
        </p:grpSpPr>
        <p:sp>
          <p:nvSpPr>
            <p:cNvPr id="106" name="Vrije vorm: vorm 105">
              <a:extLst>
                <a:ext uri="{FF2B5EF4-FFF2-40B4-BE49-F238E27FC236}">
                  <a16:creationId xmlns:a16="http://schemas.microsoft.com/office/drawing/2014/main" id="{511D45D6-CD2D-0AA6-E1D5-D47F40E65CCC}"/>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solidFill>
            <a:ln w="11945" cap="flat">
              <a:noFill/>
              <a:prstDash val="solid"/>
              <a:miter/>
            </a:ln>
          </p:spPr>
          <p:txBody>
            <a:bodyPr rtlCol="0" anchor="ctr"/>
            <a:lstStyle/>
            <a:p>
              <a:endParaRPr lang="en-GB" dirty="0"/>
            </a:p>
          </p:txBody>
        </p:sp>
        <p:sp>
          <p:nvSpPr>
            <p:cNvPr id="107" name="Vrije vorm: vorm 106">
              <a:extLst>
                <a:ext uri="{FF2B5EF4-FFF2-40B4-BE49-F238E27FC236}">
                  <a16:creationId xmlns:a16="http://schemas.microsoft.com/office/drawing/2014/main" id="{8EAFF20B-5065-ACDD-E494-01B2BB3E9DAC}"/>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en-GB" dirty="0"/>
            </a:p>
          </p:txBody>
        </p:sp>
      </p:grpSp>
    </p:spTree>
    <p:extLst>
      <p:ext uri="{BB962C8B-B14F-4D97-AF65-F5344CB8AC3E}">
        <p14:creationId xmlns:p14="http://schemas.microsoft.com/office/powerpoint/2010/main" val="140264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500"/>
                                  </p:stCondLst>
                                  <p:childTnLst>
                                    <p:set>
                                      <p:cBhvr>
                                        <p:cTn id="6" dur="1" fill="hold">
                                          <p:stCondLst>
                                            <p:cond delay="0"/>
                                          </p:stCondLst>
                                        </p:cTn>
                                        <p:tgtEl>
                                          <p:spTgt spid="156"/>
                                        </p:tgtEl>
                                        <p:attrNameLst>
                                          <p:attrName>style.visibility</p:attrName>
                                        </p:attrNameLst>
                                      </p:cBhvr>
                                      <p:to>
                                        <p:strVal val="visible"/>
                                      </p:to>
                                    </p:set>
                                    <p:anim calcmode="lin" valueType="num">
                                      <p:cBhvr>
                                        <p:cTn id="7" dur="500" fill="hold"/>
                                        <p:tgtEl>
                                          <p:spTgt spid="156"/>
                                        </p:tgtEl>
                                        <p:attrNameLst>
                                          <p:attrName>ppt_w</p:attrName>
                                        </p:attrNameLst>
                                      </p:cBhvr>
                                      <p:tavLst>
                                        <p:tav tm="0">
                                          <p:val>
                                            <p:fltVal val="0"/>
                                          </p:val>
                                        </p:tav>
                                        <p:tav tm="100000">
                                          <p:val>
                                            <p:strVal val="#ppt_w"/>
                                          </p:val>
                                        </p:tav>
                                      </p:tavLst>
                                    </p:anim>
                                    <p:anim calcmode="lin" valueType="num">
                                      <p:cBhvr>
                                        <p:cTn id="8" dur="500" fill="hold"/>
                                        <p:tgtEl>
                                          <p:spTgt spid="156"/>
                                        </p:tgtEl>
                                        <p:attrNameLst>
                                          <p:attrName>ppt_h</p:attrName>
                                        </p:attrNameLst>
                                      </p:cBhvr>
                                      <p:tavLst>
                                        <p:tav tm="0">
                                          <p:val>
                                            <p:fltVal val="0"/>
                                          </p:val>
                                        </p:tav>
                                        <p:tav tm="100000">
                                          <p:val>
                                            <p:strVal val="#ppt_h"/>
                                          </p:val>
                                        </p:tav>
                                      </p:tavLst>
                                    </p:anim>
                                  </p:childTnLst>
                                </p:cTn>
                              </p:par>
                              <p:par>
                                <p:cTn id="9" presetID="6" presetClass="emph" presetSubtype="0" autoRev="1" fill="hold" nodeType="withEffect">
                                  <p:stCondLst>
                                    <p:cond delay="1000"/>
                                  </p:stCondLst>
                                  <p:childTnLst>
                                    <p:animScale>
                                      <p:cBhvr>
                                        <p:cTn id="10" dur="100" fill="hold"/>
                                        <p:tgtEl>
                                          <p:spTgt spid="156"/>
                                        </p:tgtEl>
                                      </p:cBhvr>
                                      <p:by x="130000" y="130000"/>
                                    </p:animScale>
                                  </p:childTnLst>
                                </p:cTn>
                              </p:par>
                              <p:par>
                                <p:cTn id="11" presetID="23" presetClass="entr" presetSubtype="16" fill="hold" nodeType="withEffect">
                                  <p:stCondLst>
                                    <p:cond delay="0"/>
                                  </p:stCondLst>
                                  <p:childTnLst>
                                    <p:set>
                                      <p:cBhvr>
                                        <p:cTn id="12" dur="1" fill="hold">
                                          <p:stCondLst>
                                            <p:cond delay="0"/>
                                          </p:stCondLst>
                                        </p:cTn>
                                        <p:tgtEl>
                                          <p:spTgt spid="163"/>
                                        </p:tgtEl>
                                        <p:attrNameLst>
                                          <p:attrName>style.visibility</p:attrName>
                                        </p:attrNameLst>
                                      </p:cBhvr>
                                      <p:to>
                                        <p:strVal val="visible"/>
                                      </p:to>
                                    </p:set>
                                    <p:anim calcmode="lin" valueType="num">
                                      <p:cBhvr>
                                        <p:cTn id="13" dur="500" fill="hold"/>
                                        <p:tgtEl>
                                          <p:spTgt spid="163"/>
                                        </p:tgtEl>
                                        <p:attrNameLst>
                                          <p:attrName>ppt_w</p:attrName>
                                        </p:attrNameLst>
                                      </p:cBhvr>
                                      <p:tavLst>
                                        <p:tav tm="0">
                                          <p:val>
                                            <p:fltVal val="0"/>
                                          </p:val>
                                        </p:tav>
                                        <p:tav tm="100000">
                                          <p:val>
                                            <p:strVal val="#ppt_w"/>
                                          </p:val>
                                        </p:tav>
                                      </p:tavLst>
                                    </p:anim>
                                    <p:anim calcmode="lin" valueType="num">
                                      <p:cBhvr>
                                        <p:cTn id="14" dur="500" fill="hold"/>
                                        <p:tgtEl>
                                          <p:spTgt spid="163"/>
                                        </p:tgtEl>
                                        <p:attrNameLst>
                                          <p:attrName>ppt_h</p:attrName>
                                        </p:attrNameLst>
                                      </p:cBhvr>
                                      <p:tavLst>
                                        <p:tav tm="0">
                                          <p:val>
                                            <p:fltVal val="0"/>
                                          </p:val>
                                        </p:tav>
                                        <p:tav tm="100000">
                                          <p:val>
                                            <p:strVal val="#ppt_h"/>
                                          </p:val>
                                        </p:tav>
                                      </p:tavLst>
                                    </p:anim>
                                  </p:childTnLst>
                                </p:cTn>
                              </p:par>
                              <p:par>
                                <p:cTn id="15" presetID="6" presetClass="emph" presetSubtype="0" autoRev="1" fill="hold" nodeType="withEffect">
                                  <p:stCondLst>
                                    <p:cond delay="500"/>
                                  </p:stCondLst>
                                  <p:childTnLst>
                                    <p:animScale>
                                      <p:cBhvr>
                                        <p:cTn id="16" dur="100" fill="hold"/>
                                        <p:tgtEl>
                                          <p:spTgt spid="163"/>
                                        </p:tgtEl>
                                      </p:cBhvr>
                                      <p:by x="130000" y="130000"/>
                                    </p:animScale>
                                  </p:childTnLst>
                                </p:cTn>
                              </p:par>
                              <p:par>
                                <p:cTn id="17" presetID="23" presetClass="entr" presetSubtype="16" fill="hold" nodeType="withEffect">
                                  <p:stCondLst>
                                    <p:cond delay="1000"/>
                                  </p:stCondLst>
                                  <p:childTnLst>
                                    <p:set>
                                      <p:cBhvr>
                                        <p:cTn id="18" dur="1" fill="hold">
                                          <p:stCondLst>
                                            <p:cond delay="0"/>
                                          </p:stCondLst>
                                        </p:cTn>
                                        <p:tgtEl>
                                          <p:spTgt spid="157"/>
                                        </p:tgtEl>
                                        <p:attrNameLst>
                                          <p:attrName>style.visibility</p:attrName>
                                        </p:attrNameLst>
                                      </p:cBhvr>
                                      <p:to>
                                        <p:strVal val="visible"/>
                                      </p:to>
                                    </p:set>
                                    <p:anim calcmode="lin" valueType="num">
                                      <p:cBhvr>
                                        <p:cTn id="19" dur="500" fill="hold"/>
                                        <p:tgtEl>
                                          <p:spTgt spid="157"/>
                                        </p:tgtEl>
                                        <p:attrNameLst>
                                          <p:attrName>ppt_w</p:attrName>
                                        </p:attrNameLst>
                                      </p:cBhvr>
                                      <p:tavLst>
                                        <p:tav tm="0">
                                          <p:val>
                                            <p:fltVal val="0"/>
                                          </p:val>
                                        </p:tav>
                                        <p:tav tm="100000">
                                          <p:val>
                                            <p:strVal val="#ppt_w"/>
                                          </p:val>
                                        </p:tav>
                                      </p:tavLst>
                                    </p:anim>
                                    <p:anim calcmode="lin" valueType="num">
                                      <p:cBhvr>
                                        <p:cTn id="20" dur="500" fill="hold"/>
                                        <p:tgtEl>
                                          <p:spTgt spid="157"/>
                                        </p:tgtEl>
                                        <p:attrNameLst>
                                          <p:attrName>ppt_h</p:attrName>
                                        </p:attrNameLst>
                                      </p:cBhvr>
                                      <p:tavLst>
                                        <p:tav tm="0">
                                          <p:val>
                                            <p:fltVal val="0"/>
                                          </p:val>
                                        </p:tav>
                                        <p:tav tm="100000">
                                          <p:val>
                                            <p:strVal val="#ppt_h"/>
                                          </p:val>
                                        </p:tav>
                                      </p:tavLst>
                                    </p:anim>
                                  </p:childTnLst>
                                </p:cTn>
                              </p:par>
                              <p:par>
                                <p:cTn id="21" presetID="6" presetClass="emph" presetSubtype="0" autoRev="1" fill="hold" nodeType="withEffect">
                                  <p:stCondLst>
                                    <p:cond delay="1500"/>
                                  </p:stCondLst>
                                  <p:childTnLst>
                                    <p:animScale>
                                      <p:cBhvr>
                                        <p:cTn id="22" dur="100" fill="hold"/>
                                        <p:tgtEl>
                                          <p:spTgt spid="157"/>
                                        </p:tgtEl>
                                      </p:cBhvr>
                                      <p:by x="130000" y="130000"/>
                                    </p:animScale>
                                  </p:childTnLst>
                                </p:cTn>
                              </p:par>
                              <p:par>
                                <p:cTn id="23" presetID="23" presetClass="entr" presetSubtype="16" fill="hold" nodeType="withEffect">
                                  <p:stCondLst>
                                    <p:cond delay="0"/>
                                  </p:stCondLst>
                                  <p:childTnLst>
                                    <p:set>
                                      <p:cBhvr>
                                        <p:cTn id="24" dur="1" fill="hold">
                                          <p:stCondLst>
                                            <p:cond delay="0"/>
                                          </p:stCondLst>
                                        </p:cTn>
                                        <p:tgtEl>
                                          <p:spTgt spid="176"/>
                                        </p:tgtEl>
                                        <p:attrNameLst>
                                          <p:attrName>style.visibility</p:attrName>
                                        </p:attrNameLst>
                                      </p:cBhvr>
                                      <p:to>
                                        <p:strVal val="visible"/>
                                      </p:to>
                                    </p:set>
                                    <p:anim calcmode="lin" valueType="num">
                                      <p:cBhvr>
                                        <p:cTn id="25" dur="500" fill="hold"/>
                                        <p:tgtEl>
                                          <p:spTgt spid="176"/>
                                        </p:tgtEl>
                                        <p:attrNameLst>
                                          <p:attrName>ppt_w</p:attrName>
                                        </p:attrNameLst>
                                      </p:cBhvr>
                                      <p:tavLst>
                                        <p:tav tm="0">
                                          <p:val>
                                            <p:fltVal val="0"/>
                                          </p:val>
                                        </p:tav>
                                        <p:tav tm="100000">
                                          <p:val>
                                            <p:strVal val="#ppt_w"/>
                                          </p:val>
                                        </p:tav>
                                      </p:tavLst>
                                    </p:anim>
                                    <p:anim calcmode="lin" valueType="num">
                                      <p:cBhvr>
                                        <p:cTn id="26" dur="500" fill="hold"/>
                                        <p:tgtEl>
                                          <p:spTgt spid="176"/>
                                        </p:tgtEl>
                                        <p:attrNameLst>
                                          <p:attrName>ppt_h</p:attrName>
                                        </p:attrNameLst>
                                      </p:cBhvr>
                                      <p:tavLst>
                                        <p:tav tm="0">
                                          <p:val>
                                            <p:fltVal val="0"/>
                                          </p:val>
                                        </p:tav>
                                        <p:tav tm="100000">
                                          <p:val>
                                            <p:strVal val="#ppt_h"/>
                                          </p:val>
                                        </p:tav>
                                      </p:tavLst>
                                    </p:anim>
                                  </p:childTnLst>
                                </p:cTn>
                              </p:par>
                              <p:par>
                                <p:cTn id="27" presetID="6" presetClass="emph" presetSubtype="0" autoRev="1" fill="hold" nodeType="withEffect">
                                  <p:stCondLst>
                                    <p:cond delay="500"/>
                                  </p:stCondLst>
                                  <p:childTnLst>
                                    <p:animScale>
                                      <p:cBhvr>
                                        <p:cTn id="28" dur="100" fill="hold"/>
                                        <p:tgtEl>
                                          <p:spTgt spid="176"/>
                                        </p:tgtEl>
                                      </p:cBhvr>
                                      <p:by x="130000" y="130000"/>
                                    </p:animScale>
                                  </p:childTnLst>
                                </p:cTn>
                              </p:par>
                              <p:par>
                                <p:cTn id="29" presetID="23" presetClass="entr" presetSubtype="16" fill="hold" nodeType="withEffect">
                                  <p:stCondLst>
                                    <p:cond delay="750"/>
                                  </p:stCondLst>
                                  <p:childTnLst>
                                    <p:set>
                                      <p:cBhvr>
                                        <p:cTn id="30" dur="1" fill="hold">
                                          <p:stCondLst>
                                            <p:cond delay="0"/>
                                          </p:stCondLst>
                                        </p:cTn>
                                        <p:tgtEl>
                                          <p:spTgt spid="173"/>
                                        </p:tgtEl>
                                        <p:attrNameLst>
                                          <p:attrName>style.visibility</p:attrName>
                                        </p:attrNameLst>
                                      </p:cBhvr>
                                      <p:to>
                                        <p:strVal val="visible"/>
                                      </p:to>
                                    </p:set>
                                    <p:anim calcmode="lin" valueType="num">
                                      <p:cBhvr>
                                        <p:cTn id="31" dur="500" fill="hold"/>
                                        <p:tgtEl>
                                          <p:spTgt spid="173"/>
                                        </p:tgtEl>
                                        <p:attrNameLst>
                                          <p:attrName>ppt_w</p:attrName>
                                        </p:attrNameLst>
                                      </p:cBhvr>
                                      <p:tavLst>
                                        <p:tav tm="0">
                                          <p:val>
                                            <p:fltVal val="0"/>
                                          </p:val>
                                        </p:tav>
                                        <p:tav tm="100000">
                                          <p:val>
                                            <p:strVal val="#ppt_w"/>
                                          </p:val>
                                        </p:tav>
                                      </p:tavLst>
                                    </p:anim>
                                    <p:anim calcmode="lin" valueType="num">
                                      <p:cBhvr>
                                        <p:cTn id="32" dur="500" fill="hold"/>
                                        <p:tgtEl>
                                          <p:spTgt spid="173"/>
                                        </p:tgtEl>
                                        <p:attrNameLst>
                                          <p:attrName>ppt_h</p:attrName>
                                        </p:attrNameLst>
                                      </p:cBhvr>
                                      <p:tavLst>
                                        <p:tav tm="0">
                                          <p:val>
                                            <p:fltVal val="0"/>
                                          </p:val>
                                        </p:tav>
                                        <p:tav tm="100000">
                                          <p:val>
                                            <p:strVal val="#ppt_h"/>
                                          </p:val>
                                        </p:tav>
                                      </p:tavLst>
                                    </p:anim>
                                  </p:childTnLst>
                                </p:cTn>
                              </p:par>
                              <p:par>
                                <p:cTn id="33" presetID="6" presetClass="emph" presetSubtype="0" autoRev="1" fill="hold" nodeType="withEffect">
                                  <p:stCondLst>
                                    <p:cond delay="1250"/>
                                  </p:stCondLst>
                                  <p:childTnLst>
                                    <p:animScale>
                                      <p:cBhvr>
                                        <p:cTn id="34" dur="100" fill="hold"/>
                                        <p:tgtEl>
                                          <p:spTgt spid="173"/>
                                        </p:tgtEl>
                                      </p:cBhvr>
                                      <p:by x="130000" y="130000"/>
                                    </p:animScale>
                                  </p:childTnLst>
                                </p:cTn>
                              </p:par>
                              <p:par>
                                <p:cTn id="35" presetID="23" presetClass="entr" presetSubtype="16" fill="hold" nodeType="withEffect">
                                  <p:stCondLst>
                                    <p:cond delay="750"/>
                                  </p:stCondLst>
                                  <p:childTnLst>
                                    <p:set>
                                      <p:cBhvr>
                                        <p:cTn id="36" dur="1" fill="hold">
                                          <p:stCondLst>
                                            <p:cond delay="0"/>
                                          </p:stCondLst>
                                        </p:cTn>
                                        <p:tgtEl>
                                          <p:spTgt spid="164"/>
                                        </p:tgtEl>
                                        <p:attrNameLst>
                                          <p:attrName>style.visibility</p:attrName>
                                        </p:attrNameLst>
                                      </p:cBhvr>
                                      <p:to>
                                        <p:strVal val="visible"/>
                                      </p:to>
                                    </p:set>
                                    <p:anim calcmode="lin" valueType="num">
                                      <p:cBhvr>
                                        <p:cTn id="37" dur="500" fill="hold"/>
                                        <p:tgtEl>
                                          <p:spTgt spid="164"/>
                                        </p:tgtEl>
                                        <p:attrNameLst>
                                          <p:attrName>ppt_w</p:attrName>
                                        </p:attrNameLst>
                                      </p:cBhvr>
                                      <p:tavLst>
                                        <p:tav tm="0">
                                          <p:val>
                                            <p:fltVal val="0"/>
                                          </p:val>
                                        </p:tav>
                                        <p:tav tm="100000">
                                          <p:val>
                                            <p:strVal val="#ppt_w"/>
                                          </p:val>
                                        </p:tav>
                                      </p:tavLst>
                                    </p:anim>
                                    <p:anim calcmode="lin" valueType="num">
                                      <p:cBhvr>
                                        <p:cTn id="38" dur="500" fill="hold"/>
                                        <p:tgtEl>
                                          <p:spTgt spid="164"/>
                                        </p:tgtEl>
                                        <p:attrNameLst>
                                          <p:attrName>ppt_h</p:attrName>
                                        </p:attrNameLst>
                                      </p:cBhvr>
                                      <p:tavLst>
                                        <p:tav tm="0">
                                          <p:val>
                                            <p:fltVal val="0"/>
                                          </p:val>
                                        </p:tav>
                                        <p:tav tm="100000">
                                          <p:val>
                                            <p:strVal val="#ppt_h"/>
                                          </p:val>
                                        </p:tav>
                                      </p:tavLst>
                                    </p:anim>
                                  </p:childTnLst>
                                </p:cTn>
                              </p:par>
                              <p:par>
                                <p:cTn id="39" presetID="6" presetClass="emph" presetSubtype="0" autoRev="1" fill="hold" nodeType="withEffect">
                                  <p:stCondLst>
                                    <p:cond delay="1250"/>
                                  </p:stCondLst>
                                  <p:childTnLst>
                                    <p:animScale>
                                      <p:cBhvr>
                                        <p:cTn id="40" dur="100" fill="hold"/>
                                        <p:tgtEl>
                                          <p:spTgt spid="164"/>
                                        </p:tgtEl>
                                      </p:cBhvr>
                                      <p:by x="130000" y="130000"/>
                                    </p:animScale>
                                  </p:childTnLst>
                                </p:cTn>
                              </p:par>
                              <p:par>
                                <p:cTn id="41" presetID="23" presetClass="entr" presetSubtype="16" fill="hold" nodeType="withEffect">
                                  <p:stCondLst>
                                    <p:cond delay="500"/>
                                  </p:stCondLst>
                                  <p:childTnLst>
                                    <p:set>
                                      <p:cBhvr>
                                        <p:cTn id="42" dur="1" fill="hold">
                                          <p:stCondLst>
                                            <p:cond delay="0"/>
                                          </p:stCondLst>
                                        </p:cTn>
                                        <p:tgtEl>
                                          <p:spTgt spid="179"/>
                                        </p:tgtEl>
                                        <p:attrNameLst>
                                          <p:attrName>style.visibility</p:attrName>
                                        </p:attrNameLst>
                                      </p:cBhvr>
                                      <p:to>
                                        <p:strVal val="visible"/>
                                      </p:to>
                                    </p:set>
                                    <p:anim calcmode="lin" valueType="num">
                                      <p:cBhvr>
                                        <p:cTn id="43" dur="500" fill="hold"/>
                                        <p:tgtEl>
                                          <p:spTgt spid="179"/>
                                        </p:tgtEl>
                                        <p:attrNameLst>
                                          <p:attrName>ppt_w</p:attrName>
                                        </p:attrNameLst>
                                      </p:cBhvr>
                                      <p:tavLst>
                                        <p:tav tm="0">
                                          <p:val>
                                            <p:fltVal val="0"/>
                                          </p:val>
                                        </p:tav>
                                        <p:tav tm="100000">
                                          <p:val>
                                            <p:strVal val="#ppt_w"/>
                                          </p:val>
                                        </p:tav>
                                      </p:tavLst>
                                    </p:anim>
                                    <p:anim calcmode="lin" valueType="num">
                                      <p:cBhvr>
                                        <p:cTn id="44" dur="500" fill="hold"/>
                                        <p:tgtEl>
                                          <p:spTgt spid="179"/>
                                        </p:tgtEl>
                                        <p:attrNameLst>
                                          <p:attrName>ppt_h</p:attrName>
                                        </p:attrNameLst>
                                      </p:cBhvr>
                                      <p:tavLst>
                                        <p:tav tm="0">
                                          <p:val>
                                            <p:fltVal val="0"/>
                                          </p:val>
                                        </p:tav>
                                        <p:tav tm="100000">
                                          <p:val>
                                            <p:strVal val="#ppt_h"/>
                                          </p:val>
                                        </p:tav>
                                      </p:tavLst>
                                    </p:anim>
                                  </p:childTnLst>
                                </p:cTn>
                              </p:par>
                              <p:par>
                                <p:cTn id="45" presetID="6" presetClass="emph" presetSubtype="0" autoRev="1" fill="hold" nodeType="withEffect">
                                  <p:stCondLst>
                                    <p:cond delay="1000"/>
                                  </p:stCondLst>
                                  <p:childTnLst>
                                    <p:animScale>
                                      <p:cBhvr>
                                        <p:cTn id="46" dur="100" fill="hold"/>
                                        <p:tgtEl>
                                          <p:spTgt spid="179"/>
                                        </p:tgtEl>
                                      </p:cBhvr>
                                      <p:by x="130000" y="130000"/>
                                    </p:animScale>
                                  </p:childTnLst>
                                </p:cTn>
                              </p:par>
                              <p:par>
                                <p:cTn id="47" presetID="23" presetClass="entr" presetSubtype="16" fill="hold" nodeType="withEffect">
                                  <p:stCondLst>
                                    <p:cond delay="500"/>
                                  </p:stCondLst>
                                  <p:childTnLst>
                                    <p:set>
                                      <p:cBhvr>
                                        <p:cTn id="48" dur="1" fill="hold">
                                          <p:stCondLst>
                                            <p:cond delay="0"/>
                                          </p:stCondLst>
                                        </p:cTn>
                                        <p:tgtEl>
                                          <p:spTgt spid="160"/>
                                        </p:tgtEl>
                                        <p:attrNameLst>
                                          <p:attrName>style.visibility</p:attrName>
                                        </p:attrNameLst>
                                      </p:cBhvr>
                                      <p:to>
                                        <p:strVal val="visible"/>
                                      </p:to>
                                    </p:set>
                                    <p:anim calcmode="lin" valueType="num">
                                      <p:cBhvr>
                                        <p:cTn id="49" dur="500" fill="hold"/>
                                        <p:tgtEl>
                                          <p:spTgt spid="160"/>
                                        </p:tgtEl>
                                        <p:attrNameLst>
                                          <p:attrName>ppt_w</p:attrName>
                                        </p:attrNameLst>
                                      </p:cBhvr>
                                      <p:tavLst>
                                        <p:tav tm="0">
                                          <p:val>
                                            <p:fltVal val="0"/>
                                          </p:val>
                                        </p:tav>
                                        <p:tav tm="100000">
                                          <p:val>
                                            <p:strVal val="#ppt_w"/>
                                          </p:val>
                                        </p:tav>
                                      </p:tavLst>
                                    </p:anim>
                                    <p:anim calcmode="lin" valueType="num">
                                      <p:cBhvr>
                                        <p:cTn id="50" dur="500" fill="hold"/>
                                        <p:tgtEl>
                                          <p:spTgt spid="160"/>
                                        </p:tgtEl>
                                        <p:attrNameLst>
                                          <p:attrName>ppt_h</p:attrName>
                                        </p:attrNameLst>
                                      </p:cBhvr>
                                      <p:tavLst>
                                        <p:tav tm="0">
                                          <p:val>
                                            <p:fltVal val="0"/>
                                          </p:val>
                                        </p:tav>
                                        <p:tav tm="100000">
                                          <p:val>
                                            <p:strVal val="#ppt_h"/>
                                          </p:val>
                                        </p:tav>
                                      </p:tavLst>
                                    </p:anim>
                                  </p:childTnLst>
                                </p:cTn>
                              </p:par>
                              <p:par>
                                <p:cTn id="51" presetID="6" presetClass="emph" presetSubtype="0" autoRev="1" fill="hold" nodeType="withEffect">
                                  <p:stCondLst>
                                    <p:cond delay="1000"/>
                                  </p:stCondLst>
                                  <p:childTnLst>
                                    <p:animScale>
                                      <p:cBhvr>
                                        <p:cTn id="52" dur="100" fill="hold"/>
                                        <p:tgtEl>
                                          <p:spTgt spid="160"/>
                                        </p:tgtEl>
                                      </p:cBhvr>
                                      <p:by x="130000" y="130000"/>
                                    </p:animScale>
                                  </p:childTnLst>
                                </p:cTn>
                              </p:par>
                              <p:par>
                                <p:cTn id="53" presetID="23" presetClass="entr" presetSubtype="16" fill="hold" nodeType="withEffect">
                                  <p:stCondLst>
                                    <p:cond delay="1000"/>
                                  </p:stCondLst>
                                  <p:childTnLst>
                                    <p:set>
                                      <p:cBhvr>
                                        <p:cTn id="54" dur="1" fill="hold">
                                          <p:stCondLst>
                                            <p:cond delay="0"/>
                                          </p:stCondLst>
                                        </p:cTn>
                                        <p:tgtEl>
                                          <p:spTgt spid="165"/>
                                        </p:tgtEl>
                                        <p:attrNameLst>
                                          <p:attrName>style.visibility</p:attrName>
                                        </p:attrNameLst>
                                      </p:cBhvr>
                                      <p:to>
                                        <p:strVal val="visible"/>
                                      </p:to>
                                    </p:set>
                                    <p:anim calcmode="lin" valueType="num">
                                      <p:cBhvr>
                                        <p:cTn id="55" dur="500" fill="hold"/>
                                        <p:tgtEl>
                                          <p:spTgt spid="165"/>
                                        </p:tgtEl>
                                        <p:attrNameLst>
                                          <p:attrName>ppt_w</p:attrName>
                                        </p:attrNameLst>
                                      </p:cBhvr>
                                      <p:tavLst>
                                        <p:tav tm="0">
                                          <p:val>
                                            <p:fltVal val="0"/>
                                          </p:val>
                                        </p:tav>
                                        <p:tav tm="100000">
                                          <p:val>
                                            <p:strVal val="#ppt_w"/>
                                          </p:val>
                                        </p:tav>
                                      </p:tavLst>
                                    </p:anim>
                                    <p:anim calcmode="lin" valueType="num">
                                      <p:cBhvr>
                                        <p:cTn id="56" dur="500" fill="hold"/>
                                        <p:tgtEl>
                                          <p:spTgt spid="165"/>
                                        </p:tgtEl>
                                        <p:attrNameLst>
                                          <p:attrName>ppt_h</p:attrName>
                                        </p:attrNameLst>
                                      </p:cBhvr>
                                      <p:tavLst>
                                        <p:tav tm="0">
                                          <p:val>
                                            <p:fltVal val="0"/>
                                          </p:val>
                                        </p:tav>
                                        <p:tav tm="100000">
                                          <p:val>
                                            <p:strVal val="#ppt_h"/>
                                          </p:val>
                                        </p:tav>
                                      </p:tavLst>
                                    </p:anim>
                                  </p:childTnLst>
                                </p:cTn>
                              </p:par>
                              <p:par>
                                <p:cTn id="57" presetID="6" presetClass="emph" presetSubtype="0" autoRev="1" fill="hold" nodeType="withEffect">
                                  <p:stCondLst>
                                    <p:cond delay="1500"/>
                                  </p:stCondLst>
                                  <p:childTnLst>
                                    <p:animScale>
                                      <p:cBhvr>
                                        <p:cTn id="58" dur="100" fill="hold"/>
                                        <p:tgtEl>
                                          <p:spTgt spid="165"/>
                                        </p:tgtEl>
                                      </p:cBhvr>
                                      <p:by x="130000" y="130000"/>
                                    </p:animScale>
                                  </p:childTnLst>
                                </p:cTn>
                              </p:par>
                              <p:par>
                                <p:cTn id="59" presetID="23" presetClass="entr" presetSubtype="16" fill="hold" nodeType="withEffect">
                                  <p:stCondLst>
                                    <p:cond delay="1250"/>
                                  </p:stCondLst>
                                  <p:childTnLst>
                                    <p:set>
                                      <p:cBhvr>
                                        <p:cTn id="60" dur="1" fill="hold">
                                          <p:stCondLst>
                                            <p:cond delay="0"/>
                                          </p:stCondLst>
                                        </p:cTn>
                                        <p:tgtEl>
                                          <p:spTgt spid="175"/>
                                        </p:tgtEl>
                                        <p:attrNameLst>
                                          <p:attrName>style.visibility</p:attrName>
                                        </p:attrNameLst>
                                      </p:cBhvr>
                                      <p:to>
                                        <p:strVal val="visible"/>
                                      </p:to>
                                    </p:set>
                                    <p:anim calcmode="lin" valueType="num">
                                      <p:cBhvr>
                                        <p:cTn id="61" dur="500" fill="hold"/>
                                        <p:tgtEl>
                                          <p:spTgt spid="175"/>
                                        </p:tgtEl>
                                        <p:attrNameLst>
                                          <p:attrName>ppt_w</p:attrName>
                                        </p:attrNameLst>
                                      </p:cBhvr>
                                      <p:tavLst>
                                        <p:tav tm="0">
                                          <p:val>
                                            <p:fltVal val="0"/>
                                          </p:val>
                                        </p:tav>
                                        <p:tav tm="100000">
                                          <p:val>
                                            <p:strVal val="#ppt_w"/>
                                          </p:val>
                                        </p:tav>
                                      </p:tavLst>
                                    </p:anim>
                                    <p:anim calcmode="lin" valueType="num">
                                      <p:cBhvr>
                                        <p:cTn id="62" dur="500" fill="hold"/>
                                        <p:tgtEl>
                                          <p:spTgt spid="175"/>
                                        </p:tgtEl>
                                        <p:attrNameLst>
                                          <p:attrName>ppt_h</p:attrName>
                                        </p:attrNameLst>
                                      </p:cBhvr>
                                      <p:tavLst>
                                        <p:tav tm="0">
                                          <p:val>
                                            <p:fltVal val="0"/>
                                          </p:val>
                                        </p:tav>
                                        <p:tav tm="100000">
                                          <p:val>
                                            <p:strVal val="#ppt_h"/>
                                          </p:val>
                                        </p:tav>
                                      </p:tavLst>
                                    </p:anim>
                                  </p:childTnLst>
                                </p:cTn>
                              </p:par>
                              <p:par>
                                <p:cTn id="63" presetID="6" presetClass="emph" presetSubtype="0" autoRev="1" fill="hold" nodeType="withEffect">
                                  <p:stCondLst>
                                    <p:cond delay="1750"/>
                                  </p:stCondLst>
                                  <p:childTnLst>
                                    <p:animScale>
                                      <p:cBhvr>
                                        <p:cTn id="64" dur="100" fill="hold"/>
                                        <p:tgtEl>
                                          <p:spTgt spid="175"/>
                                        </p:tgtEl>
                                      </p:cBhvr>
                                      <p:by x="130000" y="130000"/>
                                    </p:animScale>
                                  </p:childTnLst>
                                </p:cTn>
                              </p:par>
                              <p:par>
                                <p:cTn id="65" presetID="23" presetClass="entr" presetSubtype="16" fill="hold" nodeType="withEffect">
                                  <p:stCondLst>
                                    <p:cond delay="1250"/>
                                  </p:stCondLst>
                                  <p:childTnLst>
                                    <p:set>
                                      <p:cBhvr>
                                        <p:cTn id="66" dur="1" fill="hold">
                                          <p:stCondLst>
                                            <p:cond delay="0"/>
                                          </p:stCondLst>
                                        </p:cTn>
                                        <p:tgtEl>
                                          <p:spTgt spid="162"/>
                                        </p:tgtEl>
                                        <p:attrNameLst>
                                          <p:attrName>style.visibility</p:attrName>
                                        </p:attrNameLst>
                                      </p:cBhvr>
                                      <p:to>
                                        <p:strVal val="visible"/>
                                      </p:to>
                                    </p:set>
                                    <p:anim calcmode="lin" valueType="num">
                                      <p:cBhvr>
                                        <p:cTn id="67" dur="500" fill="hold"/>
                                        <p:tgtEl>
                                          <p:spTgt spid="162"/>
                                        </p:tgtEl>
                                        <p:attrNameLst>
                                          <p:attrName>ppt_w</p:attrName>
                                        </p:attrNameLst>
                                      </p:cBhvr>
                                      <p:tavLst>
                                        <p:tav tm="0">
                                          <p:val>
                                            <p:fltVal val="0"/>
                                          </p:val>
                                        </p:tav>
                                        <p:tav tm="100000">
                                          <p:val>
                                            <p:strVal val="#ppt_w"/>
                                          </p:val>
                                        </p:tav>
                                      </p:tavLst>
                                    </p:anim>
                                    <p:anim calcmode="lin" valueType="num">
                                      <p:cBhvr>
                                        <p:cTn id="68" dur="500" fill="hold"/>
                                        <p:tgtEl>
                                          <p:spTgt spid="162"/>
                                        </p:tgtEl>
                                        <p:attrNameLst>
                                          <p:attrName>ppt_h</p:attrName>
                                        </p:attrNameLst>
                                      </p:cBhvr>
                                      <p:tavLst>
                                        <p:tav tm="0">
                                          <p:val>
                                            <p:fltVal val="0"/>
                                          </p:val>
                                        </p:tav>
                                        <p:tav tm="100000">
                                          <p:val>
                                            <p:strVal val="#ppt_h"/>
                                          </p:val>
                                        </p:tav>
                                      </p:tavLst>
                                    </p:anim>
                                  </p:childTnLst>
                                </p:cTn>
                              </p:par>
                              <p:par>
                                <p:cTn id="69" presetID="6" presetClass="emph" presetSubtype="0" autoRev="1" fill="hold" nodeType="withEffect">
                                  <p:stCondLst>
                                    <p:cond delay="1750"/>
                                  </p:stCondLst>
                                  <p:childTnLst>
                                    <p:animScale>
                                      <p:cBhvr>
                                        <p:cTn id="70" dur="100" fill="hold"/>
                                        <p:tgtEl>
                                          <p:spTgt spid="162"/>
                                        </p:tgtEl>
                                      </p:cBhvr>
                                      <p:by x="130000" y="130000"/>
                                    </p:animScale>
                                  </p:childTnLst>
                                </p:cTn>
                              </p:par>
                              <p:par>
                                <p:cTn id="71" presetID="23" presetClass="entr" presetSubtype="16" fill="hold" nodeType="withEffect">
                                  <p:stCondLst>
                                    <p:cond delay="1500"/>
                                  </p:stCondLst>
                                  <p:childTnLst>
                                    <p:set>
                                      <p:cBhvr>
                                        <p:cTn id="72" dur="1" fill="hold">
                                          <p:stCondLst>
                                            <p:cond delay="0"/>
                                          </p:stCondLst>
                                        </p:cTn>
                                        <p:tgtEl>
                                          <p:spTgt spid="161"/>
                                        </p:tgtEl>
                                        <p:attrNameLst>
                                          <p:attrName>style.visibility</p:attrName>
                                        </p:attrNameLst>
                                      </p:cBhvr>
                                      <p:to>
                                        <p:strVal val="visible"/>
                                      </p:to>
                                    </p:set>
                                    <p:anim calcmode="lin" valueType="num">
                                      <p:cBhvr>
                                        <p:cTn id="73" dur="500" fill="hold"/>
                                        <p:tgtEl>
                                          <p:spTgt spid="161"/>
                                        </p:tgtEl>
                                        <p:attrNameLst>
                                          <p:attrName>ppt_w</p:attrName>
                                        </p:attrNameLst>
                                      </p:cBhvr>
                                      <p:tavLst>
                                        <p:tav tm="0">
                                          <p:val>
                                            <p:fltVal val="0"/>
                                          </p:val>
                                        </p:tav>
                                        <p:tav tm="100000">
                                          <p:val>
                                            <p:strVal val="#ppt_w"/>
                                          </p:val>
                                        </p:tav>
                                      </p:tavLst>
                                    </p:anim>
                                    <p:anim calcmode="lin" valueType="num">
                                      <p:cBhvr>
                                        <p:cTn id="74" dur="500" fill="hold"/>
                                        <p:tgtEl>
                                          <p:spTgt spid="161"/>
                                        </p:tgtEl>
                                        <p:attrNameLst>
                                          <p:attrName>ppt_h</p:attrName>
                                        </p:attrNameLst>
                                      </p:cBhvr>
                                      <p:tavLst>
                                        <p:tav tm="0">
                                          <p:val>
                                            <p:fltVal val="0"/>
                                          </p:val>
                                        </p:tav>
                                        <p:tav tm="100000">
                                          <p:val>
                                            <p:strVal val="#ppt_h"/>
                                          </p:val>
                                        </p:tav>
                                      </p:tavLst>
                                    </p:anim>
                                  </p:childTnLst>
                                </p:cTn>
                              </p:par>
                              <p:par>
                                <p:cTn id="75" presetID="6" presetClass="emph" presetSubtype="0" autoRev="1" fill="hold" nodeType="withEffect">
                                  <p:stCondLst>
                                    <p:cond delay="2000"/>
                                  </p:stCondLst>
                                  <p:childTnLst>
                                    <p:animScale>
                                      <p:cBhvr>
                                        <p:cTn id="76" dur="100" fill="hold"/>
                                        <p:tgtEl>
                                          <p:spTgt spid="161"/>
                                        </p:tgtEl>
                                      </p:cBhvr>
                                      <p:by x="130000" y="130000"/>
                                    </p:animScale>
                                  </p:childTnLst>
                                </p:cTn>
                              </p:par>
                              <p:par>
                                <p:cTn id="77" presetID="23" presetClass="entr" presetSubtype="16" fill="hold" nodeType="withEffect">
                                  <p:stCondLst>
                                    <p:cond delay="1500"/>
                                  </p:stCondLst>
                                  <p:childTnLst>
                                    <p:set>
                                      <p:cBhvr>
                                        <p:cTn id="78" dur="1" fill="hold">
                                          <p:stCondLst>
                                            <p:cond delay="0"/>
                                          </p:stCondLst>
                                        </p:cTn>
                                        <p:tgtEl>
                                          <p:spTgt spid="169"/>
                                        </p:tgtEl>
                                        <p:attrNameLst>
                                          <p:attrName>style.visibility</p:attrName>
                                        </p:attrNameLst>
                                      </p:cBhvr>
                                      <p:to>
                                        <p:strVal val="visible"/>
                                      </p:to>
                                    </p:set>
                                    <p:anim calcmode="lin" valueType="num">
                                      <p:cBhvr>
                                        <p:cTn id="79" dur="500" fill="hold"/>
                                        <p:tgtEl>
                                          <p:spTgt spid="169"/>
                                        </p:tgtEl>
                                        <p:attrNameLst>
                                          <p:attrName>ppt_w</p:attrName>
                                        </p:attrNameLst>
                                      </p:cBhvr>
                                      <p:tavLst>
                                        <p:tav tm="0">
                                          <p:val>
                                            <p:fltVal val="0"/>
                                          </p:val>
                                        </p:tav>
                                        <p:tav tm="100000">
                                          <p:val>
                                            <p:strVal val="#ppt_w"/>
                                          </p:val>
                                        </p:tav>
                                      </p:tavLst>
                                    </p:anim>
                                    <p:anim calcmode="lin" valueType="num">
                                      <p:cBhvr>
                                        <p:cTn id="80" dur="500" fill="hold"/>
                                        <p:tgtEl>
                                          <p:spTgt spid="169"/>
                                        </p:tgtEl>
                                        <p:attrNameLst>
                                          <p:attrName>ppt_h</p:attrName>
                                        </p:attrNameLst>
                                      </p:cBhvr>
                                      <p:tavLst>
                                        <p:tav tm="0">
                                          <p:val>
                                            <p:fltVal val="0"/>
                                          </p:val>
                                        </p:tav>
                                        <p:tav tm="100000">
                                          <p:val>
                                            <p:strVal val="#ppt_h"/>
                                          </p:val>
                                        </p:tav>
                                      </p:tavLst>
                                    </p:anim>
                                  </p:childTnLst>
                                </p:cTn>
                              </p:par>
                              <p:par>
                                <p:cTn id="81" presetID="6" presetClass="emph" presetSubtype="0" autoRev="1" fill="hold" nodeType="withEffect">
                                  <p:stCondLst>
                                    <p:cond delay="2000"/>
                                  </p:stCondLst>
                                  <p:childTnLst>
                                    <p:animScale>
                                      <p:cBhvr>
                                        <p:cTn id="82" dur="100" fill="hold"/>
                                        <p:tgtEl>
                                          <p:spTgt spid="169"/>
                                        </p:tgtEl>
                                      </p:cBhvr>
                                      <p:by x="130000" y="130000"/>
                                    </p:animScale>
                                  </p:childTnLst>
                                </p:cTn>
                              </p:par>
                              <p:par>
                                <p:cTn id="83" presetID="23" presetClass="entr" presetSubtype="16" fill="hold" nodeType="withEffect">
                                  <p:stCondLst>
                                    <p:cond delay="1750"/>
                                  </p:stCondLst>
                                  <p:childTnLst>
                                    <p:set>
                                      <p:cBhvr>
                                        <p:cTn id="84" dur="1" fill="hold">
                                          <p:stCondLst>
                                            <p:cond delay="0"/>
                                          </p:stCondLst>
                                        </p:cTn>
                                        <p:tgtEl>
                                          <p:spTgt spid="158"/>
                                        </p:tgtEl>
                                        <p:attrNameLst>
                                          <p:attrName>style.visibility</p:attrName>
                                        </p:attrNameLst>
                                      </p:cBhvr>
                                      <p:to>
                                        <p:strVal val="visible"/>
                                      </p:to>
                                    </p:set>
                                    <p:anim calcmode="lin" valueType="num">
                                      <p:cBhvr>
                                        <p:cTn id="85" dur="500" fill="hold"/>
                                        <p:tgtEl>
                                          <p:spTgt spid="158"/>
                                        </p:tgtEl>
                                        <p:attrNameLst>
                                          <p:attrName>ppt_w</p:attrName>
                                        </p:attrNameLst>
                                      </p:cBhvr>
                                      <p:tavLst>
                                        <p:tav tm="0">
                                          <p:val>
                                            <p:fltVal val="0"/>
                                          </p:val>
                                        </p:tav>
                                        <p:tav tm="100000">
                                          <p:val>
                                            <p:strVal val="#ppt_w"/>
                                          </p:val>
                                        </p:tav>
                                      </p:tavLst>
                                    </p:anim>
                                    <p:anim calcmode="lin" valueType="num">
                                      <p:cBhvr>
                                        <p:cTn id="86" dur="500" fill="hold"/>
                                        <p:tgtEl>
                                          <p:spTgt spid="158"/>
                                        </p:tgtEl>
                                        <p:attrNameLst>
                                          <p:attrName>ppt_h</p:attrName>
                                        </p:attrNameLst>
                                      </p:cBhvr>
                                      <p:tavLst>
                                        <p:tav tm="0">
                                          <p:val>
                                            <p:fltVal val="0"/>
                                          </p:val>
                                        </p:tav>
                                        <p:tav tm="100000">
                                          <p:val>
                                            <p:strVal val="#ppt_h"/>
                                          </p:val>
                                        </p:tav>
                                      </p:tavLst>
                                    </p:anim>
                                  </p:childTnLst>
                                </p:cTn>
                              </p:par>
                              <p:par>
                                <p:cTn id="87" presetID="6" presetClass="emph" presetSubtype="0" autoRev="1" fill="hold" nodeType="withEffect">
                                  <p:stCondLst>
                                    <p:cond delay="2250"/>
                                  </p:stCondLst>
                                  <p:childTnLst>
                                    <p:animScale>
                                      <p:cBhvr>
                                        <p:cTn id="88" dur="100" fill="hold"/>
                                        <p:tgtEl>
                                          <p:spTgt spid="158"/>
                                        </p:tgtEl>
                                      </p:cBhvr>
                                      <p:by x="130000" y="130000"/>
                                    </p:animScale>
                                  </p:childTnLst>
                                </p:cTn>
                              </p:par>
                              <p:par>
                                <p:cTn id="89" presetID="23" presetClass="entr" presetSubtype="16" fill="hold" nodeType="withEffect">
                                  <p:stCondLst>
                                    <p:cond delay="1750"/>
                                  </p:stCondLst>
                                  <p:childTnLst>
                                    <p:set>
                                      <p:cBhvr>
                                        <p:cTn id="90" dur="1" fill="hold">
                                          <p:stCondLst>
                                            <p:cond delay="0"/>
                                          </p:stCondLst>
                                        </p:cTn>
                                        <p:tgtEl>
                                          <p:spTgt spid="168"/>
                                        </p:tgtEl>
                                        <p:attrNameLst>
                                          <p:attrName>style.visibility</p:attrName>
                                        </p:attrNameLst>
                                      </p:cBhvr>
                                      <p:to>
                                        <p:strVal val="visible"/>
                                      </p:to>
                                    </p:set>
                                    <p:anim calcmode="lin" valueType="num">
                                      <p:cBhvr>
                                        <p:cTn id="91" dur="500" fill="hold"/>
                                        <p:tgtEl>
                                          <p:spTgt spid="168"/>
                                        </p:tgtEl>
                                        <p:attrNameLst>
                                          <p:attrName>ppt_w</p:attrName>
                                        </p:attrNameLst>
                                      </p:cBhvr>
                                      <p:tavLst>
                                        <p:tav tm="0">
                                          <p:val>
                                            <p:fltVal val="0"/>
                                          </p:val>
                                        </p:tav>
                                        <p:tav tm="100000">
                                          <p:val>
                                            <p:strVal val="#ppt_w"/>
                                          </p:val>
                                        </p:tav>
                                      </p:tavLst>
                                    </p:anim>
                                    <p:anim calcmode="lin" valueType="num">
                                      <p:cBhvr>
                                        <p:cTn id="92" dur="500" fill="hold"/>
                                        <p:tgtEl>
                                          <p:spTgt spid="168"/>
                                        </p:tgtEl>
                                        <p:attrNameLst>
                                          <p:attrName>ppt_h</p:attrName>
                                        </p:attrNameLst>
                                      </p:cBhvr>
                                      <p:tavLst>
                                        <p:tav tm="0">
                                          <p:val>
                                            <p:fltVal val="0"/>
                                          </p:val>
                                        </p:tav>
                                        <p:tav tm="100000">
                                          <p:val>
                                            <p:strVal val="#ppt_h"/>
                                          </p:val>
                                        </p:tav>
                                      </p:tavLst>
                                    </p:anim>
                                  </p:childTnLst>
                                </p:cTn>
                              </p:par>
                              <p:par>
                                <p:cTn id="93" presetID="6" presetClass="emph" presetSubtype="0" autoRev="1" fill="hold" nodeType="withEffect">
                                  <p:stCondLst>
                                    <p:cond delay="2250"/>
                                  </p:stCondLst>
                                  <p:childTnLst>
                                    <p:animScale>
                                      <p:cBhvr>
                                        <p:cTn id="94" dur="100" fill="hold"/>
                                        <p:tgtEl>
                                          <p:spTgt spid="168"/>
                                        </p:tgtEl>
                                      </p:cBhvr>
                                      <p:by x="130000" y="130000"/>
                                    </p:animScale>
                                  </p:childTnLst>
                                </p:cTn>
                              </p:par>
                              <p:par>
                                <p:cTn id="95" presetID="23" presetClass="entr" presetSubtype="16" fill="hold" nodeType="withEffect">
                                  <p:stCondLst>
                                    <p:cond delay="1250"/>
                                  </p:stCondLst>
                                  <p:childTnLst>
                                    <p:set>
                                      <p:cBhvr>
                                        <p:cTn id="96" dur="1" fill="hold">
                                          <p:stCondLst>
                                            <p:cond delay="0"/>
                                          </p:stCondLst>
                                        </p:cTn>
                                        <p:tgtEl>
                                          <p:spTgt spid="167"/>
                                        </p:tgtEl>
                                        <p:attrNameLst>
                                          <p:attrName>style.visibility</p:attrName>
                                        </p:attrNameLst>
                                      </p:cBhvr>
                                      <p:to>
                                        <p:strVal val="visible"/>
                                      </p:to>
                                    </p:set>
                                    <p:anim calcmode="lin" valueType="num">
                                      <p:cBhvr>
                                        <p:cTn id="97" dur="500" fill="hold"/>
                                        <p:tgtEl>
                                          <p:spTgt spid="167"/>
                                        </p:tgtEl>
                                        <p:attrNameLst>
                                          <p:attrName>ppt_w</p:attrName>
                                        </p:attrNameLst>
                                      </p:cBhvr>
                                      <p:tavLst>
                                        <p:tav tm="0">
                                          <p:val>
                                            <p:fltVal val="0"/>
                                          </p:val>
                                        </p:tav>
                                        <p:tav tm="100000">
                                          <p:val>
                                            <p:strVal val="#ppt_w"/>
                                          </p:val>
                                        </p:tav>
                                      </p:tavLst>
                                    </p:anim>
                                    <p:anim calcmode="lin" valueType="num">
                                      <p:cBhvr>
                                        <p:cTn id="98" dur="500" fill="hold"/>
                                        <p:tgtEl>
                                          <p:spTgt spid="167"/>
                                        </p:tgtEl>
                                        <p:attrNameLst>
                                          <p:attrName>ppt_h</p:attrName>
                                        </p:attrNameLst>
                                      </p:cBhvr>
                                      <p:tavLst>
                                        <p:tav tm="0">
                                          <p:val>
                                            <p:fltVal val="0"/>
                                          </p:val>
                                        </p:tav>
                                        <p:tav tm="100000">
                                          <p:val>
                                            <p:strVal val="#ppt_h"/>
                                          </p:val>
                                        </p:tav>
                                      </p:tavLst>
                                    </p:anim>
                                  </p:childTnLst>
                                </p:cTn>
                              </p:par>
                              <p:par>
                                <p:cTn id="99" presetID="6" presetClass="emph" presetSubtype="0" autoRev="1" fill="hold" nodeType="withEffect">
                                  <p:stCondLst>
                                    <p:cond delay="1750"/>
                                  </p:stCondLst>
                                  <p:childTnLst>
                                    <p:animScale>
                                      <p:cBhvr>
                                        <p:cTn id="100" dur="100" fill="hold"/>
                                        <p:tgtEl>
                                          <p:spTgt spid="167"/>
                                        </p:tgtEl>
                                      </p:cBhvr>
                                      <p:by x="130000" y="130000"/>
                                    </p:animScale>
                                  </p:childTnLst>
                                </p:cTn>
                              </p:par>
                              <p:par>
                                <p:cTn id="101" presetID="23" presetClass="entr" presetSubtype="16" fill="hold" nodeType="withEffect">
                                  <p:stCondLst>
                                    <p:cond delay="2000"/>
                                  </p:stCondLst>
                                  <p:childTnLst>
                                    <p:set>
                                      <p:cBhvr>
                                        <p:cTn id="102" dur="1" fill="hold">
                                          <p:stCondLst>
                                            <p:cond delay="0"/>
                                          </p:stCondLst>
                                        </p:cTn>
                                        <p:tgtEl>
                                          <p:spTgt spid="166"/>
                                        </p:tgtEl>
                                        <p:attrNameLst>
                                          <p:attrName>style.visibility</p:attrName>
                                        </p:attrNameLst>
                                      </p:cBhvr>
                                      <p:to>
                                        <p:strVal val="visible"/>
                                      </p:to>
                                    </p:set>
                                    <p:anim calcmode="lin" valueType="num">
                                      <p:cBhvr>
                                        <p:cTn id="103" dur="500" fill="hold"/>
                                        <p:tgtEl>
                                          <p:spTgt spid="166"/>
                                        </p:tgtEl>
                                        <p:attrNameLst>
                                          <p:attrName>ppt_w</p:attrName>
                                        </p:attrNameLst>
                                      </p:cBhvr>
                                      <p:tavLst>
                                        <p:tav tm="0">
                                          <p:val>
                                            <p:fltVal val="0"/>
                                          </p:val>
                                        </p:tav>
                                        <p:tav tm="100000">
                                          <p:val>
                                            <p:strVal val="#ppt_w"/>
                                          </p:val>
                                        </p:tav>
                                      </p:tavLst>
                                    </p:anim>
                                    <p:anim calcmode="lin" valueType="num">
                                      <p:cBhvr>
                                        <p:cTn id="104" dur="500" fill="hold"/>
                                        <p:tgtEl>
                                          <p:spTgt spid="166"/>
                                        </p:tgtEl>
                                        <p:attrNameLst>
                                          <p:attrName>ppt_h</p:attrName>
                                        </p:attrNameLst>
                                      </p:cBhvr>
                                      <p:tavLst>
                                        <p:tav tm="0">
                                          <p:val>
                                            <p:fltVal val="0"/>
                                          </p:val>
                                        </p:tav>
                                        <p:tav tm="100000">
                                          <p:val>
                                            <p:strVal val="#ppt_h"/>
                                          </p:val>
                                        </p:tav>
                                      </p:tavLst>
                                    </p:anim>
                                  </p:childTnLst>
                                </p:cTn>
                              </p:par>
                              <p:par>
                                <p:cTn id="105" presetID="6" presetClass="emph" presetSubtype="0" autoRev="1" fill="hold" nodeType="withEffect">
                                  <p:stCondLst>
                                    <p:cond delay="2500"/>
                                  </p:stCondLst>
                                  <p:childTnLst>
                                    <p:animScale>
                                      <p:cBhvr>
                                        <p:cTn id="106" dur="100" fill="hold"/>
                                        <p:tgtEl>
                                          <p:spTgt spid="166"/>
                                        </p:tgtEl>
                                      </p:cBhvr>
                                      <p:by x="130000" y="130000"/>
                                    </p:animScale>
                                  </p:childTnLst>
                                </p:cTn>
                              </p:par>
                              <p:par>
                                <p:cTn id="107" presetID="23" presetClass="entr" presetSubtype="16" fill="hold" nodeType="withEffect">
                                  <p:stCondLst>
                                    <p:cond delay="2000"/>
                                  </p:stCondLst>
                                  <p:childTnLst>
                                    <p:set>
                                      <p:cBhvr>
                                        <p:cTn id="108" dur="1" fill="hold">
                                          <p:stCondLst>
                                            <p:cond delay="0"/>
                                          </p:stCondLst>
                                        </p:cTn>
                                        <p:tgtEl>
                                          <p:spTgt spid="172"/>
                                        </p:tgtEl>
                                        <p:attrNameLst>
                                          <p:attrName>style.visibility</p:attrName>
                                        </p:attrNameLst>
                                      </p:cBhvr>
                                      <p:to>
                                        <p:strVal val="visible"/>
                                      </p:to>
                                    </p:set>
                                    <p:anim calcmode="lin" valueType="num">
                                      <p:cBhvr>
                                        <p:cTn id="109" dur="500" fill="hold"/>
                                        <p:tgtEl>
                                          <p:spTgt spid="172"/>
                                        </p:tgtEl>
                                        <p:attrNameLst>
                                          <p:attrName>ppt_w</p:attrName>
                                        </p:attrNameLst>
                                      </p:cBhvr>
                                      <p:tavLst>
                                        <p:tav tm="0">
                                          <p:val>
                                            <p:fltVal val="0"/>
                                          </p:val>
                                        </p:tav>
                                        <p:tav tm="100000">
                                          <p:val>
                                            <p:strVal val="#ppt_w"/>
                                          </p:val>
                                        </p:tav>
                                      </p:tavLst>
                                    </p:anim>
                                    <p:anim calcmode="lin" valueType="num">
                                      <p:cBhvr>
                                        <p:cTn id="110" dur="500" fill="hold"/>
                                        <p:tgtEl>
                                          <p:spTgt spid="172"/>
                                        </p:tgtEl>
                                        <p:attrNameLst>
                                          <p:attrName>ppt_h</p:attrName>
                                        </p:attrNameLst>
                                      </p:cBhvr>
                                      <p:tavLst>
                                        <p:tav tm="0">
                                          <p:val>
                                            <p:fltVal val="0"/>
                                          </p:val>
                                        </p:tav>
                                        <p:tav tm="100000">
                                          <p:val>
                                            <p:strVal val="#ppt_h"/>
                                          </p:val>
                                        </p:tav>
                                      </p:tavLst>
                                    </p:anim>
                                  </p:childTnLst>
                                </p:cTn>
                              </p:par>
                              <p:par>
                                <p:cTn id="111" presetID="6" presetClass="emph" presetSubtype="0" autoRev="1" fill="hold" nodeType="withEffect">
                                  <p:stCondLst>
                                    <p:cond delay="2500"/>
                                  </p:stCondLst>
                                  <p:childTnLst>
                                    <p:animScale>
                                      <p:cBhvr>
                                        <p:cTn id="112" dur="100" fill="hold"/>
                                        <p:tgtEl>
                                          <p:spTgt spid="172"/>
                                        </p:tgtEl>
                                      </p:cBhvr>
                                      <p:by x="130000" y="130000"/>
                                    </p:animScale>
                                  </p:childTnLst>
                                </p:cTn>
                              </p:par>
                              <p:par>
                                <p:cTn id="113" presetID="10" presetClass="entr" presetSubtype="0" fill="hold" grpId="0" nodeType="withEffect">
                                  <p:stCondLst>
                                    <p:cond delay="2000"/>
                                  </p:stCondLst>
                                  <p:childTnLst>
                                    <p:set>
                                      <p:cBhvr>
                                        <p:cTn id="114" dur="1" fill="hold">
                                          <p:stCondLst>
                                            <p:cond delay="0"/>
                                          </p:stCondLst>
                                        </p:cTn>
                                        <p:tgtEl>
                                          <p:spTgt spid="190"/>
                                        </p:tgtEl>
                                        <p:attrNameLst>
                                          <p:attrName>style.visibility</p:attrName>
                                        </p:attrNameLst>
                                      </p:cBhvr>
                                      <p:to>
                                        <p:strVal val="visible"/>
                                      </p:to>
                                    </p:set>
                                    <p:animEffect transition="in" filter="fade">
                                      <p:cBhvr>
                                        <p:cTn id="115" dur="1000"/>
                                        <p:tgtEl>
                                          <p:spTgt spid="190"/>
                                        </p:tgtEl>
                                      </p:cBhvr>
                                    </p:animEffect>
                                  </p:childTnLst>
                                </p:cTn>
                              </p:par>
                              <p:par>
                                <p:cTn id="116" presetID="2" presetClass="entr" presetSubtype="8" decel="100000" fill="hold" grpId="0" nodeType="withEffect">
                                  <p:stCondLst>
                                    <p:cond delay="2500"/>
                                  </p:stCondLst>
                                  <p:childTnLst>
                                    <p:set>
                                      <p:cBhvr>
                                        <p:cTn id="117" dur="1" fill="hold">
                                          <p:stCondLst>
                                            <p:cond delay="0"/>
                                          </p:stCondLst>
                                        </p:cTn>
                                        <p:tgtEl>
                                          <p:spTgt spid="192"/>
                                        </p:tgtEl>
                                        <p:attrNameLst>
                                          <p:attrName>style.visibility</p:attrName>
                                        </p:attrNameLst>
                                      </p:cBhvr>
                                      <p:to>
                                        <p:strVal val="visible"/>
                                      </p:to>
                                    </p:set>
                                    <p:anim calcmode="lin" valueType="num">
                                      <p:cBhvr additive="base">
                                        <p:cTn id="118" dur="1000" fill="hold"/>
                                        <p:tgtEl>
                                          <p:spTgt spid="192"/>
                                        </p:tgtEl>
                                        <p:attrNameLst>
                                          <p:attrName>ppt_x</p:attrName>
                                        </p:attrNameLst>
                                      </p:cBhvr>
                                      <p:tavLst>
                                        <p:tav tm="0">
                                          <p:val>
                                            <p:strVal val="0-#ppt_w/2"/>
                                          </p:val>
                                        </p:tav>
                                        <p:tav tm="100000">
                                          <p:val>
                                            <p:strVal val="#ppt_x"/>
                                          </p:val>
                                        </p:tav>
                                      </p:tavLst>
                                    </p:anim>
                                    <p:anim calcmode="lin" valueType="num">
                                      <p:cBhvr additive="base">
                                        <p:cTn id="119" dur="1000" fill="hold"/>
                                        <p:tgtEl>
                                          <p:spTgt spid="192"/>
                                        </p:tgtEl>
                                        <p:attrNameLst>
                                          <p:attrName>ppt_y</p:attrName>
                                        </p:attrNameLst>
                                      </p:cBhvr>
                                      <p:tavLst>
                                        <p:tav tm="0">
                                          <p:val>
                                            <p:strVal val="#ppt_y"/>
                                          </p:val>
                                        </p:tav>
                                        <p:tav tm="100000">
                                          <p:val>
                                            <p:strVal val="#ppt_y"/>
                                          </p:val>
                                        </p:tav>
                                      </p:tavLst>
                                    </p:anim>
                                  </p:childTnLst>
                                </p:cTn>
                              </p:par>
                              <p:par>
                                <p:cTn id="120" presetID="2" presetClass="entr" presetSubtype="8" decel="100000" fill="hold" grpId="0" nodeType="withEffect">
                                  <p:stCondLst>
                                    <p:cond delay="2650"/>
                                  </p:stCondLst>
                                  <p:childTnLst>
                                    <p:set>
                                      <p:cBhvr>
                                        <p:cTn id="121" dur="1" fill="hold">
                                          <p:stCondLst>
                                            <p:cond delay="0"/>
                                          </p:stCondLst>
                                        </p:cTn>
                                        <p:tgtEl>
                                          <p:spTgt spid="203"/>
                                        </p:tgtEl>
                                        <p:attrNameLst>
                                          <p:attrName>style.visibility</p:attrName>
                                        </p:attrNameLst>
                                      </p:cBhvr>
                                      <p:to>
                                        <p:strVal val="visible"/>
                                      </p:to>
                                    </p:set>
                                    <p:anim calcmode="lin" valueType="num">
                                      <p:cBhvr additive="base">
                                        <p:cTn id="122" dur="1000" fill="hold"/>
                                        <p:tgtEl>
                                          <p:spTgt spid="203"/>
                                        </p:tgtEl>
                                        <p:attrNameLst>
                                          <p:attrName>ppt_x</p:attrName>
                                        </p:attrNameLst>
                                      </p:cBhvr>
                                      <p:tavLst>
                                        <p:tav tm="0">
                                          <p:val>
                                            <p:strVal val="0-#ppt_w/2"/>
                                          </p:val>
                                        </p:tav>
                                        <p:tav tm="100000">
                                          <p:val>
                                            <p:strVal val="#ppt_x"/>
                                          </p:val>
                                        </p:tav>
                                      </p:tavLst>
                                    </p:anim>
                                    <p:anim calcmode="lin" valueType="num">
                                      <p:cBhvr additive="base">
                                        <p:cTn id="123" dur="1000" fill="hold"/>
                                        <p:tgtEl>
                                          <p:spTgt spid="203"/>
                                        </p:tgtEl>
                                        <p:attrNameLst>
                                          <p:attrName>ppt_y</p:attrName>
                                        </p:attrNameLst>
                                      </p:cBhvr>
                                      <p:tavLst>
                                        <p:tav tm="0">
                                          <p:val>
                                            <p:strVal val="#ppt_y"/>
                                          </p:val>
                                        </p:tav>
                                        <p:tav tm="100000">
                                          <p:val>
                                            <p:strVal val="#ppt_y"/>
                                          </p:val>
                                        </p:tav>
                                      </p:tavLst>
                                    </p:anim>
                                  </p:childTnLst>
                                </p:cTn>
                              </p:par>
                              <p:par>
                                <p:cTn id="124" presetID="2" presetClass="entr" presetSubtype="8" decel="100000" fill="hold" grpId="0" nodeType="withEffect">
                                  <p:stCondLst>
                                    <p:cond delay="2600"/>
                                  </p:stCondLst>
                                  <p:childTnLst>
                                    <p:set>
                                      <p:cBhvr>
                                        <p:cTn id="125" dur="1" fill="hold">
                                          <p:stCondLst>
                                            <p:cond delay="0"/>
                                          </p:stCondLst>
                                        </p:cTn>
                                        <p:tgtEl>
                                          <p:spTgt spid="198"/>
                                        </p:tgtEl>
                                        <p:attrNameLst>
                                          <p:attrName>style.visibility</p:attrName>
                                        </p:attrNameLst>
                                      </p:cBhvr>
                                      <p:to>
                                        <p:strVal val="visible"/>
                                      </p:to>
                                    </p:set>
                                    <p:anim calcmode="lin" valueType="num">
                                      <p:cBhvr additive="base">
                                        <p:cTn id="126" dur="1000" fill="hold"/>
                                        <p:tgtEl>
                                          <p:spTgt spid="198"/>
                                        </p:tgtEl>
                                        <p:attrNameLst>
                                          <p:attrName>ppt_x</p:attrName>
                                        </p:attrNameLst>
                                      </p:cBhvr>
                                      <p:tavLst>
                                        <p:tav tm="0">
                                          <p:val>
                                            <p:strVal val="0-#ppt_w/2"/>
                                          </p:val>
                                        </p:tav>
                                        <p:tav tm="100000">
                                          <p:val>
                                            <p:strVal val="#ppt_x"/>
                                          </p:val>
                                        </p:tav>
                                      </p:tavLst>
                                    </p:anim>
                                    <p:anim calcmode="lin" valueType="num">
                                      <p:cBhvr additive="base">
                                        <p:cTn id="127" dur="1000" fill="hold"/>
                                        <p:tgtEl>
                                          <p:spTgt spid="198"/>
                                        </p:tgtEl>
                                        <p:attrNameLst>
                                          <p:attrName>ppt_y</p:attrName>
                                        </p:attrNameLst>
                                      </p:cBhvr>
                                      <p:tavLst>
                                        <p:tav tm="0">
                                          <p:val>
                                            <p:strVal val="#ppt_y"/>
                                          </p:val>
                                        </p:tav>
                                        <p:tav tm="100000">
                                          <p:val>
                                            <p:strVal val="#ppt_y"/>
                                          </p:val>
                                        </p:tav>
                                      </p:tavLst>
                                    </p:anim>
                                  </p:childTnLst>
                                </p:cTn>
                              </p:par>
                              <p:par>
                                <p:cTn id="128" presetID="23" presetClass="entr" presetSubtype="16" fill="hold" grpId="0" nodeType="withEffect">
                                  <p:stCondLst>
                                    <p:cond delay="1750"/>
                                  </p:stCondLst>
                                  <p:childTnLst>
                                    <p:set>
                                      <p:cBhvr>
                                        <p:cTn id="129" dur="1" fill="hold">
                                          <p:stCondLst>
                                            <p:cond delay="0"/>
                                          </p:stCondLst>
                                        </p:cTn>
                                        <p:tgtEl>
                                          <p:spTgt spid="133"/>
                                        </p:tgtEl>
                                        <p:attrNameLst>
                                          <p:attrName>style.visibility</p:attrName>
                                        </p:attrNameLst>
                                      </p:cBhvr>
                                      <p:to>
                                        <p:strVal val="visible"/>
                                      </p:to>
                                    </p:set>
                                    <p:anim calcmode="lin" valueType="num">
                                      <p:cBhvr>
                                        <p:cTn id="130" dur="500" fill="hold"/>
                                        <p:tgtEl>
                                          <p:spTgt spid="133"/>
                                        </p:tgtEl>
                                        <p:attrNameLst>
                                          <p:attrName>ppt_w</p:attrName>
                                        </p:attrNameLst>
                                      </p:cBhvr>
                                      <p:tavLst>
                                        <p:tav tm="0">
                                          <p:val>
                                            <p:fltVal val="0"/>
                                          </p:val>
                                        </p:tav>
                                        <p:tav tm="100000">
                                          <p:val>
                                            <p:strVal val="#ppt_w"/>
                                          </p:val>
                                        </p:tav>
                                      </p:tavLst>
                                    </p:anim>
                                    <p:anim calcmode="lin" valueType="num">
                                      <p:cBhvr>
                                        <p:cTn id="131" dur="500" fill="hold"/>
                                        <p:tgtEl>
                                          <p:spTgt spid="133"/>
                                        </p:tgtEl>
                                        <p:attrNameLst>
                                          <p:attrName>ppt_h</p:attrName>
                                        </p:attrNameLst>
                                      </p:cBhvr>
                                      <p:tavLst>
                                        <p:tav tm="0">
                                          <p:val>
                                            <p:fltVal val="0"/>
                                          </p:val>
                                        </p:tav>
                                        <p:tav tm="100000">
                                          <p:val>
                                            <p:strVal val="#ppt_h"/>
                                          </p:val>
                                        </p:tav>
                                      </p:tavLst>
                                    </p:anim>
                                  </p:childTnLst>
                                </p:cTn>
                              </p:par>
                              <p:par>
                                <p:cTn id="132" presetID="6" presetClass="emph" presetSubtype="0" autoRev="1" fill="hold" grpId="1" nodeType="withEffect">
                                  <p:stCondLst>
                                    <p:cond delay="2250"/>
                                  </p:stCondLst>
                                  <p:childTnLst>
                                    <p:animScale>
                                      <p:cBhvr>
                                        <p:cTn id="133" dur="100" fill="hold"/>
                                        <p:tgtEl>
                                          <p:spTgt spid="133"/>
                                        </p:tgtEl>
                                      </p:cBhvr>
                                      <p:by x="130000" y="130000"/>
                                    </p:animScale>
                                  </p:childTnLst>
                                </p:cTn>
                              </p:par>
                              <p:par>
                                <p:cTn id="134" presetID="23" presetClass="entr" presetSubtype="16" fill="hold" grpId="0" nodeType="withEffect">
                                  <p:stCondLst>
                                    <p:cond delay="1250"/>
                                  </p:stCondLst>
                                  <p:childTnLst>
                                    <p:set>
                                      <p:cBhvr>
                                        <p:cTn id="135" dur="1" fill="hold">
                                          <p:stCondLst>
                                            <p:cond delay="0"/>
                                          </p:stCondLst>
                                        </p:cTn>
                                        <p:tgtEl>
                                          <p:spTgt spid="185"/>
                                        </p:tgtEl>
                                        <p:attrNameLst>
                                          <p:attrName>style.visibility</p:attrName>
                                        </p:attrNameLst>
                                      </p:cBhvr>
                                      <p:to>
                                        <p:strVal val="visible"/>
                                      </p:to>
                                    </p:set>
                                    <p:anim calcmode="lin" valueType="num">
                                      <p:cBhvr>
                                        <p:cTn id="136" dur="500" fill="hold"/>
                                        <p:tgtEl>
                                          <p:spTgt spid="185"/>
                                        </p:tgtEl>
                                        <p:attrNameLst>
                                          <p:attrName>ppt_w</p:attrName>
                                        </p:attrNameLst>
                                      </p:cBhvr>
                                      <p:tavLst>
                                        <p:tav tm="0">
                                          <p:val>
                                            <p:fltVal val="0"/>
                                          </p:val>
                                        </p:tav>
                                        <p:tav tm="100000">
                                          <p:val>
                                            <p:strVal val="#ppt_w"/>
                                          </p:val>
                                        </p:tav>
                                      </p:tavLst>
                                    </p:anim>
                                    <p:anim calcmode="lin" valueType="num">
                                      <p:cBhvr>
                                        <p:cTn id="137" dur="500" fill="hold"/>
                                        <p:tgtEl>
                                          <p:spTgt spid="185"/>
                                        </p:tgtEl>
                                        <p:attrNameLst>
                                          <p:attrName>ppt_h</p:attrName>
                                        </p:attrNameLst>
                                      </p:cBhvr>
                                      <p:tavLst>
                                        <p:tav tm="0">
                                          <p:val>
                                            <p:fltVal val="0"/>
                                          </p:val>
                                        </p:tav>
                                        <p:tav tm="100000">
                                          <p:val>
                                            <p:strVal val="#ppt_h"/>
                                          </p:val>
                                        </p:tav>
                                      </p:tavLst>
                                    </p:anim>
                                  </p:childTnLst>
                                </p:cTn>
                              </p:par>
                              <p:par>
                                <p:cTn id="138" presetID="6" presetClass="emph" presetSubtype="0" autoRev="1" fill="hold" grpId="1" nodeType="withEffect">
                                  <p:stCondLst>
                                    <p:cond delay="1750"/>
                                  </p:stCondLst>
                                  <p:childTnLst>
                                    <p:animScale>
                                      <p:cBhvr>
                                        <p:cTn id="139" dur="100" fill="hold"/>
                                        <p:tgtEl>
                                          <p:spTgt spid="185"/>
                                        </p:tgtEl>
                                      </p:cBhvr>
                                      <p:by x="130000" y="130000"/>
                                    </p:animScale>
                                  </p:childTnLst>
                                </p:cTn>
                              </p:par>
                              <p:par>
                                <p:cTn id="140" presetID="23" presetClass="entr" presetSubtype="16" fill="hold" grpId="0" nodeType="withEffect">
                                  <p:stCondLst>
                                    <p:cond delay="500"/>
                                  </p:stCondLst>
                                  <p:childTnLst>
                                    <p:set>
                                      <p:cBhvr>
                                        <p:cTn id="141" dur="1" fill="hold">
                                          <p:stCondLst>
                                            <p:cond delay="0"/>
                                          </p:stCondLst>
                                        </p:cTn>
                                        <p:tgtEl>
                                          <p:spTgt spid="149"/>
                                        </p:tgtEl>
                                        <p:attrNameLst>
                                          <p:attrName>style.visibility</p:attrName>
                                        </p:attrNameLst>
                                      </p:cBhvr>
                                      <p:to>
                                        <p:strVal val="visible"/>
                                      </p:to>
                                    </p:set>
                                    <p:anim calcmode="lin" valueType="num">
                                      <p:cBhvr>
                                        <p:cTn id="142" dur="500" fill="hold"/>
                                        <p:tgtEl>
                                          <p:spTgt spid="149"/>
                                        </p:tgtEl>
                                        <p:attrNameLst>
                                          <p:attrName>ppt_w</p:attrName>
                                        </p:attrNameLst>
                                      </p:cBhvr>
                                      <p:tavLst>
                                        <p:tav tm="0">
                                          <p:val>
                                            <p:fltVal val="0"/>
                                          </p:val>
                                        </p:tav>
                                        <p:tav tm="100000">
                                          <p:val>
                                            <p:strVal val="#ppt_w"/>
                                          </p:val>
                                        </p:tav>
                                      </p:tavLst>
                                    </p:anim>
                                    <p:anim calcmode="lin" valueType="num">
                                      <p:cBhvr>
                                        <p:cTn id="143" dur="500" fill="hold"/>
                                        <p:tgtEl>
                                          <p:spTgt spid="149"/>
                                        </p:tgtEl>
                                        <p:attrNameLst>
                                          <p:attrName>ppt_h</p:attrName>
                                        </p:attrNameLst>
                                      </p:cBhvr>
                                      <p:tavLst>
                                        <p:tav tm="0">
                                          <p:val>
                                            <p:fltVal val="0"/>
                                          </p:val>
                                        </p:tav>
                                        <p:tav tm="100000">
                                          <p:val>
                                            <p:strVal val="#ppt_h"/>
                                          </p:val>
                                        </p:tav>
                                      </p:tavLst>
                                    </p:anim>
                                  </p:childTnLst>
                                </p:cTn>
                              </p:par>
                              <p:par>
                                <p:cTn id="144" presetID="6" presetClass="emph" presetSubtype="0" autoRev="1" fill="hold" grpId="1" nodeType="withEffect">
                                  <p:stCondLst>
                                    <p:cond delay="1000"/>
                                  </p:stCondLst>
                                  <p:childTnLst>
                                    <p:animScale>
                                      <p:cBhvr>
                                        <p:cTn id="145" dur="100" fill="hold"/>
                                        <p:tgtEl>
                                          <p:spTgt spid="149"/>
                                        </p:tgtEl>
                                      </p:cBhvr>
                                      <p:by x="130000" y="130000"/>
                                    </p:animScale>
                                  </p:childTnLst>
                                </p:cTn>
                              </p:par>
                              <p:par>
                                <p:cTn id="146" presetID="23" presetClass="entr" presetSubtype="16" fill="hold" grpId="0" nodeType="withEffect">
                                  <p:stCondLst>
                                    <p:cond delay="1250"/>
                                  </p:stCondLst>
                                  <p:childTnLst>
                                    <p:set>
                                      <p:cBhvr>
                                        <p:cTn id="147" dur="1" fill="hold">
                                          <p:stCondLst>
                                            <p:cond delay="0"/>
                                          </p:stCondLst>
                                        </p:cTn>
                                        <p:tgtEl>
                                          <p:spTgt spid="45"/>
                                        </p:tgtEl>
                                        <p:attrNameLst>
                                          <p:attrName>style.visibility</p:attrName>
                                        </p:attrNameLst>
                                      </p:cBhvr>
                                      <p:to>
                                        <p:strVal val="visible"/>
                                      </p:to>
                                    </p:set>
                                    <p:anim calcmode="lin" valueType="num">
                                      <p:cBhvr>
                                        <p:cTn id="148" dur="500" fill="hold"/>
                                        <p:tgtEl>
                                          <p:spTgt spid="45"/>
                                        </p:tgtEl>
                                        <p:attrNameLst>
                                          <p:attrName>ppt_w</p:attrName>
                                        </p:attrNameLst>
                                      </p:cBhvr>
                                      <p:tavLst>
                                        <p:tav tm="0">
                                          <p:val>
                                            <p:fltVal val="0"/>
                                          </p:val>
                                        </p:tav>
                                        <p:tav tm="100000">
                                          <p:val>
                                            <p:strVal val="#ppt_w"/>
                                          </p:val>
                                        </p:tav>
                                      </p:tavLst>
                                    </p:anim>
                                    <p:anim calcmode="lin" valueType="num">
                                      <p:cBhvr>
                                        <p:cTn id="149" dur="500" fill="hold"/>
                                        <p:tgtEl>
                                          <p:spTgt spid="45"/>
                                        </p:tgtEl>
                                        <p:attrNameLst>
                                          <p:attrName>ppt_h</p:attrName>
                                        </p:attrNameLst>
                                      </p:cBhvr>
                                      <p:tavLst>
                                        <p:tav tm="0">
                                          <p:val>
                                            <p:fltVal val="0"/>
                                          </p:val>
                                        </p:tav>
                                        <p:tav tm="100000">
                                          <p:val>
                                            <p:strVal val="#ppt_h"/>
                                          </p:val>
                                        </p:tav>
                                      </p:tavLst>
                                    </p:anim>
                                  </p:childTnLst>
                                </p:cTn>
                              </p:par>
                              <p:par>
                                <p:cTn id="150" presetID="6" presetClass="emph" presetSubtype="0" autoRev="1" fill="hold" grpId="1" nodeType="withEffect">
                                  <p:stCondLst>
                                    <p:cond delay="1750"/>
                                  </p:stCondLst>
                                  <p:childTnLst>
                                    <p:animScale>
                                      <p:cBhvr>
                                        <p:cTn id="151" dur="100" fill="hold"/>
                                        <p:tgtEl>
                                          <p:spTgt spid="45"/>
                                        </p:tgtEl>
                                      </p:cBhvr>
                                      <p:by x="130000" y="130000"/>
                                    </p:animScale>
                                  </p:childTnLst>
                                </p:cTn>
                              </p:par>
                              <p:par>
                                <p:cTn id="152" presetID="22" presetClass="entr" presetSubtype="4" fill="hold" grpId="0" nodeType="withEffect">
                                  <p:stCondLst>
                                    <p:cond delay="1500"/>
                                  </p:stCondLst>
                                  <p:childTnLst>
                                    <p:set>
                                      <p:cBhvr>
                                        <p:cTn id="153" dur="1" fill="hold">
                                          <p:stCondLst>
                                            <p:cond delay="0"/>
                                          </p:stCondLst>
                                        </p:cTn>
                                        <p:tgtEl>
                                          <p:spTgt spid="10"/>
                                        </p:tgtEl>
                                        <p:attrNameLst>
                                          <p:attrName>style.visibility</p:attrName>
                                        </p:attrNameLst>
                                      </p:cBhvr>
                                      <p:to>
                                        <p:strVal val="visible"/>
                                      </p:to>
                                    </p:set>
                                    <p:animEffect transition="in" filter="wipe(down)">
                                      <p:cBhvr>
                                        <p:cTn id="154" dur="1000"/>
                                        <p:tgtEl>
                                          <p:spTgt spid="10"/>
                                        </p:tgtEl>
                                      </p:cBhvr>
                                    </p:animEffect>
                                  </p:childTnLst>
                                </p:cTn>
                              </p:par>
                              <p:par>
                                <p:cTn id="155" presetID="22" presetClass="entr" presetSubtype="1" fill="hold" grpId="0" nodeType="withEffect">
                                  <p:stCondLst>
                                    <p:cond delay="2250"/>
                                  </p:stCondLst>
                                  <p:childTnLst>
                                    <p:set>
                                      <p:cBhvr>
                                        <p:cTn id="156" dur="1" fill="hold">
                                          <p:stCondLst>
                                            <p:cond delay="0"/>
                                          </p:stCondLst>
                                        </p:cTn>
                                        <p:tgtEl>
                                          <p:spTgt spid="93"/>
                                        </p:tgtEl>
                                        <p:attrNameLst>
                                          <p:attrName>style.visibility</p:attrName>
                                        </p:attrNameLst>
                                      </p:cBhvr>
                                      <p:to>
                                        <p:strVal val="visible"/>
                                      </p:to>
                                    </p:set>
                                    <p:animEffect transition="in" filter="wipe(up)">
                                      <p:cBhvr>
                                        <p:cTn id="157" dur="1000"/>
                                        <p:tgtEl>
                                          <p:spTgt spid="93"/>
                                        </p:tgtEl>
                                      </p:cBhvr>
                                    </p:animEffect>
                                  </p:childTnLst>
                                </p:cTn>
                              </p:par>
                              <p:par>
                                <p:cTn id="158" presetID="22" presetClass="entr" presetSubtype="8" fill="hold" grpId="0" nodeType="withEffect">
                                  <p:stCondLst>
                                    <p:cond delay="1750"/>
                                  </p:stCondLst>
                                  <p:childTnLst>
                                    <p:set>
                                      <p:cBhvr>
                                        <p:cTn id="159" dur="1" fill="hold">
                                          <p:stCondLst>
                                            <p:cond delay="0"/>
                                          </p:stCondLst>
                                        </p:cTn>
                                        <p:tgtEl>
                                          <p:spTgt spid="101"/>
                                        </p:tgtEl>
                                        <p:attrNameLst>
                                          <p:attrName>style.visibility</p:attrName>
                                        </p:attrNameLst>
                                      </p:cBhvr>
                                      <p:to>
                                        <p:strVal val="visible"/>
                                      </p:to>
                                    </p:set>
                                    <p:animEffect transition="in" filter="wipe(left)">
                                      <p:cBhvr>
                                        <p:cTn id="160" dur="500"/>
                                        <p:tgtEl>
                                          <p:spTgt spid="101"/>
                                        </p:tgtEl>
                                      </p:cBhvr>
                                    </p:animEffect>
                                  </p:childTnLst>
                                </p:cTn>
                              </p:par>
                              <p:par>
                                <p:cTn id="161" presetID="22" presetClass="entr" presetSubtype="1" fill="hold" grpId="0" nodeType="withEffect">
                                  <p:stCondLst>
                                    <p:cond delay="2500"/>
                                  </p:stCondLst>
                                  <p:childTnLst>
                                    <p:set>
                                      <p:cBhvr>
                                        <p:cTn id="162" dur="1" fill="hold">
                                          <p:stCondLst>
                                            <p:cond delay="0"/>
                                          </p:stCondLst>
                                        </p:cTn>
                                        <p:tgtEl>
                                          <p:spTgt spid="11"/>
                                        </p:tgtEl>
                                        <p:attrNameLst>
                                          <p:attrName>style.visibility</p:attrName>
                                        </p:attrNameLst>
                                      </p:cBhvr>
                                      <p:to>
                                        <p:strVal val="visible"/>
                                      </p:to>
                                    </p:set>
                                    <p:animEffect transition="in" filter="wipe(up)">
                                      <p:cBhvr>
                                        <p:cTn id="163" dur="1250"/>
                                        <p:tgtEl>
                                          <p:spTgt spid="11"/>
                                        </p:tgtEl>
                                      </p:cBhvr>
                                    </p:animEffect>
                                  </p:childTnLst>
                                </p:cTn>
                              </p:par>
                              <p:par>
                                <p:cTn id="164" presetID="22" presetClass="entr" presetSubtype="4" fill="hold" grpId="0" nodeType="withEffect">
                                  <p:stCondLst>
                                    <p:cond delay="750"/>
                                  </p:stCondLst>
                                  <p:childTnLst>
                                    <p:set>
                                      <p:cBhvr>
                                        <p:cTn id="165" dur="1" fill="hold">
                                          <p:stCondLst>
                                            <p:cond delay="0"/>
                                          </p:stCondLst>
                                        </p:cTn>
                                        <p:tgtEl>
                                          <p:spTgt spid="91"/>
                                        </p:tgtEl>
                                        <p:attrNameLst>
                                          <p:attrName>style.visibility</p:attrName>
                                        </p:attrNameLst>
                                      </p:cBhvr>
                                      <p:to>
                                        <p:strVal val="visible"/>
                                      </p:to>
                                    </p:set>
                                    <p:animEffect transition="in" filter="wipe(down)">
                                      <p:cBhvr>
                                        <p:cTn id="166"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animBg="1"/>
      <p:bldP spid="192" grpId="0" animBg="1"/>
      <p:bldP spid="203" grpId="0" animBg="1"/>
      <p:bldP spid="101" grpId="0" animBg="1"/>
      <p:bldP spid="93" grpId="0" animBg="1"/>
      <p:bldP spid="10" grpId="0" animBg="1"/>
      <p:bldP spid="11" grpId="0" animBg="1"/>
      <p:bldP spid="91" grpId="0" animBg="1"/>
      <p:bldP spid="45" grpId="0" animBg="1"/>
      <p:bldP spid="45" grpId="1" animBg="1"/>
      <p:bldP spid="133" grpId="0" animBg="1"/>
      <p:bldP spid="133" grpId="1" animBg="1"/>
      <p:bldP spid="149" grpId="0" animBg="1"/>
      <p:bldP spid="149" grpId="1" animBg="1"/>
      <p:bldP spid="185" grpId="0" animBg="1"/>
      <p:bldP spid="185" grpId="1" animBg="1"/>
      <p:bldP spid="190" grpId="0" animBg="1"/>
    </p:bldLst>
  </p:timing>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page dots">
    <p:bg>
      <p:bgPr>
        <a:solidFill>
          <a:schemeClr val="accent1"/>
        </a:solidFill>
        <a:effectLst/>
      </p:bgPr>
    </p:bg>
    <p:spTree>
      <p:nvGrpSpPr>
        <p:cNvPr id="1" name=""/>
        <p:cNvGrpSpPr/>
        <p:nvPr/>
      </p:nvGrpSpPr>
      <p:grpSpPr>
        <a:xfrm>
          <a:off x="0" y="0"/>
          <a:ext cx="0" cy="0"/>
          <a:chOff x="0" y="0"/>
          <a:chExt cx="0" cy="0"/>
        </a:xfrm>
      </p:grpSpPr>
      <p:grpSp>
        <p:nvGrpSpPr>
          <p:cNvPr id="12" name="Groep 11">
            <a:extLst>
              <a:ext uri="{FF2B5EF4-FFF2-40B4-BE49-F238E27FC236}">
                <a16:creationId xmlns:a16="http://schemas.microsoft.com/office/drawing/2014/main" id="{1CE68053-8BDE-9AE4-7B61-50D5913BB2C0}"/>
              </a:ext>
            </a:extLst>
          </p:cNvPr>
          <p:cNvGrpSpPr/>
          <p:nvPr userDrawn="1"/>
        </p:nvGrpSpPr>
        <p:grpSpPr>
          <a:xfrm rot="10800000">
            <a:off x="-3" y="3409270"/>
            <a:ext cx="12200804" cy="3448730"/>
            <a:chOff x="-3" y="1"/>
            <a:chExt cx="12200804" cy="3448730"/>
          </a:xfrm>
        </p:grpSpPr>
        <p:pic>
          <p:nvPicPr>
            <p:cNvPr id="9" name="Graphic 8">
              <a:extLst>
                <a:ext uri="{FF2B5EF4-FFF2-40B4-BE49-F238E27FC236}">
                  <a16:creationId xmlns:a16="http://schemas.microsoft.com/office/drawing/2014/main" id="{5AFB18C5-B781-C2C2-ADF7-FE0C003C7B7C}"/>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 r="12358" b="22051"/>
            <a:stretch/>
          </p:blipFill>
          <p:spPr>
            <a:xfrm flipH="1">
              <a:off x="-3" y="1"/>
              <a:ext cx="5770059" cy="3448730"/>
            </a:xfrm>
            <a:prstGeom prst="rect">
              <a:avLst/>
            </a:prstGeom>
          </p:spPr>
        </p:pic>
        <p:pic>
          <p:nvPicPr>
            <p:cNvPr id="10" name="Graphic 9">
              <a:extLst>
                <a:ext uri="{FF2B5EF4-FFF2-40B4-BE49-F238E27FC236}">
                  <a16:creationId xmlns:a16="http://schemas.microsoft.com/office/drawing/2014/main" id="{79FC5473-33EB-DBD2-D9F3-5CDA74A71A3E}"/>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 r="796" b="30665"/>
            <a:stretch/>
          </p:blipFill>
          <p:spPr>
            <a:xfrm>
              <a:off x="5669567" y="2"/>
              <a:ext cx="6531234" cy="3067627"/>
            </a:xfrm>
            <a:prstGeom prst="rect">
              <a:avLst/>
            </a:prstGeom>
          </p:spPr>
        </p:pic>
      </p:grpSp>
      <p:sp>
        <p:nvSpPr>
          <p:cNvPr id="5" name="Tijdelijke aanduiding voor afbeelding 16">
            <a:extLst>
              <a:ext uri="{FF2B5EF4-FFF2-40B4-BE49-F238E27FC236}">
                <a16:creationId xmlns:a16="http://schemas.microsoft.com/office/drawing/2014/main" id="{DA715B4A-D0F3-83B8-E932-59116334B1B1}"/>
              </a:ext>
            </a:extLst>
          </p:cNvPr>
          <p:cNvSpPr>
            <a:spLocks noGrp="1"/>
          </p:cNvSpPr>
          <p:nvPr>
            <p:ph type="pic" sz="quarter" idx="13" hasCustomPrompt="1"/>
          </p:nvPr>
        </p:nvSpPr>
        <p:spPr>
          <a:xfrm>
            <a:off x="6096001" y="0"/>
            <a:ext cx="6096000" cy="6858000"/>
          </a:xfrm>
          <a:solidFill>
            <a:schemeClr val="bg1"/>
          </a:solidFill>
          <a:ln>
            <a:noFill/>
          </a:ln>
        </p:spPr>
        <p:txBody>
          <a:bodyPr lIns="360000" tIns="0" rIns="360000" bIns="1080000" anchor="ctr" anchorCtr="0"/>
          <a:lstStyle>
            <a:lvl1pPr marL="0" indent="0" algn="ctr" defTabSz="914400" rtl="0" eaLnBrk="1" latinLnBrk="0" hangingPunct="1">
              <a:lnSpc>
                <a:spcPct val="90000"/>
              </a:lnSpc>
              <a:spcBef>
                <a:spcPts val="0"/>
              </a:spcBef>
              <a:spcAft>
                <a:spcPts val="0"/>
              </a:spcAft>
              <a:buClr>
                <a:schemeClr val="accent1"/>
              </a:buClr>
              <a:buFont typeface="Arial" panose="020B0604020202020204" pitchFamily="34" charset="0"/>
              <a:buNone/>
              <a:defRPr lang="en-GB" sz="1200" i="1" kern="1200" noProof="0" dirty="0">
                <a:solidFill>
                  <a:schemeClr val="bg1">
                    <a:lumMod val="50000"/>
                  </a:schemeClr>
                </a:solidFill>
                <a:latin typeface="+mn-lt"/>
                <a:ea typeface="+mn-ea"/>
                <a:cs typeface="+mn-cs"/>
              </a:defRPr>
            </a:lvl1pPr>
          </a:lstStyle>
          <a:p>
            <a:r>
              <a:rPr lang="en-GB" dirty="0"/>
              <a:t>Click the icon below </a:t>
            </a:r>
            <a:br>
              <a:rPr lang="en-GB" dirty="0"/>
            </a:br>
            <a:r>
              <a:rPr lang="en-GB" dirty="0"/>
              <a:t>to add an image</a:t>
            </a:r>
          </a:p>
        </p:txBody>
      </p:sp>
      <p:sp>
        <p:nvSpPr>
          <p:cNvPr id="2" name="Titel 1">
            <a:extLst>
              <a:ext uri="{FF2B5EF4-FFF2-40B4-BE49-F238E27FC236}">
                <a16:creationId xmlns:a16="http://schemas.microsoft.com/office/drawing/2014/main" id="{2A71DEDF-37F1-4689-8FA1-5E743C7DD6C0}"/>
              </a:ext>
            </a:extLst>
          </p:cNvPr>
          <p:cNvSpPr>
            <a:spLocks noGrp="1"/>
          </p:cNvSpPr>
          <p:nvPr>
            <p:ph type="ctrTitle" hasCustomPrompt="1"/>
          </p:nvPr>
        </p:nvSpPr>
        <p:spPr>
          <a:xfrm>
            <a:off x="719138" y="1412876"/>
            <a:ext cx="7413643" cy="1916262"/>
          </a:xfrm>
        </p:spPr>
        <p:txBody>
          <a:bodyPr anchor="b"/>
          <a:lstStyle>
            <a:lvl1pPr algn="l">
              <a:lnSpc>
                <a:spcPct val="80000"/>
              </a:lnSpc>
              <a:defRPr sz="6000">
                <a:solidFill>
                  <a:schemeClr val="bg1"/>
                </a:solidFill>
              </a:defRPr>
            </a:lvl1pPr>
          </a:lstStyle>
          <a:p>
            <a:r>
              <a:rPr lang="en-GB" noProof="0" dirty="0"/>
              <a:t>Presentation </a:t>
            </a:r>
            <a:br>
              <a:rPr lang="en-GB" noProof="0" dirty="0"/>
            </a:br>
            <a:r>
              <a:rPr lang="en-GB" noProof="0" dirty="0"/>
              <a:t>title here</a:t>
            </a:r>
          </a:p>
        </p:txBody>
      </p:sp>
      <p:sp>
        <p:nvSpPr>
          <p:cNvPr id="3" name="Ondertitel 2">
            <a:extLst>
              <a:ext uri="{FF2B5EF4-FFF2-40B4-BE49-F238E27FC236}">
                <a16:creationId xmlns:a16="http://schemas.microsoft.com/office/drawing/2014/main" id="{CEA18CD7-32A7-41E4-9DF7-7259FA2187F6}"/>
              </a:ext>
            </a:extLst>
          </p:cNvPr>
          <p:cNvSpPr>
            <a:spLocks noGrp="1"/>
          </p:cNvSpPr>
          <p:nvPr>
            <p:ph type="subTitle" idx="1" hasCustomPrompt="1"/>
          </p:nvPr>
        </p:nvSpPr>
        <p:spPr>
          <a:xfrm>
            <a:off x="719137" y="3790374"/>
            <a:ext cx="2757960" cy="414477"/>
          </a:xfrm>
          <a:prstGeom prst="roundRect">
            <a:avLst>
              <a:gd name="adj" fmla="val 50000"/>
            </a:avLst>
          </a:prstGeom>
          <a:solidFill>
            <a:schemeClr val="accent5"/>
          </a:solidFill>
        </p:spPr>
        <p:txBody>
          <a:bodyPr wrap="none" lIns="144000" tIns="36000" rIns="144000" bIns="36000" anchor="ctr" anchorCtr="0">
            <a:spAutoFit/>
          </a:bodyPr>
          <a:lstStyle>
            <a:lvl1pPr marL="0" indent="0" algn="l">
              <a:buNone/>
              <a:defRPr sz="16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Name Speaker | Location</a:t>
            </a:r>
          </a:p>
        </p:txBody>
      </p:sp>
      <p:sp>
        <p:nvSpPr>
          <p:cNvPr id="4" name="Tijdelijke aanduiding voor datum 3">
            <a:extLst>
              <a:ext uri="{FF2B5EF4-FFF2-40B4-BE49-F238E27FC236}">
                <a16:creationId xmlns:a16="http://schemas.microsoft.com/office/drawing/2014/main" id="{5EEA2768-3B92-4FC5-8ED3-7B1C505E87AE}"/>
              </a:ext>
            </a:extLst>
          </p:cNvPr>
          <p:cNvSpPr>
            <a:spLocks noGrp="1"/>
          </p:cNvSpPr>
          <p:nvPr>
            <p:ph type="dt" sz="half" idx="10"/>
          </p:nvPr>
        </p:nvSpPr>
        <p:spPr>
          <a:xfrm>
            <a:off x="719139" y="6194280"/>
            <a:ext cx="4500562" cy="301915"/>
          </a:xfrm>
        </p:spPr>
        <p:txBody>
          <a:bodyPr/>
          <a:lstStyle>
            <a:lvl1pPr algn="l">
              <a:defRPr sz="1600">
                <a:solidFill>
                  <a:schemeClr val="bg1"/>
                </a:solidFill>
              </a:defRPr>
            </a:lvl1pPr>
          </a:lstStyle>
          <a:p>
            <a:endParaRPr lang="en-GB" dirty="0"/>
          </a:p>
        </p:txBody>
      </p:sp>
      <p:sp>
        <p:nvSpPr>
          <p:cNvPr id="8" name="Tijdelijke aanduiding voor tekst 7">
            <a:extLst>
              <a:ext uri="{FF2B5EF4-FFF2-40B4-BE49-F238E27FC236}">
                <a16:creationId xmlns:a16="http://schemas.microsoft.com/office/drawing/2014/main" id="{82386C6B-1114-E03C-4094-DD50D09CF295}"/>
              </a:ext>
            </a:extLst>
          </p:cNvPr>
          <p:cNvSpPr>
            <a:spLocks noGrp="1"/>
          </p:cNvSpPr>
          <p:nvPr>
            <p:ph type="body" sz="quarter" idx="14" hasCustomPrompt="1"/>
          </p:nvPr>
        </p:nvSpPr>
        <p:spPr>
          <a:xfrm>
            <a:off x="719138" y="3448731"/>
            <a:ext cx="4500561" cy="222049"/>
          </a:xfrm>
        </p:spPr>
        <p:txBody>
          <a:bodyPr anchor="b" anchorCtr="0"/>
          <a:lstStyle>
            <a:lvl1pPr marL="0" indent="0">
              <a:buNone/>
              <a:defRPr>
                <a:solidFill>
                  <a:schemeClr val="bg1"/>
                </a:solidFill>
              </a:defRPr>
            </a:lvl1pPr>
          </a:lstStyle>
          <a:p>
            <a:pPr lvl="0"/>
            <a:r>
              <a:rPr lang="en-GB" dirty="0"/>
              <a:t>Place a subtitle here</a:t>
            </a:r>
          </a:p>
        </p:txBody>
      </p:sp>
    </p:spTree>
    <p:extLst>
      <p:ext uri="{BB962C8B-B14F-4D97-AF65-F5344CB8AC3E}">
        <p14:creationId xmlns:p14="http://schemas.microsoft.com/office/powerpoint/2010/main" val="2720804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1000"/>
                                        <p:tgtEl>
                                          <p:spTgt spid="12"/>
                                        </p:tgtEl>
                                      </p:cBhvr>
                                    </p:animEffect>
                                  </p:childTnLst>
                                </p:cTn>
                              </p:par>
                              <p:par>
                                <p:cTn id="8" presetID="2" presetClass="entr" presetSubtype="8" decel="100000" fill="hold" grpId="0" nodeType="withEffect">
                                  <p:stCondLst>
                                    <p:cond delay="50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1000" fill="hold"/>
                                        <p:tgtEl>
                                          <p:spTgt spid="2"/>
                                        </p:tgtEl>
                                        <p:attrNameLst>
                                          <p:attrName>ppt_x</p:attrName>
                                        </p:attrNameLst>
                                      </p:cBhvr>
                                      <p:tavLst>
                                        <p:tav tm="0">
                                          <p:val>
                                            <p:strVal val="0-#ppt_w/2"/>
                                          </p:val>
                                        </p:tav>
                                        <p:tav tm="100000">
                                          <p:val>
                                            <p:strVal val="#ppt_x"/>
                                          </p:val>
                                        </p:tav>
                                      </p:tavLst>
                                    </p:anim>
                                    <p:anim calcmode="lin" valueType="num">
                                      <p:cBhvr additive="base">
                                        <p:cTn id="11" dur="1000" fill="hold"/>
                                        <p:tgtEl>
                                          <p:spTgt spid="2"/>
                                        </p:tgtEl>
                                        <p:attrNameLst>
                                          <p:attrName>ppt_y</p:attrName>
                                        </p:attrNameLst>
                                      </p:cBhvr>
                                      <p:tavLst>
                                        <p:tav tm="0">
                                          <p:val>
                                            <p:strVal val="#ppt_y"/>
                                          </p:val>
                                        </p:tav>
                                        <p:tav tm="100000">
                                          <p:val>
                                            <p:strVal val="#ppt_y"/>
                                          </p:val>
                                        </p:tav>
                                      </p:tavLst>
                                    </p:anim>
                                  </p:childTnLst>
                                </p:cTn>
                              </p:par>
                              <p:par>
                                <p:cTn id="12" presetID="2" presetClass="entr" presetSubtype="8" decel="100000" fill="hold" grpId="0" nodeType="withEffect">
                                  <p:stCondLst>
                                    <p:cond delay="1000"/>
                                  </p:stCondLst>
                                  <p:childTnLst>
                                    <p:set>
                                      <p:cBhvr>
                                        <p:cTn id="13" dur="1" fill="hold">
                                          <p:stCondLst>
                                            <p:cond delay="0"/>
                                          </p:stCondLst>
                                        </p:cTn>
                                        <p:tgtEl>
                                          <p:spTgt spid="3">
                                            <p:bg/>
                                          </p:spTgt>
                                        </p:tgtEl>
                                        <p:attrNameLst>
                                          <p:attrName>style.visibility</p:attrName>
                                        </p:attrNameLst>
                                      </p:cBhvr>
                                      <p:to>
                                        <p:strVal val="visible"/>
                                      </p:to>
                                    </p:set>
                                    <p:anim calcmode="lin" valueType="num">
                                      <p:cBhvr additive="base">
                                        <p:cTn id="14" dur="1000" fill="hold"/>
                                        <p:tgtEl>
                                          <p:spTgt spid="3">
                                            <p:bg/>
                                          </p:spTgt>
                                        </p:tgtEl>
                                        <p:attrNameLst>
                                          <p:attrName>ppt_x</p:attrName>
                                        </p:attrNameLst>
                                      </p:cBhvr>
                                      <p:tavLst>
                                        <p:tav tm="0">
                                          <p:val>
                                            <p:strVal val="0-#ppt_w/2"/>
                                          </p:val>
                                        </p:tav>
                                        <p:tav tm="100000">
                                          <p:val>
                                            <p:strVal val="#ppt_x"/>
                                          </p:val>
                                        </p:tav>
                                      </p:tavLst>
                                    </p:anim>
                                    <p:anim calcmode="lin" valueType="num">
                                      <p:cBhvr additive="base">
                                        <p:cTn id="15" dur="1000" fill="hold"/>
                                        <p:tgtEl>
                                          <p:spTgt spid="3">
                                            <p:bg/>
                                          </p:spTgt>
                                        </p:tgtEl>
                                        <p:attrNameLst>
                                          <p:attrName>ppt_y</p:attrName>
                                        </p:attrNameLst>
                                      </p:cBhvr>
                                      <p:tavLst>
                                        <p:tav tm="0">
                                          <p:val>
                                            <p:strVal val="#ppt_y"/>
                                          </p:val>
                                        </p:tav>
                                        <p:tav tm="100000">
                                          <p:val>
                                            <p:strVal val="#ppt_y"/>
                                          </p:val>
                                        </p:tav>
                                      </p:tavLst>
                                    </p:anim>
                                  </p:childTnLst>
                                </p:cTn>
                              </p:par>
                              <p:par>
                                <p:cTn id="16" presetID="2" presetClass="entr" presetSubtype="8" decel="100000" fill="hold" grpId="0" nodeType="withEffect">
                                  <p:stCondLst>
                                    <p:cond delay="100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9" dur="1000" fill="hold"/>
                                        <p:tgtEl>
                                          <p:spTgt spid="3">
                                            <p:txEl>
                                              <p:pRg st="0" end="0"/>
                                            </p:txEl>
                                          </p:spTgt>
                                        </p:tgtEl>
                                        <p:attrNameLst>
                                          <p:attrName>ppt_y</p:attrName>
                                        </p:attrNameLst>
                                      </p:cBhvr>
                                      <p:tavLst>
                                        <p:tav tm="0">
                                          <p:val>
                                            <p:strVal val="#ppt_y"/>
                                          </p:val>
                                        </p:tav>
                                        <p:tav tm="100000">
                                          <p:val>
                                            <p:strVal val="#ppt_y"/>
                                          </p:val>
                                        </p:tav>
                                      </p:tavLst>
                                    </p:anim>
                                  </p:childTnLst>
                                </p:cTn>
                              </p:par>
                              <p:par>
                                <p:cTn id="20" presetID="2" presetClass="entr" presetSubtype="4" decel="100000" fill="hold" grpId="0" nodeType="withEffect" nodePh="1">
                                  <p:stCondLst>
                                    <p:cond delay="1250"/>
                                  </p:stCondLst>
                                  <p:endCondLst>
                                    <p:cond evt="begin" delay="0">
                                      <p:tn val="20"/>
                                    </p:cond>
                                  </p:end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1000" fill="hold"/>
                                        <p:tgtEl>
                                          <p:spTgt spid="4"/>
                                        </p:tgtEl>
                                        <p:attrNameLst>
                                          <p:attrName>ppt_x</p:attrName>
                                        </p:attrNameLst>
                                      </p:cBhvr>
                                      <p:tavLst>
                                        <p:tav tm="0">
                                          <p:val>
                                            <p:strVal val="#ppt_x"/>
                                          </p:val>
                                        </p:tav>
                                        <p:tav tm="100000">
                                          <p:val>
                                            <p:strVal val="#ppt_x"/>
                                          </p:val>
                                        </p:tav>
                                      </p:tavLst>
                                    </p:anim>
                                    <p:anim calcmode="lin" valueType="num">
                                      <p:cBhvr additive="base">
                                        <p:cTn id="23" dur="1000" fill="hold"/>
                                        <p:tgtEl>
                                          <p:spTgt spid="4"/>
                                        </p:tgtEl>
                                        <p:attrNameLst>
                                          <p:attrName>ppt_y</p:attrName>
                                        </p:attrNameLst>
                                      </p:cBhvr>
                                      <p:tavLst>
                                        <p:tav tm="0">
                                          <p:val>
                                            <p:strVal val="1+#ppt_h/2"/>
                                          </p:val>
                                        </p:tav>
                                        <p:tav tm="100000">
                                          <p:val>
                                            <p:strVal val="#ppt_y"/>
                                          </p:val>
                                        </p:tav>
                                      </p:tavLst>
                                    </p:anim>
                                  </p:childTnLst>
                                </p:cTn>
                              </p:par>
                              <p:par>
                                <p:cTn id="24" presetID="2" presetClass="entr" presetSubtype="8" decel="100000" fill="hold" grpId="0" nodeType="withEffect">
                                  <p:stCondLst>
                                    <p:cond delay="50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1000" fill="hold"/>
                                        <p:tgtEl>
                                          <p:spTgt spid="8"/>
                                        </p:tgtEl>
                                        <p:attrNameLst>
                                          <p:attrName>ppt_x</p:attrName>
                                        </p:attrNameLst>
                                      </p:cBhvr>
                                      <p:tavLst>
                                        <p:tav tm="0">
                                          <p:val>
                                            <p:strVal val="0-#ppt_w/2"/>
                                          </p:val>
                                        </p:tav>
                                        <p:tav tm="100000">
                                          <p:val>
                                            <p:strVal val="#ppt_x"/>
                                          </p:val>
                                        </p:tav>
                                      </p:tavLst>
                                    </p:anim>
                                    <p:anim calcmode="lin" valueType="num">
                                      <p:cBhvr additive="base">
                                        <p:cTn id="27"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tmplLst>
          <p:tmpl lvl="1">
            <p:tnLst>
              <p:par>
                <p:cTn presetID="2" presetClass="entr" presetSubtype="8" decel="100000" fill="hold" nodeType="withEffect">
                  <p:stCondLst>
                    <p:cond delay="100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
            <p:tnLst>
              <p:par>
                <p:cTn presetID="2" presetClass="entr" presetSubtype="8" decel="100000" fill="hold" nodeType="withEffect">
                  <p:stCondLst>
                    <p:cond delay="100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Lst>
      </p:bldP>
      <p:bldP spid="4" grpId="0"/>
      <p:bldP spid="8" grpId="0">
        <p:tmplLst>
          <p:tmpl>
            <p:tnLst>
              <p:par>
                <p:cTn presetID="2" presetClass="entr" presetSubtype="8" decel="100000" fill="hold" nodeType="withEffect">
                  <p:stCondLst>
                    <p:cond delay="50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0-#ppt_w/2"/>
                          </p:val>
                        </p:tav>
                        <p:tav tm="100000">
                          <p:val>
                            <p:strVal val="#ppt_x"/>
                          </p:val>
                        </p:tav>
                      </p:tavLst>
                    </p:anim>
                    <p:anim calcmode="lin" valueType="num">
                      <p:cBhvr additive="base">
                        <p:cTn dur="1000" fill="hold"/>
                        <p:tgtEl>
                          <p:spTgt spid="8"/>
                        </p:tgtEl>
                        <p:attrNameLst>
                          <p:attrName>ppt_y</p:attrName>
                        </p:attrNameLst>
                      </p:cBhvr>
                      <p:tavLst>
                        <p:tav tm="0">
                          <p:val>
                            <p:strVal val="#ppt_y"/>
                          </p:val>
                        </p:tav>
                        <p:tav tm="100000">
                          <p:val>
                            <p:strVal val="#ppt_y"/>
                          </p:val>
                        </p:tav>
                      </p:tavLst>
                    </p:anim>
                  </p:childTnLst>
                </p:cTn>
              </p:par>
            </p:tnLst>
          </p:tmpl>
        </p:tmplLst>
      </p:bldP>
    </p:bldLst>
  </p:timing>
  <p:hf sldNum="0"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2.sv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726ABC8-1289-BBF0-56A0-C3D4C9D5AEAE}"/>
              </a:ext>
            </a:extLst>
          </p:cNvPr>
          <p:cNvPicPr>
            <a:picLocks noChangeAspect="1"/>
          </p:cNvPicPr>
          <p:nvPr userDrawn="1"/>
        </p:nvPicPr>
        <p:blipFill>
          <a:blip r:embed="rId34" cstate="screen">
            <a:extLst>
              <a:ext uri="{28A0092B-C50C-407E-A947-70E740481C1C}">
                <a14:useLocalDpi xmlns:a14="http://schemas.microsoft.com/office/drawing/2010/main"/>
              </a:ext>
              <a:ext uri="{96DAC541-7B7A-43D3-8B79-37D633B846F1}">
                <asvg:svgBlip xmlns:asvg="http://schemas.microsoft.com/office/drawing/2016/SVG/main" r:embed="rId35"/>
              </a:ext>
            </a:extLst>
          </a:blip>
          <a:stretch>
            <a:fillRect/>
          </a:stretch>
        </p:blipFill>
        <p:spPr>
          <a:xfrm>
            <a:off x="7453752" y="6342684"/>
            <a:ext cx="4015740" cy="162631"/>
          </a:xfrm>
          <a:prstGeom prst="rect">
            <a:avLst/>
          </a:prstGeom>
        </p:spPr>
      </p:pic>
      <p:sp>
        <p:nvSpPr>
          <p:cNvPr id="2" name="Tijdelijke aanduiding voor titel 1">
            <a:extLst>
              <a:ext uri="{FF2B5EF4-FFF2-40B4-BE49-F238E27FC236}">
                <a16:creationId xmlns:a16="http://schemas.microsoft.com/office/drawing/2014/main" id="{219B37A3-82F2-45D5-868F-F00F93F6E7B3}"/>
              </a:ext>
            </a:extLst>
          </p:cNvPr>
          <p:cNvSpPr>
            <a:spLocks noGrp="1"/>
          </p:cNvSpPr>
          <p:nvPr userDrawn="1">
            <p:ph type="title"/>
          </p:nvPr>
        </p:nvSpPr>
        <p:spPr>
          <a:xfrm>
            <a:off x="720000" y="720000"/>
            <a:ext cx="10751275" cy="369025"/>
          </a:xfrm>
          <a:prstGeom prst="rect">
            <a:avLst/>
          </a:prstGeom>
        </p:spPr>
        <p:txBody>
          <a:bodyPr vert="horz" lIns="0" tIns="0" rIns="0" bIns="0" rtlCol="0" anchor="t">
            <a:noAutofit/>
          </a:bodyPr>
          <a:lstStyle/>
          <a:p>
            <a:r>
              <a:rPr lang="en-GB" noProof="0" dirty="0"/>
              <a:t>Place a title here</a:t>
            </a:r>
          </a:p>
        </p:txBody>
      </p:sp>
      <p:sp>
        <p:nvSpPr>
          <p:cNvPr id="3" name="Tijdelijke aanduiding voor tekst 2">
            <a:extLst>
              <a:ext uri="{FF2B5EF4-FFF2-40B4-BE49-F238E27FC236}">
                <a16:creationId xmlns:a16="http://schemas.microsoft.com/office/drawing/2014/main" id="{061B9A90-182E-49A3-8BF5-04F32288137B}"/>
              </a:ext>
            </a:extLst>
          </p:cNvPr>
          <p:cNvSpPr>
            <a:spLocks noGrp="1"/>
          </p:cNvSpPr>
          <p:nvPr userDrawn="1">
            <p:ph type="body" idx="1"/>
          </p:nvPr>
        </p:nvSpPr>
        <p:spPr>
          <a:xfrm>
            <a:off x="720000" y="1412875"/>
            <a:ext cx="10751275" cy="4393331"/>
          </a:xfrm>
          <a:prstGeom prst="rect">
            <a:avLst/>
          </a:prstGeom>
        </p:spPr>
        <p:txBody>
          <a:bodyPr vert="horz" lIns="0" tIns="0" rIns="0" bIns="0" rtlCol="0">
            <a:noAutofit/>
          </a:bodyPr>
          <a:lstStyle/>
          <a:p>
            <a:pPr lvl="0"/>
            <a:r>
              <a:rPr lang="en-GB" noProof="0" dirty="0"/>
              <a:t>Bullet</a:t>
            </a:r>
          </a:p>
          <a:p>
            <a:pPr lvl="1"/>
            <a:r>
              <a:rPr lang="en-GB" noProof="0" dirty="0"/>
              <a:t>Sub-bullet #1</a:t>
            </a:r>
          </a:p>
          <a:p>
            <a:pPr lvl="2"/>
            <a:r>
              <a:rPr lang="en-GB" noProof="0" dirty="0"/>
              <a:t>Sub-bullet #2</a:t>
            </a:r>
          </a:p>
          <a:p>
            <a:pPr lvl="3"/>
            <a:r>
              <a:rPr lang="en-GB" noProof="0" dirty="0"/>
              <a:t>Text</a:t>
            </a:r>
          </a:p>
          <a:p>
            <a:pPr lvl="4"/>
            <a:r>
              <a:rPr lang="en-GB" noProof="0" dirty="0"/>
              <a:t>Subtitle #1</a:t>
            </a:r>
          </a:p>
          <a:p>
            <a:pPr lvl="5"/>
            <a:r>
              <a:rPr lang="en-GB" noProof="0" dirty="0"/>
              <a:t>Alt. subtitle #2</a:t>
            </a:r>
          </a:p>
          <a:p>
            <a:pPr lvl="6"/>
            <a:r>
              <a:rPr lang="en-GB" noProof="0" dirty="0"/>
              <a:t>Numerical bullet</a:t>
            </a:r>
          </a:p>
          <a:p>
            <a:pPr lvl="7"/>
            <a:r>
              <a:rPr lang="en-GB" noProof="0" dirty="0"/>
              <a:t>Alphabetical bullet</a:t>
            </a:r>
          </a:p>
          <a:p>
            <a:pPr lvl="8"/>
            <a:r>
              <a:rPr lang="en-GB" noProof="0" dirty="0"/>
              <a:t>Source</a:t>
            </a:r>
          </a:p>
        </p:txBody>
      </p:sp>
      <p:sp>
        <p:nvSpPr>
          <p:cNvPr id="4" name="Tijdelijke aanduiding voor datum 3">
            <a:extLst>
              <a:ext uri="{FF2B5EF4-FFF2-40B4-BE49-F238E27FC236}">
                <a16:creationId xmlns:a16="http://schemas.microsoft.com/office/drawing/2014/main" id="{2CC0954C-56F0-4481-AEFC-476FD5516A05}"/>
              </a:ext>
            </a:extLst>
          </p:cNvPr>
          <p:cNvSpPr>
            <a:spLocks noGrp="1"/>
          </p:cNvSpPr>
          <p:nvPr userDrawn="1">
            <p:ph type="dt" sz="half" idx="2"/>
          </p:nvPr>
        </p:nvSpPr>
        <p:spPr>
          <a:xfrm rot="5400000">
            <a:off x="10380031" y="2110805"/>
            <a:ext cx="2933400" cy="151790"/>
          </a:xfrm>
          <a:prstGeom prst="rect">
            <a:avLst/>
          </a:prstGeom>
        </p:spPr>
        <p:txBody>
          <a:bodyPr vert="horz" lIns="0" tIns="0" rIns="0" bIns="0" rtlCol="0" anchor="ctr">
            <a:noAutofit/>
          </a:bodyPr>
          <a:lstStyle>
            <a:lvl1pPr algn="l">
              <a:defRPr sz="1000">
                <a:solidFill>
                  <a:schemeClr val="accent1"/>
                </a:solidFill>
              </a:defRPr>
            </a:lvl1pPr>
          </a:lstStyle>
          <a:p>
            <a:endParaRPr lang="en-GB" dirty="0"/>
          </a:p>
        </p:txBody>
      </p:sp>
      <p:sp>
        <p:nvSpPr>
          <p:cNvPr id="5" name="Tijdelijke aanduiding voor voettekst 4">
            <a:extLst>
              <a:ext uri="{FF2B5EF4-FFF2-40B4-BE49-F238E27FC236}">
                <a16:creationId xmlns:a16="http://schemas.microsoft.com/office/drawing/2014/main" id="{293B2B64-2362-45C8-9E78-5ECAAAF3478D}"/>
              </a:ext>
            </a:extLst>
          </p:cNvPr>
          <p:cNvSpPr>
            <a:spLocks noGrp="1"/>
          </p:cNvSpPr>
          <p:nvPr userDrawn="1">
            <p:ph type="ftr" sz="quarter" idx="3"/>
          </p:nvPr>
        </p:nvSpPr>
        <p:spPr>
          <a:xfrm>
            <a:off x="720000" y="6345237"/>
            <a:ext cx="6733752" cy="153987"/>
          </a:xfrm>
          <a:prstGeom prst="rect">
            <a:avLst/>
          </a:prstGeom>
        </p:spPr>
        <p:txBody>
          <a:bodyPr vert="horz" lIns="0" tIns="0" rIns="0" bIns="0" rtlCol="0" anchor="b">
            <a:noAutofit/>
          </a:bodyPr>
          <a:lstStyle>
            <a:lvl1pPr algn="l">
              <a:defRPr sz="1000">
                <a:solidFill>
                  <a:schemeClr val="accent1"/>
                </a:solidFill>
              </a:defRPr>
            </a:lvl1pPr>
          </a:lstStyle>
          <a:p>
            <a:endParaRPr lang="en-GB" dirty="0"/>
          </a:p>
        </p:txBody>
      </p:sp>
      <p:sp>
        <p:nvSpPr>
          <p:cNvPr id="6" name="Tijdelijke aanduiding voor dianummer 5">
            <a:extLst>
              <a:ext uri="{FF2B5EF4-FFF2-40B4-BE49-F238E27FC236}">
                <a16:creationId xmlns:a16="http://schemas.microsoft.com/office/drawing/2014/main" id="{5549FE6F-67CB-4243-BE03-A9A3C4007850}"/>
              </a:ext>
            </a:extLst>
          </p:cNvPr>
          <p:cNvSpPr>
            <a:spLocks noGrp="1"/>
          </p:cNvSpPr>
          <p:nvPr userDrawn="1">
            <p:ph type="sldNum" sz="quarter" idx="4"/>
          </p:nvPr>
        </p:nvSpPr>
        <p:spPr>
          <a:xfrm>
            <a:off x="11674090" y="6345238"/>
            <a:ext cx="345281" cy="153987"/>
          </a:xfrm>
          <a:prstGeom prst="rect">
            <a:avLst/>
          </a:prstGeom>
          <a:noFill/>
          <a:ln>
            <a:noFill/>
          </a:ln>
        </p:spPr>
        <p:txBody>
          <a:bodyPr vert="horz" wrap="square" lIns="36000" tIns="36000" rIns="36000" bIns="36000" rtlCol="0" anchor="ctr">
            <a:noAutofit/>
          </a:bodyPr>
          <a:lstStyle>
            <a:lvl1pPr algn="ctr">
              <a:defRPr sz="1000" b="1">
                <a:solidFill>
                  <a:schemeClr val="accent1"/>
                </a:solidFill>
                <a:latin typeface="+mj-lt"/>
              </a:defRPr>
            </a:lvl1pPr>
          </a:lstStyle>
          <a:p>
            <a:fld id="{D7B5DC5B-6873-43DB-ADC7-B15ACCE0DFDB}" type="slidenum">
              <a:rPr lang="en-GB" smtClean="0"/>
              <a:pPr/>
              <a:t>‹#›</a:t>
            </a:fld>
            <a:endParaRPr lang="en-GB" dirty="0"/>
          </a:p>
        </p:txBody>
      </p:sp>
    </p:spTree>
    <p:extLst>
      <p:ext uri="{BB962C8B-B14F-4D97-AF65-F5344CB8AC3E}">
        <p14:creationId xmlns:p14="http://schemas.microsoft.com/office/powerpoint/2010/main" val="2777131786"/>
      </p:ext>
    </p:extLst>
  </p:cSld>
  <p:clrMap bg1="lt1" tx1="dk1" bg2="lt2" tx2="dk2" accent1="accent1" accent2="accent2" accent3="accent3" accent4="accent4" accent5="accent5" accent6="accent6" hlink="hlink" folHlink="folHlink"/>
  <p:sldLayoutIdLst>
    <p:sldLayoutId id="2147483703" r:id="rId1"/>
    <p:sldLayoutId id="2147483709" r:id="rId2"/>
    <p:sldLayoutId id="2147483710" r:id="rId3"/>
    <p:sldLayoutId id="2147483712" r:id="rId4"/>
    <p:sldLayoutId id="2147483707" r:id="rId5"/>
    <p:sldLayoutId id="2147483708" r:id="rId6"/>
    <p:sldLayoutId id="2147483711" r:id="rId7"/>
    <p:sldLayoutId id="2147483713" r:id="rId8"/>
    <p:sldLayoutId id="2147483723" r:id="rId9"/>
    <p:sldLayoutId id="2147483725" r:id="rId10"/>
    <p:sldLayoutId id="2147483724" r:id="rId11"/>
    <p:sldLayoutId id="2147483704" r:id="rId12"/>
    <p:sldLayoutId id="2147483726" r:id="rId13"/>
    <p:sldLayoutId id="2147483658" r:id="rId14"/>
    <p:sldLayoutId id="2147483660" r:id="rId15"/>
    <p:sldLayoutId id="2147483673" r:id="rId16"/>
    <p:sldLayoutId id="2147483727" r:id="rId17"/>
    <p:sldLayoutId id="2147483674" r:id="rId18"/>
    <p:sldLayoutId id="2147483722" r:id="rId19"/>
    <p:sldLayoutId id="2147483663" r:id="rId20"/>
    <p:sldLayoutId id="2147483664" r:id="rId21"/>
    <p:sldLayoutId id="2147483665" r:id="rId22"/>
    <p:sldLayoutId id="2147483728" r:id="rId23"/>
    <p:sldLayoutId id="2147483666" r:id="rId24"/>
    <p:sldLayoutId id="2147483667" r:id="rId25"/>
    <p:sldLayoutId id="2147483669" r:id="rId26"/>
    <p:sldLayoutId id="2147483672" r:id="rId27"/>
    <p:sldLayoutId id="2147483729" r:id="rId28"/>
    <p:sldLayoutId id="2147483721" r:id="rId29"/>
    <p:sldLayoutId id="2147483705" r:id="rId30"/>
    <p:sldLayoutId id="2147483730" r:id="rId31"/>
    <p:sldLayoutId id="2147483731" r:id="rId32"/>
  </p:sldLayoutIdLst>
  <p:hf sldNum="0" hdr="0" ftr="0" dt="0"/>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66700" indent="-266700" algn="l" defTabSz="914400" rtl="0" eaLnBrk="1" latinLnBrk="0" hangingPunct="1">
        <a:lnSpc>
          <a:spcPct val="90000"/>
        </a:lnSpc>
        <a:spcBef>
          <a:spcPts val="600"/>
        </a:spcBef>
        <a:spcAft>
          <a:spcPts val="600"/>
        </a:spcAft>
        <a:buClr>
          <a:schemeClr val="accent1"/>
        </a:buClr>
        <a:buFont typeface="Arial" panose="020B0604020202020204" pitchFamily="34" charset="0"/>
        <a:buChar char="•"/>
        <a:defRPr sz="1600" kern="1200">
          <a:solidFill>
            <a:schemeClr val="tx1"/>
          </a:solidFill>
          <a:latin typeface="+mn-lt"/>
          <a:ea typeface="+mn-ea"/>
          <a:cs typeface="+mn-cs"/>
        </a:defRPr>
      </a:lvl1pPr>
      <a:lvl2pPr marL="450850" indent="-273050" algn="l" defTabSz="914400" rtl="0" eaLnBrk="1" latinLnBrk="0" hangingPunct="1">
        <a:lnSpc>
          <a:spcPct val="90000"/>
        </a:lnSpc>
        <a:spcBef>
          <a:spcPts val="600"/>
        </a:spcBef>
        <a:spcAft>
          <a:spcPts val="600"/>
        </a:spcAft>
        <a:buClr>
          <a:schemeClr val="accent2"/>
        </a:buClr>
        <a:buFont typeface="Arial" panose="020B0604020202020204" pitchFamily="34" charset="0"/>
        <a:buChar char="•"/>
        <a:tabLst/>
        <a:defRPr sz="1600" kern="1200">
          <a:solidFill>
            <a:schemeClr val="tx1"/>
          </a:solidFill>
          <a:latin typeface="+mn-lt"/>
          <a:ea typeface="+mn-ea"/>
          <a:cs typeface="+mn-cs"/>
        </a:defRPr>
      </a:lvl2pPr>
      <a:lvl3pPr marL="628650" indent="-268288" algn="l" defTabSz="914400" rtl="0" eaLnBrk="1" latinLnBrk="0" hangingPunct="1">
        <a:lnSpc>
          <a:spcPct val="90000"/>
        </a:lnSpc>
        <a:spcBef>
          <a:spcPts val="600"/>
        </a:spcBef>
        <a:spcAft>
          <a:spcPts val="600"/>
        </a:spcAft>
        <a:buClr>
          <a:schemeClr val="accent4"/>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1"/>
          </a:solidFill>
          <a:latin typeface="+mn-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800" b="1" kern="1200" cap="none" baseline="0">
          <a:solidFill>
            <a:schemeClr val="tx2"/>
          </a:solidFill>
          <a:latin typeface="+mn-lt"/>
          <a:ea typeface="+mn-ea"/>
          <a:cs typeface="+mn-cs"/>
        </a:defRPr>
      </a:lvl6pPr>
      <a:lvl7pPr marL="354013" indent="-354013" algn="l" defTabSz="914400" rtl="0" eaLnBrk="1" latinLnBrk="0" hangingPunct="1">
        <a:lnSpc>
          <a:spcPct val="90000"/>
        </a:lnSpc>
        <a:spcBef>
          <a:spcPts val="600"/>
        </a:spcBef>
        <a:spcAft>
          <a:spcPts val="600"/>
        </a:spcAft>
        <a:buClr>
          <a:schemeClr val="accent1"/>
        </a:buClr>
        <a:buFont typeface="+mj-lt"/>
        <a:buAutoNum type="arabicPeriod"/>
        <a:tabLst/>
        <a:defRPr sz="1600" kern="1200">
          <a:solidFill>
            <a:schemeClr val="tx1"/>
          </a:solidFill>
          <a:latin typeface="+mn-lt"/>
          <a:ea typeface="+mn-ea"/>
          <a:cs typeface="+mn-cs"/>
        </a:defRPr>
      </a:lvl7pPr>
      <a:lvl8pPr marL="536575" indent="-268288" algn="l" defTabSz="914400" rtl="0" eaLnBrk="1" latinLnBrk="0" hangingPunct="1">
        <a:lnSpc>
          <a:spcPct val="90000"/>
        </a:lnSpc>
        <a:spcBef>
          <a:spcPts val="600"/>
        </a:spcBef>
        <a:spcAft>
          <a:spcPts val="600"/>
        </a:spcAft>
        <a:buClr>
          <a:schemeClr val="accent1"/>
        </a:buClr>
        <a:buFont typeface="+mj-lt"/>
        <a:buAutoNum type="alphaLcPeriod"/>
        <a:defRPr sz="1600" kern="1200">
          <a:solidFill>
            <a:schemeClr val="tx1"/>
          </a:solidFill>
          <a:latin typeface="+mn-lt"/>
          <a:ea typeface="+mn-ea"/>
          <a:cs typeface="+mn-cs"/>
        </a:defRPr>
      </a:lvl8pPr>
      <a:lvl9pPr marL="0" indent="0" algn="l" defTabSz="914400" rtl="0" eaLnBrk="1" latinLnBrk="0" hangingPunct="1">
        <a:lnSpc>
          <a:spcPct val="90000"/>
        </a:lnSpc>
        <a:spcBef>
          <a:spcPts val="1200"/>
        </a:spcBef>
        <a:spcAft>
          <a:spcPts val="600"/>
        </a:spcAft>
        <a:buClr>
          <a:schemeClr val="accent1"/>
        </a:buClr>
        <a:buFont typeface="Arial" panose="020B0604020202020204" pitchFamily="34" charset="0"/>
        <a:buNone/>
        <a:defRPr sz="1400" i="1" kern="1200">
          <a:solidFill>
            <a:schemeClr val="tx2"/>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0" userDrawn="1">
          <p15:clr>
            <a:srgbClr val="F26B43"/>
          </p15:clr>
        </p15:guide>
        <p15:guide id="2" pos="453" userDrawn="1">
          <p15:clr>
            <a:srgbClr val="F26B43"/>
          </p15:clr>
        </p15:guide>
        <p15:guide id="3" orient="horz" pos="3657" userDrawn="1">
          <p15:clr>
            <a:srgbClr val="F26B43"/>
          </p15:clr>
        </p15:guide>
        <p15:guide id="4" orient="horz" pos="3997" userDrawn="1">
          <p15:clr>
            <a:srgbClr val="A4A3A4"/>
          </p15:clr>
        </p15:guide>
        <p15:guide id="5" orient="horz" pos="4094" userDrawn="1">
          <p15:clr>
            <a:srgbClr val="A4A3A4"/>
          </p15:clr>
        </p15:guide>
        <p15:guide id="6" pos="7226" userDrawn="1">
          <p15:clr>
            <a:srgbClr val="F26B43"/>
          </p15:clr>
        </p15:guide>
        <p15:guide id="7" orient="horz" pos="686" userDrawn="1">
          <p15:clr>
            <a:srgbClr val="A4A3A4"/>
          </p15:clr>
        </p15:guide>
        <p15:guide id="9" orient="horz" pos="453" userDrawn="1">
          <p15:clr>
            <a:srgbClr val="A4A3A4"/>
          </p15:clr>
        </p15:guide>
        <p15:guide id="12" userDrawn="1">
          <p15:clr>
            <a:srgbClr val="547EBF"/>
          </p15:clr>
        </p15:guide>
        <p15:guide id="13" pos="7680" userDrawn="1">
          <p15:clr>
            <a:srgbClr val="547EBF"/>
          </p15:clr>
        </p15:guide>
        <p15:guide id="14" orient="horz" userDrawn="1">
          <p15:clr>
            <a:srgbClr val="547EBF"/>
          </p15:clr>
        </p15:guide>
        <p15:guide id="15" orient="horz" pos="4320" userDrawn="1">
          <p15:clr>
            <a:srgbClr val="547EBF"/>
          </p15:clr>
        </p15:guide>
        <p15:guide id="16" orient="horz" pos="210" userDrawn="1">
          <p15:clr>
            <a:srgbClr val="A4A3A4"/>
          </p15:clr>
        </p15:guide>
        <p15:guide id="17" orient="horz" pos="368"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24.png"/></Relationships>
</file>

<file path=ppt/slides/_rels/slide10.xml.rels><?xml version="1.0" encoding="UTF-8" standalone="yes"?>
<Relationships xmlns="http://schemas.openxmlformats.org/package/2006/relationships"><Relationship Id="rId3" Type="http://schemas.microsoft.com/office/2018/10/relationships/comments" Target="../comments/modernComment_7FFBA0DE_F25D6CF5.xm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4.xml"/><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7.xml"/><Relationship Id="rId5" Type="http://schemas.openxmlformats.org/officeDocument/2006/relationships/image" Target="../media/image38.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microsoft.com/office/2018/10/relationships/comments" Target="../comments/modernComment_7FFBA0DD_6DCB60BC.xml"/><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64">
            <a:extLst>
              <a:ext uri="{FF2B5EF4-FFF2-40B4-BE49-F238E27FC236}">
                <a16:creationId xmlns:a16="http://schemas.microsoft.com/office/drawing/2014/main" id="{7D2BB93B-5DF6-51DF-ECA1-EB01A7073C37}"/>
              </a:ext>
            </a:extLst>
          </p:cNvPr>
          <p:cNvPicPr>
            <a:picLocks noChangeAspect="1"/>
          </p:cNvPicPr>
          <p:nvPr/>
        </p:nvPicPr>
        <p:blipFill rotWithShape="1">
          <a:blip r:embed="rId3">
            <a:extLst>
              <a:ext uri="{28A0092B-C50C-407E-A947-70E740481C1C}">
                <a14:useLocalDpi xmlns:a14="http://schemas.microsoft.com/office/drawing/2010/main" val="0"/>
              </a:ext>
            </a:extLst>
          </a:blip>
          <a:srcRect l="25119"/>
          <a:stretch/>
        </p:blipFill>
        <p:spPr>
          <a:xfrm>
            <a:off x="5219699" y="-27522"/>
            <a:ext cx="7290062" cy="6885522"/>
          </a:xfrm>
          <a:prstGeom prst="rect">
            <a:avLst/>
          </a:prstGeom>
          <a:solidFill>
            <a:schemeClr val="bg1"/>
          </a:solidFill>
          <a:ln>
            <a:noFill/>
          </a:ln>
        </p:spPr>
      </p:pic>
      <p:sp>
        <p:nvSpPr>
          <p:cNvPr id="7" name="TextBox 6">
            <a:extLst>
              <a:ext uri="{FF2B5EF4-FFF2-40B4-BE49-F238E27FC236}">
                <a16:creationId xmlns:a16="http://schemas.microsoft.com/office/drawing/2014/main" id="{8D9D44F4-BAF6-7C78-4458-57C2382E7E93}"/>
              </a:ext>
            </a:extLst>
          </p:cNvPr>
          <p:cNvSpPr txBox="1"/>
          <p:nvPr/>
        </p:nvSpPr>
        <p:spPr>
          <a:xfrm>
            <a:off x="3235569" y="5750169"/>
            <a:ext cx="0" cy="0"/>
          </a:xfrm>
          <a:prstGeom prst="rect">
            <a:avLst/>
          </a:prstGeom>
          <a:noFill/>
        </p:spPr>
        <p:txBody>
          <a:bodyPr wrap="none" lIns="0" tIns="0" rIns="0" bIns="0" rtlCol="0">
            <a:noAutofit/>
          </a:bodyPr>
          <a:lstStyle/>
          <a:p>
            <a:pPr algn="l">
              <a:lnSpc>
                <a:spcPct val="90000"/>
              </a:lnSpc>
              <a:spcBef>
                <a:spcPts val="600"/>
              </a:spcBef>
              <a:spcAft>
                <a:spcPts val="600"/>
              </a:spcAft>
            </a:pPr>
            <a:endParaRPr lang="en-GB" sz="1600" dirty="0"/>
          </a:p>
        </p:txBody>
      </p:sp>
      <p:sp>
        <p:nvSpPr>
          <p:cNvPr id="14" name="Titel 38">
            <a:extLst>
              <a:ext uri="{FF2B5EF4-FFF2-40B4-BE49-F238E27FC236}">
                <a16:creationId xmlns:a16="http://schemas.microsoft.com/office/drawing/2014/main" id="{A4450909-61A4-2976-E119-91545FFA4C7D}"/>
              </a:ext>
            </a:extLst>
          </p:cNvPr>
          <p:cNvSpPr>
            <a:spLocks noGrp="1"/>
          </p:cNvSpPr>
          <p:nvPr>
            <p:ph type="ctrTitle"/>
          </p:nvPr>
        </p:nvSpPr>
        <p:spPr>
          <a:xfrm>
            <a:off x="719138" y="786152"/>
            <a:ext cx="5179857" cy="3113478"/>
          </a:xfrm>
        </p:spPr>
        <p:txBody>
          <a:bodyPr/>
          <a:lstStyle/>
          <a:p>
            <a:r>
              <a:rPr lang="en-GB"/>
              <a:t>QuAS: Quantum Application Score</a:t>
            </a:r>
            <a:endParaRPr lang="en-GB" dirty="0"/>
          </a:p>
        </p:txBody>
      </p:sp>
      <p:sp>
        <p:nvSpPr>
          <p:cNvPr id="15" name="Ondertitel 39">
            <a:extLst>
              <a:ext uri="{FF2B5EF4-FFF2-40B4-BE49-F238E27FC236}">
                <a16:creationId xmlns:a16="http://schemas.microsoft.com/office/drawing/2014/main" id="{74ED57B7-EBDE-28EF-7869-FCEB909A952A}"/>
              </a:ext>
            </a:extLst>
          </p:cNvPr>
          <p:cNvSpPr>
            <a:spLocks noGrp="1"/>
          </p:cNvSpPr>
          <p:nvPr>
            <p:ph type="subTitle" idx="1"/>
          </p:nvPr>
        </p:nvSpPr>
        <p:spPr>
          <a:xfrm>
            <a:off x="719138" y="4855506"/>
            <a:ext cx="4039910" cy="943385"/>
          </a:xfrm>
        </p:spPr>
        <p:txBody>
          <a:bodyPr/>
          <a:lstStyle/>
          <a:p>
            <a:r>
              <a:rPr lang="en-GB" dirty="0"/>
              <a:t>Koen Mesman, </a:t>
            </a:r>
            <a:r>
              <a:rPr lang="en-GB" u="sng" dirty="0"/>
              <a:t>Ward van der Schoot </a:t>
            </a:r>
          </a:p>
          <a:p>
            <a:r>
              <a:rPr lang="en-GB" dirty="0"/>
              <a:t>Matthias Möller, Niels Neumann  </a:t>
            </a:r>
          </a:p>
        </p:txBody>
      </p:sp>
      <p:sp>
        <p:nvSpPr>
          <p:cNvPr id="16" name="Tijdelijke aanduiding voor tekst 41">
            <a:extLst>
              <a:ext uri="{FF2B5EF4-FFF2-40B4-BE49-F238E27FC236}">
                <a16:creationId xmlns:a16="http://schemas.microsoft.com/office/drawing/2014/main" id="{3CD2998B-6B93-DE09-2619-1D0EE82ACE13}"/>
              </a:ext>
            </a:extLst>
          </p:cNvPr>
          <p:cNvSpPr>
            <a:spLocks noGrp="1"/>
          </p:cNvSpPr>
          <p:nvPr>
            <p:ph type="body" sz="quarter" idx="14"/>
          </p:nvPr>
        </p:nvSpPr>
        <p:spPr>
          <a:xfrm>
            <a:off x="719138" y="4446846"/>
            <a:ext cx="4500561" cy="222049"/>
          </a:xfrm>
        </p:spPr>
        <p:txBody>
          <a:bodyPr/>
          <a:lstStyle/>
          <a:p>
            <a:r>
              <a:rPr lang="en-GB" dirty="0"/>
              <a:t>TQCI quantum computer benchmarking</a:t>
            </a:r>
          </a:p>
        </p:txBody>
      </p:sp>
      <p:pic>
        <p:nvPicPr>
          <p:cNvPr id="2" name="Picture 1" descr="A picture containing text, clipart&#10;&#10;Description automatically generated">
            <a:extLst>
              <a:ext uri="{FF2B5EF4-FFF2-40B4-BE49-F238E27FC236}">
                <a16:creationId xmlns:a16="http://schemas.microsoft.com/office/drawing/2014/main" id="{4329A125-63C6-B68B-7D93-9878D43B6D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04376" y="6088283"/>
            <a:ext cx="1929207" cy="557957"/>
          </a:xfrm>
          <a:prstGeom prst="rect">
            <a:avLst/>
          </a:prstGeom>
        </p:spPr>
      </p:pic>
    </p:spTree>
    <p:extLst>
      <p:ext uri="{BB962C8B-B14F-4D97-AF65-F5344CB8AC3E}">
        <p14:creationId xmlns:p14="http://schemas.microsoft.com/office/powerpoint/2010/main" val="3450068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5358B9-0390-14E9-B96C-A4C47A0DD45B}"/>
            </a:ext>
          </a:extLst>
        </p:cNvPr>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D44CBD24-09EA-DF57-528D-BE8E8FC2CF7B}"/>
              </a:ext>
            </a:extLst>
          </p:cNvPr>
          <p:cNvSpPr>
            <a:spLocks noGrp="1"/>
          </p:cNvSpPr>
          <p:nvPr>
            <p:ph type="body" sz="quarter" idx="14"/>
          </p:nvPr>
        </p:nvSpPr>
        <p:spPr/>
        <p:txBody>
          <a:bodyPr/>
          <a:lstStyle/>
          <a:p>
            <a:r>
              <a:rPr lang="en-GB" dirty="0"/>
              <a:t>Theme name</a:t>
            </a:r>
          </a:p>
        </p:txBody>
      </p:sp>
      <p:sp>
        <p:nvSpPr>
          <p:cNvPr id="5" name="Titel 4">
            <a:extLst>
              <a:ext uri="{FF2B5EF4-FFF2-40B4-BE49-F238E27FC236}">
                <a16:creationId xmlns:a16="http://schemas.microsoft.com/office/drawing/2014/main" id="{793368A2-5CF0-B1C5-7B62-5F0C09875C24}"/>
              </a:ext>
            </a:extLst>
          </p:cNvPr>
          <p:cNvSpPr>
            <a:spLocks noGrp="1"/>
          </p:cNvSpPr>
          <p:nvPr>
            <p:ph type="title"/>
          </p:nvPr>
        </p:nvSpPr>
        <p:spPr/>
        <p:txBody>
          <a:bodyPr/>
          <a:lstStyle/>
          <a:p>
            <a:r>
              <a:rPr lang="en-GB" dirty="0"/>
              <a:t>What quantum benchmarking currently is</a:t>
            </a:r>
            <a:endParaRPr lang="en-GB" dirty="0">
              <a:solidFill>
                <a:srgbClr val="FF0000"/>
              </a:solidFill>
            </a:endParaRPr>
          </a:p>
        </p:txBody>
      </p:sp>
      <p:sp>
        <p:nvSpPr>
          <p:cNvPr id="35" name="Tijdelijke aanduiding voor dianummer 34">
            <a:extLst>
              <a:ext uri="{FF2B5EF4-FFF2-40B4-BE49-F238E27FC236}">
                <a16:creationId xmlns:a16="http://schemas.microsoft.com/office/drawing/2014/main" id="{08C9AC0D-CD4D-20FD-E3E2-46F9F281F599}"/>
              </a:ext>
            </a:extLst>
          </p:cNvPr>
          <p:cNvSpPr>
            <a:spLocks noGrp="1"/>
          </p:cNvSpPr>
          <p:nvPr>
            <p:ph type="sldNum" sz="quarter" idx="17"/>
          </p:nvPr>
        </p:nvSpPr>
        <p:spPr/>
        <p:txBody>
          <a:bodyPr/>
          <a:lstStyle/>
          <a:p>
            <a:fld id="{D7B5DC5B-6873-43DB-ADC7-B15ACCE0DFDB}" type="slidenum">
              <a:rPr lang="en-GB" smtClean="0"/>
              <a:pPr/>
              <a:t>10</a:t>
            </a:fld>
            <a:endParaRPr lang="en-GB" dirty="0"/>
          </a:p>
        </p:txBody>
      </p:sp>
      <p:sp>
        <p:nvSpPr>
          <p:cNvPr id="13" name="Tijdelijke aanduiding voor tekst 12">
            <a:extLst>
              <a:ext uri="{FF2B5EF4-FFF2-40B4-BE49-F238E27FC236}">
                <a16:creationId xmlns:a16="http://schemas.microsoft.com/office/drawing/2014/main" id="{C4F54481-4F3F-64DD-DDE5-1964FF8BDD58}"/>
              </a:ext>
            </a:extLst>
          </p:cNvPr>
          <p:cNvSpPr>
            <a:spLocks noGrp="1"/>
          </p:cNvSpPr>
          <p:nvPr>
            <p:ph type="body" sz="quarter" idx="19"/>
          </p:nvPr>
        </p:nvSpPr>
        <p:spPr/>
        <p:txBody>
          <a:bodyPr/>
          <a:lstStyle/>
          <a:p>
            <a:r>
              <a:rPr lang="en-GB" dirty="0"/>
              <a:t>Place text here</a:t>
            </a:r>
          </a:p>
        </p:txBody>
      </p:sp>
      <p:sp>
        <p:nvSpPr>
          <p:cNvPr id="18" name="Rectangle: Rounded Corners 17">
            <a:extLst>
              <a:ext uri="{FF2B5EF4-FFF2-40B4-BE49-F238E27FC236}">
                <a16:creationId xmlns:a16="http://schemas.microsoft.com/office/drawing/2014/main" id="{9D6FEE7E-2145-7D0C-5087-B31EE010E7CF}"/>
              </a:ext>
            </a:extLst>
          </p:cNvPr>
          <p:cNvSpPr/>
          <p:nvPr/>
        </p:nvSpPr>
        <p:spPr>
          <a:xfrm>
            <a:off x="4433291" y="3403112"/>
            <a:ext cx="1581414" cy="5333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dirty="0"/>
              <a:t>Single-score</a:t>
            </a:r>
          </a:p>
        </p:txBody>
      </p:sp>
      <p:grpSp>
        <p:nvGrpSpPr>
          <p:cNvPr id="63" name="Group 62">
            <a:extLst>
              <a:ext uri="{FF2B5EF4-FFF2-40B4-BE49-F238E27FC236}">
                <a16:creationId xmlns:a16="http://schemas.microsoft.com/office/drawing/2014/main" id="{76244602-3698-294E-F467-CE4F6A5EC9A6}"/>
              </a:ext>
            </a:extLst>
          </p:cNvPr>
          <p:cNvGrpSpPr/>
          <p:nvPr/>
        </p:nvGrpSpPr>
        <p:grpSpPr>
          <a:xfrm>
            <a:off x="61071" y="1195477"/>
            <a:ext cx="12192000" cy="5662523"/>
            <a:chOff x="0" y="780700"/>
            <a:chExt cx="12192000" cy="5662523"/>
          </a:xfrm>
        </p:grpSpPr>
        <p:cxnSp>
          <p:nvCxnSpPr>
            <p:cNvPr id="2048" name="Straight Connector 2047">
              <a:extLst>
                <a:ext uri="{FF2B5EF4-FFF2-40B4-BE49-F238E27FC236}">
                  <a16:creationId xmlns:a16="http://schemas.microsoft.com/office/drawing/2014/main" id="{F2D4CB47-3332-6423-6F78-0CEE162A9D3A}"/>
                </a:ext>
              </a:extLst>
            </p:cNvPr>
            <p:cNvCxnSpPr>
              <a:cxnSpLocks/>
            </p:cNvCxnSpPr>
            <p:nvPr/>
          </p:nvCxnSpPr>
          <p:spPr>
            <a:xfrm flipV="1">
              <a:off x="6065896" y="780700"/>
              <a:ext cx="30104" cy="5662523"/>
            </a:xfrm>
            <a:prstGeom prst="line">
              <a:avLst/>
            </a:prstGeom>
            <a:ln w="5715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050" name="Straight Connector 2049">
              <a:extLst>
                <a:ext uri="{FF2B5EF4-FFF2-40B4-BE49-F238E27FC236}">
                  <a16:creationId xmlns:a16="http://schemas.microsoft.com/office/drawing/2014/main" id="{DCF6A4E4-3E7D-AD12-0E15-A959BB67B0F4}"/>
                </a:ext>
              </a:extLst>
            </p:cNvPr>
            <p:cNvCxnSpPr/>
            <p:nvPr/>
          </p:nvCxnSpPr>
          <p:spPr>
            <a:xfrm>
              <a:off x="0" y="3607579"/>
              <a:ext cx="12192000" cy="18434"/>
            </a:xfrm>
            <a:prstGeom prst="line">
              <a:avLst/>
            </a:prstGeom>
            <a:ln w="57150" cap="rnd">
              <a:solidFill>
                <a:schemeClr val="accent1"/>
              </a:solidFill>
              <a:round/>
            </a:ln>
          </p:spPr>
          <p:style>
            <a:lnRef idx="1">
              <a:schemeClr val="accent1"/>
            </a:lnRef>
            <a:fillRef idx="0">
              <a:schemeClr val="accent1"/>
            </a:fillRef>
            <a:effectRef idx="0">
              <a:schemeClr val="accent1"/>
            </a:effectRef>
            <a:fontRef idx="minor">
              <a:schemeClr val="tx1"/>
            </a:fontRef>
          </p:style>
        </p:cxnSp>
      </p:grpSp>
      <p:sp>
        <p:nvSpPr>
          <p:cNvPr id="2051" name="Rectangle: Rounded Corners 2050">
            <a:extLst>
              <a:ext uri="{FF2B5EF4-FFF2-40B4-BE49-F238E27FC236}">
                <a16:creationId xmlns:a16="http://schemas.microsoft.com/office/drawing/2014/main" id="{F98292C7-1C76-CA66-F071-9834D845248F}"/>
              </a:ext>
            </a:extLst>
          </p:cNvPr>
          <p:cNvSpPr/>
          <p:nvPr/>
        </p:nvSpPr>
        <p:spPr>
          <a:xfrm>
            <a:off x="6244077" y="3403112"/>
            <a:ext cx="1581414" cy="5333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dirty="0"/>
              <a:t>Suites</a:t>
            </a:r>
          </a:p>
        </p:txBody>
      </p:sp>
      <p:sp>
        <p:nvSpPr>
          <p:cNvPr id="2053" name="Rectangle: Rounded Corners 2052">
            <a:extLst>
              <a:ext uri="{FF2B5EF4-FFF2-40B4-BE49-F238E27FC236}">
                <a16:creationId xmlns:a16="http://schemas.microsoft.com/office/drawing/2014/main" id="{D727F693-4DE5-FE5A-4C27-C7FBD69EC3AB}"/>
              </a:ext>
            </a:extLst>
          </p:cNvPr>
          <p:cNvSpPr/>
          <p:nvPr/>
        </p:nvSpPr>
        <p:spPr>
          <a:xfrm>
            <a:off x="6244077" y="4138481"/>
            <a:ext cx="1581414" cy="5333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sz="1600" dirty="0"/>
              <a:t>Common denominator</a:t>
            </a:r>
          </a:p>
        </p:txBody>
      </p:sp>
      <p:sp>
        <p:nvSpPr>
          <p:cNvPr id="2054" name="Rectangle: Rounded Corners 2053">
            <a:extLst>
              <a:ext uri="{FF2B5EF4-FFF2-40B4-BE49-F238E27FC236}">
                <a16:creationId xmlns:a16="http://schemas.microsoft.com/office/drawing/2014/main" id="{8FDDAF74-3EEF-7012-0AFC-4E0EFE959499}"/>
              </a:ext>
            </a:extLst>
          </p:cNvPr>
          <p:cNvSpPr/>
          <p:nvPr/>
        </p:nvSpPr>
        <p:spPr>
          <a:xfrm>
            <a:off x="4450206" y="4119065"/>
            <a:ext cx="1581414" cy="5333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sz="1790" dirty="0"/>
              <a:t>Frameworks</a:t>
            </a:r>
          </a:p>
        </p:txBody>
      </p:sp>
      <p:sp>
        <p:nvSpPr>
          <p:cNvPr id="2" name="Rectangle: Rounded Corners 1">
            <a:extLst>
              <a:ext uri="{FF2B5EF4-FFF2-40B4-BE49-F238E27FC236}">
                <a16:creationId xmlns:a16="http://schemas.microsoft.com/office/drawing/2014/main" id="{C572A38E-A4C6-91AC-5B4E-350FE8F77D73}"/>
              </a:ext>
            </a:extLst>
          </p:cNvPr>
          <p:cNvSpPr/>
          <p:nvPr/>
        </p:nvSpPr>
        <p:spPr>
          <a:xfrm>
            <a:off x="810403" y="1520453"/>
            <a:ext cx="1643901" cy="65966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dirty="0"/>
              <a:t>Quantum </a:t>
            </a:r>
            <a:r>
              <a:rPr lang="en-GB" dirty="0" err="1"/>
              <a:t>Linpack</a:t>
            </a:r>
            <a:endParaRPr lang="en-GB" dirty="0"/>
          </a:p>
        </p:txBody>
      </p:sp>
      <p:sp>
        <p:nvSpPr>
          <p:cNvPr id="3" name="Rectangle: Rounded Corners 2">
            <a:extLst>
              <a:ext uri="{FF2B5EF4-FFF2-40B4-BE49-F238E27FC236}">
                <a16:creationId xmlns:a16="http://schemas.microsoft.com/office/drawing/2014/main" id="{080EBCFB-3400-61C9-1F80-3156D7FF9EB7}"/>
              </a:ext>
            </a:extLst>
          </p:cNvPr>
          <p:cNvSpPr/>
          <p:nvPr/>
        </p:nvSpPr>
        <p:spPr>
          <a:xfrm>
            <a:off x="3122716" y="2096599"/>
            <a:ext cx="1643901" cy="65966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dirty="0"/>
              <a:t>Q-score</a:t>
            </a:r>
          </a:p>
        </p:txBody>
      </p:sp>
      <p:sp>
        <p:nvSpPr>
          <p:cNvPr id="4" name="Rectangle: Rounded Corners 3">
            <a:extLst>
              <a:ext uri="{FF2B5EF4-FFF2-40B4-BE49-F238E27FC236}">
                <a16:creationId xmlns:a16="http://schemas.microsoft.com/office/drawing/2014/main" id="{E7F277FD-D54F-E8D4-4A25-5AED43DA7AFD}"/>
              </a:ext>
            </a:extLst>
          </p:cNvPr>
          <p:cNvSpPr/>
          <p:nvPr/>
        </p:nvSpPr>
        <p:spPr>
          <a:xfrm>
            <a:off x="810402" y="4609306"/>
            <a:ext cx="1643901" cy="65966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dirty="0"/>
              <a:t>Q-score/ BACQ</a:t>
            </a:r>
          </a:p>
        </p:txBody>
      </p:sp>
      <p:sp>
        <p:nvSpPr>
          <p:cNvPr id="6" name="Rectangle: Rounded Corners 5">
            <a:extLst>
              <a:ext uri="{FF2B5EF4-FFF2-40B4-BE49-F238E27FC236}">
                <a16:creationId xmlns:a16="http://schemas.microsoft.com/office/drawing/2014/main" id="{81DBA8F4-D82C-9499-D229-89FD46D9B6EE}"/>
              </a:ext>
            </a:extLst>
          </p:cNvPr>
          <p:cNvSpPr/>
          <p:nvPr/>
        </p:nvSpPr>
        <p:spPr>
          <a:xfrm>
            <a:off x="1171084" y="5614813"/>
            <a:ext cx="1643901" cy="65966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dirty="0" err="1"/>
              <a:t>SupermarQ</a:t>
            </a:r>
            <a:endParaRPr lang="en-GB" dirty="0"/>
          </a:p>
        </p:txBody>
      </p:sp>
      <p:sp>
        <p:nvSpPr>
          <p:cNvPr id="9" name="Rectangle: Rounded Corners 8">
            <a:extLst>
              <a:ext uri="{FF2B5EF4-FFF2-40B4-BE49-F238E27FC236}">
                <a16:creationId xmlns:a16="http://schemas.microsoft.com/office/drawing/2014/main" id="{0605C943-28CC-6816-0AEE-DBD531CE46F7}"/>
              </a:ext>
            </a:extLst>
          </p:cNvPr>
          <p:cNvSpPr/>
          <p:nvPr/>
        </p:nvSpPr>
        <p:spPr>
          <a:xfrm>
            <a:off x="8570923" y="2747404"/>
            <a:ext cx="1643901" cy="65966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dirty="0"/>
              <a:t>QED-C metrics</a:t>
            </a:r>
          </a:p>
        </p:txBody>
      </p:sp>
      <p:sp>
        <p:nvSpPr>
          <p:cNvPr id="10" name="Rectangle: Rounded Corners 9">
            <a:extLst>
              <a:ext uri="{FF2B5EF4-FFF2-40B4-BE49-F238E27FC236}">
                <a16:creationId xmlns:a16="http://schemas.microsoft.com/office/drawing/2014/main" id="{7E7B7574-4575-9110-F64C-2FBDF05318C4}"/>
              </a:ext>
            </a:extLst>
          </p:cNvPr>
          <p:cNvSpPr/>
          <p:nvPr/>
        </p:nvSpPr>
        <p:spPr>
          <a:xfrm>
            <a:off x="6657180" y="1557372"/>
            <a:ext cx="1643901" cy="65966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dirty="0"/>
              <a:t>Open </a:t>
            </a:r>
            <a:r>
              <a:rPr lang="en-GB" dirty="0" err="1"/>
              <a:t>QBench</a:t>
            </a:r>
            <a:endParaRPr lang="en-GB" dirty="0"/>
          </a:p>
        </p:txBody>
      </p:sp>
      <p:sp>
        <p:nvSpPr>
          <p:cNvPr id="11" name="Rectangle: Rounded Corners 10">
            <a:extLst>
              <a:ext uri="{FF2B5EF4-FFF2-40B4-BE49-F238E27FC236}">
                <a16:creationId xmlns:a16="http://schemas.microsoft.com/office/drawing/2014/main" id="{D4BC0FAC-357C-9751-CA01-941808B14F9A}"/>
              </a:ext>
            </a:extLst>
          </p:cNvPr>
          <p:cNvSpPr/>
          <p:nvPr/>
        </p:nvSpPr>
        <p:spPr>
          <a:xfrm>
            <a:off x="3713680" y="4846400"/>
            <a:ext cx="1643901" cy="65966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dirty="0" err="1"/>
              <a:t>QPack</a:t>
            </a:r>
            <a:endParaRPr lang="en-GB" dirty="0"/>
          </a:p>
        </p:txBody>
      </p:sp>
      <p:sp>
        <p:nvSpPr>
          <p:cNvPr id="12" name="Rectangle: Rounded Corners 11">
            <a:extLst>
              <a:ext uri="{FF2B5EF4-FFF2-40B4-BE49-F238E27FC236}">
                <a16:creationId xmlns:a16="http://schemas.microsoft.com/office/drawing/2014/main" id="{DD561BF8-D0BF-216E-E34A-FBB17FEC3BD5}"/>
              </a:ext>
            </a:extLst>
          </p:cNvPr>
          <p:cNvSpPr/>
          <p:nvPr/>
        </p:nvSpPr>
        <p:spPr>
          <a:xfrm>
            <a:off x="3212051" y="5793233"/>
            <a:ext cx="1643901" cy="65966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dirty="0"/>
              <a:t>QUARK</a:t>
            </a:r>
          </a:p>
        </p:txBody>
      </p:sp>
      <p:sp>
        <p:nvSpPr>
          <p:cNvPr id="14" name="Rectangle: Rounded Corners 13">
            <a:extLst>
              <a:ext uri="{FF2B5EF4-FFF2-40B4-BE49-F238E27FC236}">
                <a16:creationId xmlns:a16="http://schemas.microsoft.com/office/drawing/2014/main" id="{393EB126-34D7-A034-FC9C-8A972F64E79F}"/>
              </a:ext>
            </a:extLst>
          </p:cNvPr>
          <p:cNvSpPr/>
          <p:nvPr/>
        </p:nvSpPr>
        <p:spPr>
          <a:xfrm>
            <a:off x="8366534" y="4756932"/>
            <a:ext cx="2205037" cy="87216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dirty="0"/>
              <a:t>Performance measured in predefined way</a:t>
            </a:r>
          </a:p>
        </p:txBody>
      </p:sp>
    </p:spTree>
    <p:extLst>
      <p:ext uri="{BB962C8B-B14F-4D97-AF65-F5344CB8AC3E}">
        <p14:creationId xmlns:p14="http://schemas.microsoft.com/office/powerpoint/2010/main" val="406620901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9" grpId="0" animBg="1"/>
      <p:bldP spid="10" grpId="0" animBg="1"/>
      <p:bldP spid="11" grpId="0" animBg="1"/>
      <p:bldP spid="12" grpId="0" animBg="1"/>
      <p:bldP spid="14" grpId="0" animBg="1"/>
    </p:bldLst>
  </p:timing>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BB8EEB-39A2-C67F-7452-13A6F354888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FEB62E0-D0B0-5F27-1FA5-0ACF3CC9FED4}"/>
              </a:ext>
            </a:extLst>
          </p:cNvPr>
          <p:cNvSpPr>
            <a:spLocks noGrp="1"/>
          </p:cNvSpPr>
          <p:nvPr>
            <p:ph type="body" sz="quarter" idx="14"/>
          </p:nvPr>
        </p:nvSpPr>
        <p:spPr/>
        <p:txBody>
          <a:bodyPr/>
          <a:lstStyle/>
          <a:p>
            <a:endParaRPr lang="en-GB"/>
          </a:p>
        </p:txBody>
      </p:sp>
      <p:sp>
        <p:nvSpPr>
          <p:cNvPr id="3" name="Title 2">
            <a:extLst>
              <a:ext uri="{FF2B5EF4-FFF2-40B4-BE49-F238E27FC236}">
                <a16:creationId xmlns:a16="http://schemas.microsoft.com/office/drawing/2014/main" id="{8F1D2EF9-327F-B4E9-A574-D823991E80D6}"/>
              </a:ext>
            </a:extLst>
          </p:cNvPr>
          <p:cNvSpPr>
            <a:spLocks noGrp="1"/>
          </p:cNvSpPr>
          <p:nvPr>
            <p:ph type="title"/>
          </p:nvPr>
        </p:nvSpPr>
        <p:spPr/>
        <p:txBody>
          <a:bodyPr/>
          <a:lstStyle/>
          <a:p>
            <a:r>
              <a:rPr lang="en-GB" dirty="0"/>
              <a:t>Quantum Application Score - idea</a:t>
            </a:r>
          </a:p>
        </p:txBody>
      </p:sp>
      <p:sp>
        <p:nvSpPr>
          <p:cNvPr id="5" name="Text Placeholder 4">
            <a:extLst>
              <a:ext uri="{FF2B5EF4-FFF2-40B4-BE49-F238E27FC236}">
                <a16:creationId xmlns:a16="http://schemas.microsoft.com/office/drawing/2014/main" id="{5C7F3F9B-76BD-0125-7151-FE164D0B2C47}"/>
              </a:ext>
            </a:extLst>
          </p:cNvPr>
          <p:cNvSpPr>
            <a:spLocks noGrp="1"/>
          </p:cNvSpPr>
          <p:nvPr>
            <p:ph type="body" sz="quarter" idx="19"/>
          </p:nvPr>
        </p:nvSpPr>
        <p:spPr/>
        <p:txBody>
          <a:bodyPr/>
          <a:lstStyle/>
          <a:p>
            <a:endParaRPr lang="en-GB"/>
          </a:p>
        </p:txBody>
      </p:sp>
      <p:sp>
        <p:nvSpPr>
          <p:cNvPr id="7" name="Rectangle: Rounded Corners 6">
            <a:extLst>
              <a:ext uri="{FF2B5EF4-FFF2-40B4-BE49-F238E27FC236}">
                <a16:creationId xmlns:a16="http://schemas.microsoft.com/office/drawing/2014/main" id="{E3BA7BE4-9ABC-F8BA-F24C-3CEF346790E7}"/>
              </a:ext>
            </a:extLst>
          </p:cNvPr>
          <p:cNvSpPr/>
          <p:nvPr/>
        </p:nvSpPr>
        <p:spPr>
          <a:xfrm>
            <a:off x="351664" y="3052436"/>
            <a:ext cx="1359266" cy="105101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dirty="0"/>
              <a:t>User-tailored scoring metric</a:t>
            </a:r>
          </a:p>
        </p:txBody>
      </p:sp>
      <p:sp>
        <p:nvSpPr>
          <p:cNvPr id="8" name="Rectangle: Rounded Corners 7">
            <a:extLst>
              <a:ext uri="{FF2B5EF4-FFF2-40B4-BE49-F238E27FC236}">
                <a16:creationId xmlns:a16="http://schemas.microsoft.com/office/drawing/2014/main" id="{0776DD9C-2739-3948-D444-1C43504FC97B}"/>
              </a:ext>
            </a:extLst>
          </p:cNvPr>
          <p:cNvSpPr/>
          <p:nvPr/>
        </p:nvSpPr>
        <p:spPr>
          <a:xfrm>
            <a:off x="7481982" y="1808348"/>
            <a:ext cx="2205037" cy="105101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dirty="0"/>
              <a:t>Hardware agnostic</a:t>
            </a:r>
          </a:p>
        </p:txBody>
      </p:sp>
      <p:sp>
        <p:nvSpPr>
          <p:cNvPr id="9" name="Rectangle: Rounded Corners 8">
            <a:extLst>
              <a:ext uri="{FF2B5EF4-FFF2-40B4-BE49-F238E27FC236}">
                <a16:creationId xmlns:a16="http://schemas.microsoft.com/office/drawing/2014/main" id="{0D8E55D3-67E1-77A5-70AA-3FFF1B98C5FB}"/>
              </a:ext>
            </a:extLst>
          </p:cNvPr>
          <p:cNvSpPr/>
          <p:nvPr/>
        </p:nvSpPr>
        <p:spPr>
          <a:xfrm>
            <a:off x="7908559" y="3053177"/>
            <a:ext cx="2205037" cy="105101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dirty="0"/>
              <a:t>Single but subdivisible score</a:t>
            </a:r>
          </a:p>
        </p:txBody>
      </p:sp>
      <p:sp>
        <p:nvSpPr>
          <p:cNvPr id="10" name="Rectangle: Rounded Corners 9">
            <a:extLst>
              <a:ext uri="{FF2B5EF4-FFF2-40B4-BE49-F238E27FC236}">
                <a16:creationId xmlns:a16="http://schemas.microsoft.com/office/drawing/2014/main" id="{D851423D-6CF4-8265-B52E-B5985A4C9A4B}"/>
              </a:ext>
            </a:extLst>
          </p:cNvPr>
          <p:cNvSpPr/>
          <p:nvPr/>
        </p:nvSpPr>
        <p:spPr>
          <a:xfrm>
            <a:off x="2630940" y="4377454"/>
            <a:ext cx="2205037" cy="1051013"/>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dirty="0"/>
              <a:t>Any combination of KPIs with any weights</a:t>
            </a:r>
          </a:p>
        </p:txBody>
      </p:sp>
      <p:sp>
        <p:nvSpPr>
          <p:cNvPr id="11" name="Rectangle: Rounded Corners 10">
            <a:extLst>
              <a:ext uri="{FF2B5EF4-FFF2-40B4-BE49-F238E27FC236}">
                <a16:creationId xmlns:a16="http://schemas.microsoft.com/office/drawing/2014/main" id="{C1185BCA-90C9-C051-BFFD-8FA4718BA6AC}"/>
              </a:ext>
            </a:extLst>
          </p:cNvPr>
          <p:cNvSpPr/>
          <p:nvPr/>
        </p:nvSpPr>
        <p:spPr>
          <a:xfrm>
            <a:off x="2078404" y="3053179"/>
            <a:ext cx="2205037" cy="1051013"/>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dirty="0"/>
              <a:t>Any quantum paradigm</a:t>
            </a:r>
          </a:p>
        </p:txBody>
      </p:sp>
      <p:sp>
        <p:nvSpPr>
          <p:cNvPr id="12" name="Rectangle: Rounded Corners 11">
            <a:extLst>
              <a:ext uri="{FF2B5EF4-FFF2-40B4-BE49-F238E27FC236}">
                <a16:creationId xmlns:a16="http://schemas.microsoft.com/office/drawing/2014/main" id="{2C56EFDF-D05D-3B91-D39E-B3E55284B33D}"/>
              </a:ext>
            </a:extLst>
          </p:cNvPr>
          <p:cNvSpPr/>
          <p:nvPr/>
        </p:nvSpPr>
        <p:spPr>
          <a:xfrm>
            <a:off x="2630940" y="1808349"/>
            <a:ext cx="2205037" cy="1051013"/>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dirty="0"/>
              <a:t>Any problem/</a:t>
            </a:r>
          </a:p>
          <a:p>
            <a:pPr algn="ctr">
              <a:lnSpc>
                <a:spcPct val="90000"/>
              </a:lnSpc>
              <a:spcBef>
                <a:spcPts val="200"/>
              </a:spcBef>
              <a:spcAft>
                <a:spcPts val="200"/>
              </a:spcAft>
            </a:pPr>
            <a:r>
              <a:rPr lang="en-GB" dirty="0"/>
              <a:t>use case</a:t>
            </a:r>
          </a:p>
        </p:txBody>
      </p:sp>
      <p:sp>
        <p:nvSpPr>
          <p:cNvPr id="13" name="Rectangle: Rounded Corners 12">
            <a:extLst>
              <a:ext uri="{FF2B5EF4-FFF2-40B4-BE49-F238E27FC236}">
                <a16:creationId xmlns:a16="http://schemas.microsoft.com/office/drawing/2014/main" id="{451D62E5-909E-04B1-B201-B59643B07A8A}"/>
              </a:ext>
            </a:extLst>
          </p:cNvPr>
          <p:cNvSpPr/>
          <p:nvPr/>
        </p:nvSpPr>
        <p:spPr>
          <a:xfrm>
            <a:off x="5056461" y="4828944"/>
            <a:ext cx="2205037" cy="105101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dirty="0"/>
              <a:t>Scalable beyond NISQ</a:t>
            </a:r>
          </a:p>
        </p:txBody>
      </p:sp>
      <p:sp>
        <p:nvSpPr>
          <p:cNvPr id="14" name="Rectangle: Rounded Corners 13">
            <a:extLst>
              <a:ext uri="{FF2B5EF4-FFF2-40B4-BE49-F238E27FC236}">
                <a16:creationId xmlns:a16="http://schemas.microsoft.com/office/drawing/2014/main" id="{C3B879E3-58E1-3738-1F7E-88B519700C1E}"/>
              </a:ext>
            </a:extLst>
          </p:cNvPr>
          <p:cNvSpPr/>
          <p:nvPr/>
        </p:nvSpPr>
        <p:spPr>
          <a:xfrm>
            <a:off x="7481982" y="4377453"/>
            <a:ext cx="2205037" cy="105101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dirty="0"/>
              <a:t>Clear representation of KPI trade-offs</a:t>
            </a:r>
          </a:p>
        </p:txBody>
      </p:sp>
      <p:sp>
        <p:nvSpPr>
          <p:cNvPr id="4" name="Rectangle: Rounded Corners 3">
            <a:extLst>
              <a:ext uri="{FF2B5EF4-FFF2-40B4-BE49-F238E27FC236}">
                <a16:creationId xmlns:a16="http://schemas.microsoft.com/office/drawing/2014/main" id="{9C62CC41-0FE7-CA03-7965-7680C52D7132}"/>
              </a:ext>
            </a:extLst>
          </p:cNvPr>
          <p:cNvSpPr/>
          <p:nvPr/>
        </p:nvSpPr>
        <p:spPr>
          <a:xfrm>
            <a:off x="4631947" y="3011131"/>
            <a:ext cx="2928106" cy="113510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sz="4800" dirty="0"/>
              <a:t>QuAS</a:t>
            </a:r>
          </a:p>
        </p:txBody>
      </p:sp>
      <p:sp>
        <p:nvSpPr>
          <p:cNvPr id="16" name="Rectangle: Rounded Corners 15">
            <a:extLst>
              <a:ext uri="{FF2B5EF4-FFF2-40B4-BE49-F238E27FC236}">
                <a16:creationId xmlns:a16="http://schemas.microsoft.com/office/drawing/2014/main" id="{F09CCF39-3F01-F498-950C-B2D793BC579F}"/>
              </a:ext>
            </a:extLst>
          </p:cNvPr>
          <p:cNvSpPr/>
          <p:nvPr/>
        </p:nvSpPr>
        <p:spPr>
          <a:xfrm>
            <a:off x="5075321" y="1618764"/>
            <a:ext cx="2205037" cy="105101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dirty="0"/>
              <a:t>“Best tool for the job” indicator</a:t>
            </a:r>
          </a:p>
        </p:txBody>
      </p:sp>
      <p:sp>
        <p:nvSpPr>
          <p:cNvPr id="17" name="Left Brace 16">
            <a:extLst>
              <a:ext uri="{FF2B5EF4-FFF2-40B4-BE49-F238E27FC236}">
                <a16:creationId xmlns:a16="http://schemas.microsoft.com/office/drawing/2014/main" id="{27027314-ACAE-B614-FF4C-CA305AF7F053}"/>
              </a:ext>
            </a:extLst>
          </p:cNvPr>
          <p:cNvSpPr/>
          <p:nvPr/>
        </p:nvSpPr>
        <p:spPr>
          <a:xfrm>
            <a:off x="1710930" y="1808348"/>
            <a:ext cx="445674" cy="3620118"/>
          </a:xfrm>
          <a:prstGeom prst="leftBrace">
            <a:avLst/>
          </a:prstGeom>
          <a:ln w="12700" cap="rnd">
            <a:solidFill>
              <a:schemeClr val="accent1"/>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613214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4" grpId="0" animBg="1"/>
      <p:bldP spid="16"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11813-97BD-307A-7483-95169CC0212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D780EFB-335D-4BAA-453A-7C81AA88CB47}"/>
              </a:ext>
            </a:extLst>
          </p:cNvPr>
          <p:cNvSpPr>
            <a:spLocks noGrp="1"/>
          </p:cNvSpPr>
          <p:nvPr>
            <p:ph type="body" sz="quarter" idx="14"/>
          </p:nvPr>
        </p:nvSpPr>
        <p:spPr/>
        <p:txBody>
          <a:bodyPr/>
          <a:lstStyle/>
          <a:p>
            <a:endParaRPr lang="en-GB"/>
          </a:p>
        </p:txBody>
      </p:sp>
      <p:sp>
        <p:nvSpPr>
          <p:cNvPr id="3" name="Title 2">
            <a:extLst>
              <a:ext uri="{FF2B5EF4-FFF2-40B4-BE49-F238E27FC236}">
                <a16:creationId xmlns:a16="http://schemas.microsoft.com/office/drawing/2014/main" id="{3EE4A0F0-09AE-41EC-9887-4D5A37F0949D}"/>
              </a:ext>
            </a:extLst>
          </p:cNvPr>
          <p:cNvSpPr>
            <a:spLocks noGrp="1"/>
          </p:cNvSpPr>
          <p:nvPr>
            <p:ph type="title"/>
          </p:nvPr>
        </p:nvSpPr>
        <p:spPr/>
        <p:txBody>
          <a:bodyPr/>
          <a:lstStyle/>
          <a:p>
            <a:r>
              <a:rPr lang="en-GB" dirty="0"/>
              <a:t>Quantum Application Score - workings</a:t>
            </a:r>
          </a:p>
        </p:txBody>
      </p:sp>
      <p:sp>
        <p:nvSpPr>
          <p:cNvPr id="5" name="Text Placeholder 4">
            <a:extLst>
              <a:ext uri="{FF2B5EF4-FFF2-40B4-BE49-F238E27FC236}">
                <a16:creationId xmlns:a16="http://schemas.microsoft.com/office/drawing/2014/main" id="{4EFFFD80-8DE5-05EC-07E7-76960067FE72}"/>
              </a:ext>
            </a:extLst>
          </p:cNvPr>
          <p:cNvSpPr>
            <a:spLocks noGrp="1"/>
          </p:cNvSpPr>
          <p:nvPr>
            <p:ph type="body" sz="quarter" idx="19"/>
          </p:nvPr>
        </p:nvSpPr>
        <p:spPr/>
        <p:txBody>
          <a:bodyPr/>
          <a:lstStyle/>
          <a:p>
            <a:endParaRPr lang="en-GB"/>
          </a:p>
        </p:txBody>
      </p:sp>
      <p:pic>
        <p:nvPicPr>
          <p:cNvPr id="4" name="Google Shape;666;p38">
            <a:extLst>
              <a:ext uri="{FF2B5EF4-FFF2-40B4-BE49-F238E27FC236}">
                <a16:creationId xmlns:a16="http://schemas.microsoft.com/office/drawing/2014/main" id="{F82416AE-67D7-1C1E-E303-70E82CC4286E}"/>
              </a:ext>
            </a:extLst>
          </p:cNvPr>
          <p:cNvPicPr preferRelativeResize="0"/>
          <p:nvPr/>
        </p:nvPicPr>
        <p:blipFill rotWithShape="1">
          <a:blip r:embed="rId2">
            <a:alphaModFix/>
          </a:blip>
          <a:srcRect l="-2690" r="2690"/>
          <a:stretch/>
        </p:blipFill>
        <p:spPr>
          <a:xfrm>
            <a:off x="8181255" y="2958860"/>
            <a:ext cx="3105510" cy="3101502"/>
          </a:xfrm>
          <a:prstGeom prst="roundRect">
            <a:avLst/>
          </a:prstGeom>
          <a:noFill/>
          <a:ln>
            <a:noFill/>
          </a:ln>
        </p:spPr>
      </p:pic>
      <p:sp>
        <p:nvSpPr>
          <p:cNvPr id="8" name="Rectangle: Rounded Corners 7">
            <a:extLst>
              <a:ext uri="{FF2B5EF4-FFF2-40B4-BE49-F238E27FC236}">
                <a16:creationId xmlns:a16="http://schemas.microsoft.com/office/drawing/2014/main" id="{1D4F8675-AA85-D1A1-4DF6-1018876F4772}"/>
              </a:ext>
            </a:extLst>
          </p:cNvPr>
          <p:cNvSpPr/>
          <p:nvPr/>
        </p:nvSpPr>
        <p:spPr>
          <a:xfrm>
            <a:off x="328173" y="1701965"/>
            <a:ext cx="2205037" cy="105101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dirty="0"/>
              <a:t>1. Compute score in [0,1] per KPI</a:t>
            </a:r>
          </a:p>
        </p:txBody>
      </p:sp>
      <p:sp>
        <p:nvSpPr>
          <p:cNvPr id="9" name="Rectangle: Rounded Corners 8">
            <a:extLst>
              <a:ext uri="{FF2B5EF4-FFF2-40B4-BE49-F238E27FC236}">
                <a16:creationId xmlns:a16="http://schemas.microsoft.com/office/drawing/2014/main" id="{51A719F5-F281-E0DC-DC2C-A9E5AF6CC3B6}"/>
              </a:ext>
            </a:extLst>
          </p:cNvPr>
          <p:cNvSpPr/>
          <p:nvPr/>
        </p:nvSpPr>
        <p:spPr>
          <a:xfrm>
            <a:off x="2679632" y="1701965"/>
            <a:ext cx="2205037" cy="105101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dirty="0"/>
              <a:t>2. Plot each data point in XD space with X KPIs</a:t>
            </a:r>
          </a:p>
        </p:txBody>
      </p:sp>
      <p:sp>
        <p:nvSpPr>
          <p:cNvPr id="10" name="Rectangle: Rounded Corners 9">
            <a:extLst>
              <a:ext uri="{FF2B5EF4-FFF2-40B4-BE49-F238E27FC236}">
                <a16:creationId xmlns:a16="http://schemas.microsoft.com/office/drawing/2014/main" id="{04F84A86-2C17-B84C-5E02-6ED788B4711E}"/>
              </a:ext>
            </a:extLst>
          </p:cNvPr>
          <p:cNvSpPr/>
          <p:nvPr/>
        </p:nvSpPr>
        <p:spPr>
          <a:xfrm>
            <a:off x="5031091" y="1668612"/>
            <a:ext cx="2205037" cy="105101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dirty="0"/>
              <a:t>3. Each axis scaled with weight of KPI</a:t>
            </a:r>
          </a:p>
        </p:txBody>
      </p:sp>
      <p:sp>
        <p:nvSpPr>
          <p:cNvPr id="11" name="Rectangle: Rounded Corners 10">
            <a:extLst>
              <a:ext uri="{FF2B5EF4-FFF2-40B4-BE49-F238E27FC236}">
                <a16:creationId xmlns:a16="http://schemas.microsoft.com/office/drawing/2014/main" id="{8FCD44FD-0995-F393-DB28-561DD7FFFA10}"/>
              </a:ext>
            </a:extLst>
          </p:cNvPr>
          <p:cNvSpPr/>
          <p:nvPr/>
        </p:nvSpPr>
        <p:spPr>
          <a:xfrm>
            <a:off x="7382550" y="1663316"/>
            <a:ext cx="2205037" cy="105101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dirty="0"/>
              <a:t>4. Fit a curve to data points</a:t>
            </a:r>
          </a:p>
        </p:txBody>
      </p:sp>
      <p:sp>
        <p:nvSpPr>
          <p:cNvPr id="12" name="Rectangle: Rounded Corners 11">
            <a:extLst>
              <a:ext uri="{FF2B5EF4-FFF2-40B4-BE49-F238E27FC236}">
                <a16:creationId xmlns:a16="http://schemas.microsoft.com/office/drawing/2014/main" id="{D8AFB13D-F16D-03D2-2C6E-BACB1D5F335B}"/>
              </a:ext>
            </a:extLst>
          </p:cNvPr>
          <p:cNvSpPr/>
          <p:nvPr/>
        </p:nvSpPr>
        <p:spPr>
          <a:xfrm>
            <a:off x="9710250" y="1663315"/>
            <a:ext cx="2205037" cy="105101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dirty="0"/>
              <a:t>5. Compute area/volume of obtained surface</a:t>
            </a:r>
          </a:p>
        </p:txBody>
      </p:sp>
      <mc:AlternateContent xmlns:mc="http://schemas.openxmlformats.org/markup-compatibility/2006">
        <mc:Choice xmlns:a14="http://schemas.microsoft.com/office/drawing/2010/main" Requires="a14">
          <p:sp>
            <p:nvSpPr>
              <p:cNvPr id="13" name="Rectangle: Rounded Corners 12">
                <a:extLst>
                  <a:ext uri="{FF2B5EF4-FFF2-40B4-BE49-F238E27FC236}">
                    <a16:creationId xmlns:a16="http://schemas.microsoft.com/office/drawing/2014/main" id="{76C4FE7E-6F31-FB52-55C9-23555D637991}"/>
                  </a:ext>
                </a:extLst>
              </p:cNvPr>
              <p:cNvSpPr/>
              <p:nvPr/>
            </p:nvSpPr>
            <p:spPr>
              <a:xfrm>
                <a:off x="328172" y="3148925"/>
                <a:ext cx="2205037" cy="1051013"/>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dirty="0"/>
                  <a:t>Accuracy = </a:t>
                </a:r>
                <a14:m>
                  <m:oMath xmlns:m="http://schemas.openxmlformats.org/officeDocument/2006/math">
                    <m:f>
                      <m:fPr>
                        <m:ctrlPr>
                          <a:rPr lang="nl" i="1" dirty="0" smtClean="0">
                            <a:latin typeface="Cambria Math" panose="02040503050406030204" pitchFamily="18" charset="0"/>
                          </a:rPr>
                        </m:ctrlPr>
                      </m:fPr>
                      <m:num>
                        <m:r>
                          <a:rPr lang="nl" i="1" dirty="0">
                            <a:latin typeface="Cambria Math" panose="02040503050406030204" pitchFamily="18" charset="0"/>
                          </a:rPr>
                          <m:t>𝑆</m:t>
                        </m:r>
                      </m:num>
                      <m:den>
                        <m:r>
                          <a:rPr lang="nl" i="1" dirty="0">
                            <a:latin typeface="Cambria Math" panose="02040503050406030204" pitchFamily="18" charset="0"/>
                          </a:rPr>
                          <m:t>𝑆</m:t>
                        </m:r>
                        <m:r>
                          <a:rPr lang="nl" i="1" baseline="-25000" dirty="0">
                            <a:latin typeface="Cambria Math" panose="02040503050406030204" pitchFamily="18" charset="0"/>
                          </a:rPr>
                          <m:t>h𝑒𝑢𝑟</m:t>
                        </m:r>
                      </m:den>
                    </m:f>
                    <m:r>
                      <a:rPr lang="nl" i="1" dirty="0" smtClean="0">
                        <a:latin typeface="Cambria Math" panose="02040503050406030204" pitchFamily="18" charset="0"/>
                      </a:rPr>
                      <m:t> </m:t>
                    </m:r>
                  </m:oMath>
                </a14:m>
                <a:endParaRPr lang="en-GB" dirty="0"/>
              </a:p>
              <a:p>
                <a:pPr algn="ctr">
                  <a:lnSpc>
                    <a:spcPct val="90000"/>
                  </a:lnSpc>
                  <a:spcBef>
                    <a:spcPts val="200"/>
                  </a:spcBef>
                  <a:spcAft>
                    <a:spcPts val="200"/>
                  </a:spcAft>
                </a:pPr>
                <a:r>
                  <a:rPr lang="en-GB" dirty="0"/>
                  <a:t>Speed = </a:t>
                </a:r>
                <a14:m>
                  <m:oMath xmlns:m="http://schemas.openxmlformats.org/officeDocument/2006/math">
                    <m:f>
                      <m:fPr>
                        <m:ctrlPr>
                          <a:rPr lang="en-GB" i="1" smtClean="0">
                            <a:latin typeface="Cambria Math" panose="02040503050406030204" pitchFamily="18" charset="0"/>
                          </a:rPr>
                        </m:ctrlPr>
                      </m:fPr>
                      <m:num>
                        <m:r>
                          <a:rPr lang="nl-NL" b="0" i="1" smtClean="0">
                            <a:latin typeface="Cambria Math" panose="02040503050406030204" pitchFamily="18" charset="0"/>
                          </a:rPr>
                          <m:t>1</m:t>
                        </m:r>
                      </m:num>
                      <m:den>
                        <m:sSub>
                          <m:sSubPr>
                            <m:ctrlPr>
                              <a:rPr lang="en-GB" i="1" smtClean="0">
                                <a:latin typeface="Cambria Math" panose="02040503050406030204" pitchFamily="18" charset="0"/>
                              </a:rPr>
                            </m:ctrlPr>
                          </m:sSubPr>
                          <m:e>
                            <m:r>
                              <a:rPr lang="nl-NL" b="0" i="1" smtClean="0">
                                <a:latin typeface="Cambria Math" panose="02040503050406030204" pitchFamily="18" charset="0"/>
                              </a:rPr>
                              <m:t>𝑡</m:t>
                            </m:r>
                          </m:e>
                          <m:sub>
                            <m:r>
                              <a:rPr lang="nl-NL" b="0" i="1" smtClean="0">
                                <a:latin typeface="Cambria Math" panose="02040503050406030204" pitchFamily="18" charset="0"/>
                              </a:rPr>
                              <m:t>𝑤𝑎𝑙𝑙</m:t>
                            </m:r>
                          </m:sub>
                        </m:sSub>
                      </m:den>
                    </m:f>
                  </m:oMath>
                </a14:m>
                <a:endParaRPr lang="en-GB" dirty="0"/>
              </a:p>
            </p:txBody>
          </p:sp>
        </mc:Choice>
        <mc:Fallback>
          <p:sp>
            <p:nvSpPr>
              <p:cNvPr id="13" name="Rectangle: Rounded Corners 12">
                <a:extLst>
                  <a:ext uri="{FF2B5EF4-FFF2-40B4-BE49-F238E27FC236}">
                    <a16:creationId xmlns:a16="http://schemas.microsoft.com/office/drawing/2014/main" id="{76C4FE7E-6F31-FB52-55C9-23555D637991}"/>
                  </a:ext>
                </a:extLst>
              </p:cNvPr>
              <p:cNvSpPr>
                <a:spLocks noRot="1" noChangeAspect="1" noMove="1" noResize="1" noEditPoints="1" noAdjustHandles="1" noChangeArrowheads="1" noChangeShapeType="1" noTextEdit="1"/>
              </p:cNvSpPr>
              <p:nvPr/>
            </p:nvSpPr>
            <p:spPr>
              <a:xfrm>
                <a:off x="328172" y="3148925"/>
                <a:ext cx="2205037" cy="1051013"/>
              </a:xfrm>
              <a:prstGeom prst="roundRect">
                <a:avLst/>
              </a:prstGeom>
              <a:blipFill>
                <a:blip r:embed="rId3"/>
                <a:stretch>
                  <a:fillRect/>
                </a:stretch>
              </a:blipFill>
              <a:ln>
                <a:noFill/>
              </a:ln>
            </p:spPr>
            <p:txBody>
              <a:bodyPr/>
              <a:lstStyle/>
              <a:p>
                <a:r>
                  <a:rPr lang="en-GB">
                    <a:noFill/>
                  </a:rPr>
                  <a:t> </a:t>
                </a:r>
              </a:p>
            </p:txBody>
          </p:sp>
        </mc:Fallback>
      </mc:AlternateContent>
      <p:sp>
        <p:nvSpPr>
          <p:cNvPr id="14" name="Rectangle: Rounded Corners 13">
            <a:extLst>
              <a:ext uri="{FF2B5EF4-FFF2-40B4-BE49-F238E27FC236}">
                <a16:creationId xmlns:a16="http://schemas.microsoft.com/office/drawing/2014/main" id="{DEF83545-C756-6A86-A172-90C05088AAB8}"/>
              </a:ext>
            </a:extLst>
          </p:cNvPr>
          <p:cNvSpPr/>
          <p:nvPr/>
        </p:nvSpPr>
        <p:spPr>
          <a:xfrm>
            <a:off x="2679632" y="3148925"/>
            <a:ext cx="2205037" cy="1051013"/>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nl-NL" dirty="0"/>
              <a:t>Plot data points in 2D-space</a:t>
            </a:r>
            <a:endParaRPr lang="en-GB" dirty="0"/>
          </a:p>
        </p:txBody>
      </p:sp>
      <p:sp>
        <p:nvSpPr>
          <p:cNvPr id="15" name="Rectangle: Rounded Corners 14">
            <a:extLst>
              <a:ext uri="{FF2B5EF4-FFF2-40B4-BE49-F238E27FC236}">
                <a16:creationId xmlns:a16="http://schemas.microsoft.com/office/drawing/2014/main" id="{8FD7CE59-45DA-EC82-9323-86907F3CD004}"/>
              </a:ext>
            </a:extLst>
          </p:cNvPr>
          <p:cNvSpPr/>
          <p:nvPr/>
        </p:nvSpPr>
        <p:spPr>
          <a:xfrm>
            <a:off x="5031091" y="3148924"/>
            <a:ext cx="2205037" cy="1051013"/>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nl-NL" dirty="0" err="1"/>
              <a:t>Give</a:t>
            </a:r>
            <a:r>
              <a:rPr lang="nl-NL" dirty="0"/>
              <a:t> </a:t>
            </a:r>
            <a:r>
              <a:rPr lang="nl-NL" dirty="0" err="1"/>
              <a:t>both</a:t>
            </a:r>
            <a:r>
              <a:rPr lang="nl-NL" dirty="0"/>
              <a:t> </a:t>
            </a:r>
            <a:r>
              <a:rPr lang="nl-NL" dirty="0" err="1"/>
              <a:t>weight</a:t>
            </a:r>
            <a:r>
              <a:rPr lang="nl-NL" dirty="0"/>
              <a:t>  = 1 (</a:t>
            </a:r>
            <a:r>
              <a:rPr lang="nl-NL" dirty="0" err="1"/>
              <a:t>equal</a:t>
            </a:r>
            <a:r>
              <a:rPr lang="nl-NL" dirty="0"/>
              <a:t> </a:t>
            </a:r>
            <a:r>
              <a:rPr lang="nl-NL" dirty="0" err="1"/>
              <a:t>importance</a:t>
            </a:r>
            <a:r>
              <a:rPr lang="nl-NL" dirty="0"/>
              <a:t>)</a:t>
            </a:r>
            <a:endParaRPr lang="en-GB" dirty="0"/>
          </a:p>
        </p:txBody>
      </p:sp>
      <p:sp>
        <p:nvSpPr>
          <p:cNvPr id="16" name="Rectangle: Rounded Corners 15">
            <a:extLst>
              <a:ext uri="{FF2B5EF4-FFF2-40B4-BE49-F238E27FC236}">
                <a16:creationId xmlns:a16="http://schemas.microsoft.com/office/drawing/2014/main" id="{B09F56C8-9F8D-17D3-663C-CACBC42541D7}"/>
              </a:ext>
            </a:extLst>
          </p:cNvPr>
          <p:cNvSpPr/>
          <p:nvPr/>
        </p:nvSpPr>
        <p:spPr>
          <a:xfrm>
            <a:off x="2826054" y="5009349"/>
            <a:ext cx="2522323" cy="131381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sz="2800" dirty="0"/>
              <a:t>Difficulties</a:t>
            </a:r>
          </a:p>
        </p:txBody>
      </p:sp>
      <p:sp>
        <p:nvSpPr>
          <p:cNvPr id="17" name="Rectangle: Rounded Corners 16">
            <a:extLst>
              <a:ext uri="{FF2B5EF4-FFF2-40B4-BE49-F238E27FC236}">
                <a16:creationId xmlns:a16="http://schemas.microsoft.com/office/drawing/2014/main" id="{DDA38374-9A51-8E8B-C0C1-F356ACA987A1}"/>
              </a:ext>
            </a:extLst>
          </p:cNvPr>
          <p:cNvSpPr/>
          <p:nvPr/>
        </p:nvSpPr>
        <p:spPr>
          <a:xfrm>
            <a:off x="359712" y="5118931"/>
            <a:ext cx="2205037" cy="105101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dirty="0"/>
              <a:t>How to compute each KPI as a value in [0,1]?</a:t>
            </a:r>
          </a:p>
        </p:txBody>
      </p:sp>
      <p:sp>
        <p:nvSpPr>
          <p:cNvPr id="18" name="Rectangle: Rounded Corners 17">
            <a:extLst>
              <a:ext uri="{FF2B5EF4-FFF2-40B4-BE49-F238E27FC236}">
                <a16:creationId xmlns:a16="http://schemas.microsoft.com/office/drawing/2014/main" id="{CA07326F-3675-8C7E-EA9F-292C15CAE8D5}"/>
              </a:ext>
            </a:extLst>
          </p:cNvPr>
          <p:cNvSpPr/>
          <p:nvPr/>
        </p:nvSpPr>
        <p:spPr>
          <a:xfrm>
            <a:off x="5609682" y="5140748"/>
            <a:ext cx="2205037" cy="105101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dirty="0"/>
              <a:t>How to fit curve to data points?</a:t>
            </a:r>
          </a:p>
        </p:txBody>
      </p:sp>
      <p:sp>
        <p:nvSpPr>
          <p:cNvPr id="19" name="Rectangle: Rounded Corners 18">
            <a:extLst>
              <a:ext uri="{FF2B5EF4-FFF2-40B4-BE49-F238E27FC236}">
                <a16:creationId xmlns:a16="http://schemas.microsoft.com/office/drawing/2014/main" id="{010923DD-B4EB-DB89-5527-7786735CA672}"/>
              </a:ext>
            </a:extLst>
          </p:cNvPr>
          <p:cNvSpPr/>
          <p:nvPr/>
        </p:nvSpPr>
        <p:spPr>
          <a:xfrm>
            <a:off x="205510" y="4925683"/>
            <a:ext cx="7730792" cy="1612403"/>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p:txBody>
      </p:sp>
      <p:sp>
        <p:nvSpPr>
          <p:cNvPr id="20" name="Rectangle: Rounded Corners 19">
            <a:extLst>
              <a:ext uri="{FF2B5EF4-FFF2-40B4-BE49-F238E27FC236}">
                <a16:creationId xmlns:a16="http://schemas.microsoft.com/office/drawing/2014/main" id="{53C5A520-D0B3-6B88-2FDE-E514C2AFABFB}"/>
              </a:ext>
            </a:extLst>
          </p:cNvPr>
          <p:cNvSpPr/>
          <p:nvPr/>
        </p:nvSpPr>
        <p:spPr>
          <a:xfrm>
            <a:off x="8764442" y="140731"/>
            <a:ext cx="3269407" cy="131381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dirty="0"/>
              <a:t>Given a chosen problem and data points run on that problem</a:t>
            </a:r>
          </a:p>
        </p:txBody>
      </p:sp>
    </p:spTree>
    <p:extLst>
      <p:ext uri="{BB962C8B-B14F-4D97-AF65-F5344CB8AC3E}">
        <p14:creationId xmlns:p14="http://schemas.microsoft.com/office/powerpoint/2010/main" val="790135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1627A3-9349-4F67-8512-58ECD74DFFCB}"/>
              </a:ext>
            </a:extLst>
          </p:cNvPr>
          <p:cNvSpPr>
            <a:spLocks noGrp="1"/>
          </p:cNvSpPr>
          <p:nvPr>
            <p:ph type="body" sz="quarter" idx="14"/>
          </p:nvPr>
        </p:nvSpPr>
        <p:spPr/>
        <p:txBody>
          <a:bodyPr/>
          <a:lstStyle/>
          <a:p>
            <a:endParaRPr lang="en-GB"/>
          </a:p>
        </p:txBody>
      </p:sp>
      <p:sp>
        <p:nvSpPr>
          <p:cNvPr id="3" name="Title 2">
            <a:extLst>
              <a:ext uri="{FF2B5EF4-FFF2-40B4-BE49-F238E27FC236}">
                <a16:creationId xmlns:a16="http://schemas.microsoft.com/office/drawing/2014/main" id="{73E65AE0-A0B5-34D8-1791-1D63D467F5CD}"/>
              </a:ext>
            </a:extLst>
          </p:cNvPr>
          <p:cNvSpPr>
            <a:spLocks noGrp="1"/>
          </p:cNvSpPr>
          <p:nvPr>
            <p:ph type="title"/>
          </p:nvPr>
        </p:nvSpPr>
        <p:spPr/>
        <p:txBody>
          <a:bodyPr/>
          <a:lstStyle/>
          <a:p>
            <a:r>
              <a:rPr lang="en-GB" dirty="0"/>
              <a:t>Quantum Application Score - results</a:t>
            </a:r>
          </a:p>
        </p:txBody>
      </p:sp>
      <p:sp>
        <p:nvSpPr>
          <p:cNvPr id="5" name="Text Placeholder 4">
            <a:extLst>
              <a:ext uri="{FF2B5EF4-FFF2-40B4-BE49-F238E27FC236}">
                <a16:creationId xmlns:a16="http://schemas.microsoft.com/office/drawing/2014/main" id="{FD97797B-4E70-D0A7-5F6B-834CC09DC258}"/>
              </a:ext>
            </a:extLst>
          </p:cNvPr>
          <p:cNvSpPr>
            <a:spLocks noGrp="1"/>
          </p:cNvSpPr>
          <p:nvPr>
            <p:ph type="body" sz="quarter" idx="19"/>
          </p:nvPr>
        </p:nvSpPr>
        <p:spPr/>
        <p:txBody>
          <a:bodyPr/>
          <a:lstStyle/>
          <a:p>
            <a:endParaRPr lang="en-GB"/>
          </a:p>
        </p:txBody>
      </p:sp>
      <p:sp>
        <p:nvSpPr>
          <p:cNvPr id="6" name="Google Shape;654;p37">
            <a:extLst>
              <a:ext uri="{FF2B5EF4-FFF2-40B4-BE49-F238E27FC236}">
                <a16:creationId xmlns:a16="http://schemas.microsoft.com/office/drawing/2014/main" id="{53545138-63C2-941E-AEF2-5F5517206B37}"/>
              </a:ext>
            </a:extLst>
          </p:cNvPr>
          <p:cNvSpPr txBox="1"/>
          <p:nvPr/>
        </p:nvSpPr>
        <p:spPr>
          <a:xfrm>
            <a:off x="449289" y="1401184"/>
            <a:ext cx="2802869" cy="266185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lnSpc>
                <a:spcPct val="150000"/>
              </a:lnSpc>
              <a:spcBef>
                <a:spcPts val="0"/>
              </a:spcBef>
              <a:spcAft>
                <a:spcPts val="0"/>
              </a:spcAft>
              <a:buNone/>
            </a:pPr>
            <a:endParaRPr dirty="0"/>
          </a:p>
        </p:txBody>
      </p:sp>
      <p:pic>
        <p:nvPicPr>
          <p:cNvPr id="7" name="Google Shape;706;p42">
            <a:extLst>
              <a:ext uri="{FF2B5EF4-FFF2-40B4-BE49-F238E27FC236}">
                <a16:creationId xmlns:a16="http://schemas.microsoft.com/office/drawing/2014/main" id="{2D7172A5-A9DB-9702-0D4F-75014A9745A0}"/>
              </a:ext>
            </a:extLst>
          </p:cNvPr>
          <p:cNvPicPr preferRelativeResize="0"/>
          <p:nvPr/>
        </p:nvPicPr>
        <p:blipFill>
          <a:blip r:embed="rId2">
            <a:alphaModFix/>
          </a:blip>
          <a:stretch>
            <a:fillRect/>
          </a:stretch>
        </p:blipFill>
        <p:spPr>
          <a:xfrm>
            <a:off x="3460149" y="3407622"/>
            <a:ext cx="5271701" cy="2360346"/>
          </a:xfrm>
          <a:prstGeom prst="roundRect">
            <a:avLst/>
          </a:prstGeom>
          <a:noFill/>
          <a:ln>
            <a:noFill/>
          </a:ln>
        </p:spPr>
      </p:pic>
      <p:pic>
        <p:nvPicPr>
          <p:cNvPr id="8" name="Google Shape;707;p42">
            <a:extLst>
              <a:ext uri="{FF2B5EF4-FFF2-40B4-BE49-F238E27FC236}">
                <a16:creationId xmlns:a16="http://schemas.microsoft.com/office/drawing/2014/main" id="{49E71608-9D12-F2F5-582C-89D9168FDAC1}"/>
              </a:ext>
            </a:extLst>
          </p:cNvPr>
          <p:cNvPicPr preferRelativeResize="0"/>
          <p:nvPr/>
        </p:nvPicPr>
        <p:blipFill>
          <a:blip r:embed="rId3">
            <a:alphaModFix/>
          </a:blip>
          <a:stretch>
            <a:fillRect/>
          </a:stretch>
        </p:blipFill>
        <p:spPr>
          <a:xfrm>
            <a:off x="9050336" y="3381722"/>
            <a:ext cx="2457797" cy="2412150"/>
          </a:xfrm>
          <a:prstGeom prst="roundRect">
            <a:avLst/>
          </a:prstGeom>
          <a:noFill/>
          <a:ln>
            <a:noFill/>
          </a:ln>
        </p:spPr>
      </p:pic>
      <p:sp>
        <p:nvSpPr>
          <p:cNvPr id="9" name="Google Shape;708;p42">
            <a:extLst>
              <a:ext uri="{FF2B5EF4-FFF2-40B4-BE49-F238E27FC236}">
                <a16:creationId xmlns:a16="http://schemas.microsoft.com/office/drawing/2014/main" id="{4C6BC486-E278-57ED-B0B3-763D44243255}"/>
              </a:ext>
            </a:extLst>
          </p:cNvPr>
          <p:cNvSpPr txBox="1"/>
          <p:nvPr/>
        </p:nvSpPr>
        <p:spPr>
          <a:xfrm>
            <a:off x="4279724" y="5738097"/>
            <a:ext cx="883800" cy="400200"/>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nl"/>
              <a:t>Ising</a:t>
            </a:r>
            <a:endParaRPr/>
          </a:p>
        </p:txBody>
      </p:sp>
      <p:sp>
        <p:nvSpPr>
          <p:cNvPr id="10" name="Google Shape;709;p42">
            <a:extLst>
              <a:ext uri="{FF2B5EF4-FFF2-40B4-BE49-F238E27FC236}">
                <a16:creationId xmlns:a16="http://schemas.microsoft.com/office/drawing/2014/main" id="{22CA8509-43DA-9B77-2906-042872F2E8E1}"/>
              </a:ext>
            </a:extLst>
          </p:cNvPr>
          <p:cNvSpPr txBox="1"/>
          <p:nvPr/>
        </p:nvSpPr>
        <p:spPr>
          <a:xfrm>
            <a:off x="6677375" y="5738097"/>
            <a:ext cx="1427700" cy="400200"/>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nl"/>
              <a:t>Max-Cut</a:t>
            </a:r>
            <a:endParaRPr/>
          </a:p>
        </p:txBody>
      </p:sp>
      <p:sp>
        <p:nvSpPr>
          <p:cNvPr id="11" name="Google Shape;710;p42">
            <a:extLst>
              <a:ext uri="{FF2B5EF4-FFF2-40B4-BE49-F238E27FC236}">
                <a16:creationId xmlns:a16="http://schemas.microsoft.com/office/drawing/2014/main" id="{1A26722D-D681-CA47-367A-E658B403FA94}"/>
              </a:ext>
            </a:extLst>
          </p:cNvPr>
          <p:cNvSpPr txBox="1"/>
          <p:nvPr/>
        </p:nvSpPr>
        <p:spPr>
          <a:xfrm>
            <a:off x="9618924" y="5738097"/>
            <a:ext cx="1573800" cy="400200"/>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nl"/>
              <a:t>TSP</a:t>
            </a:r>
            <a:endParaRPr/>
          </a:p>
        </p:txBody>
      </p:sp>
      <mc:AlternateContent xmlns:mc="http://schemas.openxmlformats.org/markup-compatibility/2006">
        <mc:Choice xmlns:a14="http://schemas.microsoft.com/office/drawing/2010/main" Requires="a14">
          <p:sp>
            <p:nvSpPr>
              <p:cNvPr id="12" name="Rectangle: Rounded Corners 11">
                <a:extLst>
                  <a:ext uri="{FF2B5EF4-FFF2-40B4-BE49-F238E27FC236}">
                    <a16:creationId xmlns:a16="http://schemas.microsoft.com/office/drawing/2014/main" id="{EC2670BA-0FD1-3A4E-C29C-09F81AAAF048}"/>
                  </a:ext>
                </a:extLst>
              </p:cNvPr>
              <p:cNvSpPr/>
              <p:nvPr/>
            </p:nvSpPr>
            <p:spPr>
              <a:xfrm>
                <a:off x="719137" y="3130402"/>
                <a:ext cx="2205037" cy="1466207"/>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dirty="0"/>
                  <a:t>Accuracy = </a:t>
                </a:r>
                <a14:m>
                  <m:oMath xmlns:m="http://schemas.openxmlformats.org/officeDocument/2006/math">
                    <m:f>
                      <m:fPr>
                        <m:ctrlPr>
                          <a:rPr lang="nl" i="1" dirty="0" smtClean="0">
                            <a:latin typeface="Cambria Math" panose="02040503050406030204" pitchFamily="18" charset="0"/>
                          </a:rPr>
                        </m:ctrlPr>
                      </m:fPr>
                      <m:num>
                        <m:r>
                          <a:rPr lang="nl" i="1" dirty="0">
                            <a:latin typeface="Cambria Math" panose="02040503050406030204" pitchFamily="18" charset="0"/>
                          </a:rPr>
                          <m:t>𝑆</m:t>
                        </m:r>
                      </m:num>
                      <m:den>
                        <m:r>
                          <a:rPr lang="nl" i="1" dirty="0">
                            <a:latin typeface="Cambria Math" panose="02040503050406030204" pitchFamily="18" charset="0"/>
                          </a:rPr>
                          <m:t>𝑆</m:t>
                        </m:r>
                        <m:r>
                          <a:rPr lang="nl" i="1" baseline="-25000" dirty="0">
                            <a:latin typeface="Cambria Math" panose="02040503050406030204" pitchFamily="18" charset="0"/>
                          </a:rPr>
                          <m:t>h𝑒𝑢𝑟</m:t>
                        </m:r>
                      </m:den>
                    </m:f>
                    <m:r>
                      <a:rPr lang="nl" i="1" dirty="0" smtClean="0">
                        <a:latin typeface="Cambria Math" panose="02040503050406030204" pitchFamily="18" charset="0"/>
                      </a:rPr>
                      <m:t> </m:t>
                    </m:r>
                  </m:oMath>
                </a14:m>
                <a:endParaRPr lang="en-GB" dirty="0"/>
              </a:p>
              <a:p>
                <a:pPr algn="ctr">
                  <a:lnSpc>
                    <a:spcPct val="90000"/>
                  </a:lnSpc>
                  <a:spcBef>
                    <a:spcPts val="200"/>
                  </a:spcBef>
                  <a:spcAft>
                    <a:spcPts val="200"/>
                  </a:spcAft>
                </a:pPr>
                <a:r>
                  <a:rPr lang="en-GB" dirty="0"/>
                  <a:t>Speed = </a:t>
                </a:r>
                <a14:m>
                  <m:oMath xmlns:m="http://schemas.openxmlformats.org/officeDocument/2006/math">
                    <m:f>
                      <m:fPr>
                        <m:ctrlPr>
                          <a:rPr lang="en-GB" i="1" smtClean="0">
                            <a:latin typeface="Cambria Math" panose="02040503050406030204" pitchFamily="18" charset="0"/>
                          </a:rPr>
                        </m:ctrlPr>
                      </m:fPr>
                      <m:num>
                        <m:r>
                          <a:rPr lang="nl-NL" b="0" i="1" smtClean="0">
                            <a:latin typeface="Cambria Math" panose="02040503050406030204" pitchFamily="18" charset="0"/>
                          </a:rPr>
                          <m:t>1</m:t>
                        </m:r>
                      </m:num>
                      <m:den>
                        <m:sSub>
                          <m:sSubPr>
                            <m:ctrlPr>
                              <a:rPr lang="en-GB" i="1" smtClean="0">
                                <a:latin typeface="Cambria Math" panose="02040503050406030204" pitchFamily="18" charset="0"/>
                              </a:rPr>
                            </m:ctrlPr>
                          </m:sSubPr>
                          <m:e>
                            <m:r>
                              <a:rPr lang="nl-NL" b="0" i="1" smtClean="0">
                                <a:latin typeface="Cambria Math" panose="02040503050406030204" pitchFamily="18" charset="0"/>
                              </a:rPr>
                              <m:t>𝑡</m:t>
                            </m:r>
                          </m:e>
                          <m:sub>
                            <m:r>
                              <a:rPr lang="nl-NL" b="0" i="1" smtClean="0">
                                <a:latin typeface="Cambria Math" panose="02040503050406030204" pitchFamily="18" charset="0"/>
                              </a:rPr>
                              <m:t>𝑤𝑎𝑙𝑙</m:t>
                            </m:r>
                          </m:sub>
                        </m:sSub>
                      </m:den>
                    </m:f>
                  </m:oMath>
                </a14:m>
                <a:endParaRPr lang="en-GB" dirty="0"/>
              </a:p>
              <a:p>
                <a:pPr algn="ctr">
                  <a:lnSpc>
                    <a:spcPct val="90000"/>
                  </a:lnSpc>
                  <a:spcBef>
                    <a:spcPts val="200"/>
                  </a:spcBef>
                  <a:spcAft>
                    <a:spcPts val="200"/>
                  </a:spcAft>
                </a:pPr>
                <a:r>
                  <a:rPr lang="en-GB" dirty="0"/>
                  <a:t>Size = </a:t>
                </a:r>
                <a14:m>
                  <m:oMath xmlns:m="http://schemas.openxmlformats.org/officeDocument/2006/math">
                    <m:f>
                      <m:fPr>
                        <m:ctrlPr>
                          <a:rPr lang="en-GB" i="1" smtClean="0">
                            <a:latin typeface="Cambria Math" panose="02040503050406030204" pitchFamily="18" charset="0"/>
                          </a:rPr>
                        </m:ctrlPr>
                      </m:fPr>
                      <m:num>
                        <m:r>
                          <a:rPr lang="nl-NL" b="0" i="1" smtClean="0">
                            <a:latin typeface="Cambria Math" panose="02040503050406030204" pitchFamily="18" charset="0"/>
                          </a:rPr>
                          <m:t>𝑞𝑢𝑏𝑖𝑡𝑠</m:t>
                        </m:r>
                      </m:num>
                      <m:den>
                        <m:r>
                          <a:rPr lang="nl-NL" b="0" i="1" smtClean="0">
                            <a:latin typeface="Cambria Math" panose="02040503050406030204" pitchFamily="18" charset="0"/>
                          </a:rPr>
                          <m:t>1000</m:t>
                        </m:r>
                      </m:den>
                    </m:f>
                  </m:oMath>
                </a14:m>
                <a:endParaRPr lang="en-GB" dirty="0"/>
              </a:p>
            </p:txBody>
          </p:sp>
        </mc:Choice>
        <mc:Fallback>
          <p:sp>
            <p:nvSpPr>
              <p:cNvPr id="12" name="Rectangle: Rounded Corners 11">
                <a:extLst>
                  <a:ext uri="{FF2B5EF4-FFF2-40B4-BE49-F238E27FC236}">
                    <a16:creationId xmlns:a16="http://schemas.microsoft.com/office/drawing/2014/main" id="{EC2670BA-0FD1-3A4E-C29C-09F81AAAF048}"/>
                  </a:ext>
                </a:extLst>
              </p:cNvPr>
              <p:cNvSpPr>
                <a:spLocks noRot="1" noChangeAspect="1" noMove="1" noResize="1" noEditPoints="1" noAdjustHandles="1" noChangeArrowheads="1" noChangeShapeType="1" noTextEdit="1"/>
              </p:cNvSpPr>
              <p:nvPr/>
            </p:nvSpPr>
            <p:spPr>
              <a:xfrm>
                <a:off x="719137" y="3130402"/>
                <a:ext cx="2205037" cy="1466207"/>
              </a:xfrm>
              <a:prstGeom prst="roundRect">
                <a:avLst/>
              </a:prstGeom>
              <a:blipFill>
                <a:blip r:embed="rId4"/>
                <a:stretch>
                  <a:fillRect/>
                </a:stretch>
              </a:blipFill>
              <a:ln>
                <a:noFill/>
              </a:ln>
            </p:spPr>
            <p:txBody>
              <a:bodyPr/>
              <a:lstStyle/>
              <a:p>
                <a:r>
                  <a:rPr lang="en-GB">
                    <a:noFill/>
                  </a:rPr>
                  <a:t> </a:t>
                </a:r>
              </a:p>
            </p:txBody>
          </p:sp>
        </mc:Fallback>
      </mc:AlternateContent>
      <p:sp>
        <p:nvSpPr>
          <p:cNvPr id="13" name="Rectangle: Rounded Corners 12">
            <a:extLst>
              <a:ext uri="{FF2B5EF4-FFF2-40B4-BE49-F238E27FC236}">
                <a16:creationId xmlns:a16="http://schemas.microsoft.com/office/drawing/2014/main" id="{5820E769-9EFD-1B6C-5B53-858DFBC4124B}"/>
              </a:ext>
            </a:extLst>
          </p:cNvPr>
          <p:cNvSpPr/>
          <p:nvPr/>
        </p:nvSpPr>
        <p:spPr>
          <a:xfrm>
            <a:off x="719137" y="1495643"/>
            <a:ext cx="4603361" cy="66958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nl-NL" sz="1700" dirty="0" err="1"/>
              <a:t>Tested</a:t>
            </a:r>
            <a:r>
              <a:rPr lang="nl-NL" sz="1700" dirty="0"/>
              <a:t> </a:t>
            </a:r>
            <a:r>
              <a:rPr lang="nl-NL" sz="1700" dirty="0" err="1"/>
              <a:t>for</a:t>
            </a:r>
            <a:r>
              <a:rPr lang="nl-NL" sz="1700" dirty="0"/>
              <a:t> </a:t>
            </a:r>
            <a:r>
              <a:rPr lang="nl-NL" sz="1700" dirty="0" err="1"/>
              <a:t>Ising</a:t>
            </a:r>
            <a:r>
              <a:rPr lang="nl-NL" sz="1700" dirty="0"/>
              <a:t> </a:t>
            </a:r>
            <a:r>
              <a:rPr lang="nl-NL" sz="1700" dirty="0" err="1"/>
              <a:t>Problem</a:t>
            </a:r>
            <a:r>
              <a:rPr lang="nl-NL" sz="1700" dirty="0"/>
              <a:t>, Max-Cut </a:t>
            </a:r>
            <a:r>
              <a:rPr lang="nl-NL" sz="1700" dirty="0" err="1"/>
              <a:t>Problem</a:t>
            </a:r>
            <a:r>
              <a:rPr lang="nl-NL" sz="1700" dirty="0"/>
              <a:t> </a:t>
            </a:r>
            <a:r>
              <a:rPr lang="nl-NL" sz="1700" dirty="0" err="1"/>
              <a:t>and</a:t>
            </a:r>
            <a:r>
              <a:rPr lang="nl-NL" sz="1700" dirty="0"/>
              <a:t> </a:t>
            </a:r>
            <a:r>
              <a:rPr lang="nl-NL" sz="1700" dirty="0" err="1"/>
              <a:t>Travelling</a:t>
            </a:r>
            <a:r>
              <a:rPr lang="nl-NL" sz="1700" dirty="0"/>
              <a:t> Salesman </a:t>
            </a:r>
            <a:r>
              <a:rPr lang="nl-NL" sz="1700" dirty="0" err="1"/>
              <a:t>Problem</a:t>
            </a:r>
            <a:endParaRPr lang="en-GB" sz="1700" dirty="0"/>
          </a:p>
        </p:txBody>
      </p:sp>
      <p:sp>
        <p:nvSpPr>
          <p:cNvPr id="15" name="Rectangle: Rounded Corners 14">
            <a:extLst>
              <a:ext uri="{FF2B5EF4-FFF2-40B4-BE49-F238E27FC236}">
                <a16:creationId xmlns:a16="http://schemas.microsoft.com/office/drawing/2014/main" id="{4A38E4EC-34A5-07E6-0B35-6D947D92A829}"/>
              </a:ext>
            </a:extLst>
          </p:cNvPr>
          <p:cNvSpPr/>
          <p:nvPr/>
        </p:nvSpPr>
        <p:spPr>
          <a:xfrm>
            <a:off x="6245794" y="1491797"/>
            <a:ext cx="4603361" cy="66958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nl-NL" sz="1700" dirty="0" err="1"/>
              <a:t>Tested</a:t>
            </a:r>
            <a:r>
              <a:rPr lang="nl-NL" sz="1700" dirty="0"/>
              <a:t> on </a:t>
            </a:r>
            <a:r>
              <a:rPr lang="nl-NL" sz="1700" b="1" dirty="0"/>
              <a:t>D-Wave</a:t>
            </a:r>
            <a:r>
              <a:rPr lang="nl-NL" sz="1700" dirty="0"/>
              <a:t>, IBM, Quantum Inspire </a:t>
            </a:r>
            <a:r>
              <a:rPr lang="nl-NL" sz="1700" dirty="0" err="1"/>
              <a:t>and</a:t>
            </a:r>
            <a:r>
              <a:rPr lang="nl-NL" sz="1700" dirty="0"/>
              <a:t> </a:t>
            </a:r>
            <a:r>
              <a:rPr lang="nl-NL" sz="1700" dirty="0" err="1"/>
              <a:t>Rigetti</a:t>
            </a:r>
            <a:endParaRPr lang="en-GB" sz="1700" dirty="0"/>
          </a:p>
        </p:txBody>
      </p:sp>
      <p:sp>
        <p:nvSpPr>
          <p:cNvPr id="17" name="Rectangle: Rounded Corners 16">
            <a:extLst>
              <a:ext uri="{FF2B5EF4-FFF2-40B4-BE49-F238E27FC236}">
                <a16:creationId xmlns:a16="http://schemas.microsoft.com/office/drawing/2014/main" id="{22D87272-BC6A-5C7F-3A11-BD2AE7FF29C0}"/>
              </a:ext>
            </a:extLst>
          </p:cNvPr>
          <p:cNvSpPr/>
          <p:nvPr/>
        </p:nvSpPr>
        <p:spPr>
          <a:xfrm>
            <a:off x="719136" y="4862773"/>
            <a:ext cx="2205037" cy="699007"/>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nl-NL" dirty="0" err="1"/>
              <a:t>All</a:t>
            </a:r>
            <a:r>
              <a:rPr lang="nl-NL" dirty="0"/>
              <a:t> 3 </a:t>
            </a:r>
            <a:r>
              <a:rPr lang="nl-NL" dirty="0" err="1"/>
              <a:t>KPIs</a:t>
            </a:r>
            <a:r>
              <a:rPr lang="nl-NL" dirty="0"/>
              <a:t> </a:t>
            </a:r>
            <a:r>
              <a:rPr lang="nl-NL" dirty="0" err="1"/>
              <a:t>with</a:t>
            </a:r>
            <a:r>
              <a:rPr lang="nl-NL" dirty="0"/>
              <a:t> </a:t>
            </a:r>
            <a:r>
              <a:rPr lang="nl-NL" dirty="0" err="1"/>
              <a:t>equal</a:t>
            </a:r>
            <a:r>
              <a:rPr lang="nl-NL" dirty="0"/>
              <a:t> </a:t>
            </a:r>
            <a:r>
              <a:rPr lang="nl-NL" dirty="0" err="1"/>
              <a:t>weight</a:t>
            </a:r>
            <a:endParaRPr lang="en-GB" dirty="0"/>
          </a:p>
        </p:txBody>
      </p:sp>
      <mc:AlternateContent xmlns:mc="http://schemas.openxmlformats.org/markup-compatibility/2006">
        <mc:Choice xmlns:a14="http://schemas.microsoft.com/office/drawing/2010/main" Requires="a14">
          <p:sp>
            <p:nvSpPr>
              <p:cNvPr id="18" name="Rectangle: Rounded Corners 17">
                <a:extLst>
                  <a:ext uri="{FF2B5EF4-FFF2-40B4-BE49-F238E27FC236}">
                    <a16:creationId xmlns:a16="http://schemas.microsoft.com/office/drawing/2014/main" id="{FEBE2D4D-4437-D5A3-84AB-6E5276840652}"/>
                  </a:ext>
                </a:extLst>
              </p:cNvPr>
              <p:cNvSpPr/>
              <p:nvPr/>
            </p:nvSpPr>
            <p:spPr>
              <a:xfrm>
                <a:off x="719135" y="5805992"/>
                <a:ext cx="2205037" cy="699007"/>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14:m>
                  <m:oMath xmlns:m="http://schemas.openxmlformats.org/officeDocument/2006/math">
                    <m:sSub>
                      <m:sSubPr>
                        <m:ctrlPr>
                          <a:rPr lang="nl-NL" i="1" smtClean="0">
                            <a:latin typeface="Cambria Math" panose="02040503050406030204" pitchFamily="18" charset="0"/>
                          </a:rPr>
                        </m:ctrlPr>
                      </m:sSubPr>
                      <m:e>
                        <m:r>
                          <a:rPr lang="nl-NL" b="0" i="1" smtClean="0">
                            <a:latin typeface="Cambria Math" panose="02040503050406030204" pitchFamily="18" charset="0"/>
                          </a:rPr>
                          <m:t>𝐿</m:t>
                        </m:r>
                      </m:e>
                      <m:sub>
                        <m:r>
                          <a:rPr lang="nl-NL" b="0" i="1" smtClean="0">
                            <a:latin typeface="Cambria Math" panose="02040503050406030204" pitchFamily="18" charset="0"/>
                          </a:rPr>
                          <m:t>𝑝</m:t>
                        </m:r>
                      </m:sub>
                    </m:sSub>
                  </m:oMath>
                </a14:m>
                <a:r>
                  <a:rPr lang="nl-NL" dirty="0"/>
                  <a:t>-curves </a:t>
                </a:r>
                <a:r>
                  <a:rPr lang="nl-NL" dirty="0" err="1"/>
                  <a:t>fitted</a:t>
                </a:r>
                <a:r>
                  <a:rPr lang="nl-NL" dirty="0"/>
                  <a:t> </a:t>
                </a:r>
                <a:r>
                  <a:rPr lang="nl-NL" dirty="0" err="1"/>
                  <a:t>with</a:t>
                </a:r>
                <a:r>
                  <a:rPr lang="nl-NL" dirty="0"/>
                  <a:t> </a:t>
                </a:r>
                <a:r>
                  <a:rPr lang="nl-NL" dirty="0" err="1"/>
                  <a:t>Pareto</a:t>
                </a:r>
                <a:r>
                  <a:rPr lang="nl-NL" dirty="0"/>
                  <a:t> </a:t>
                </a:r>
                <a:r>
                  <a:rPr lang="nl-NL" dirty="0" err="1"/>
                  <a:t>fronts</a:t>
                </a:r>
                <a:endParaRPr lang="en-GB" dirty="0"/>
              </a:p>
            </p:txBody>
          </p:sp>
        </mc:Choice>
        <mc:Fallback>
          <p:sp>
            <p:nvSpPr>
              <p:cNvPr id="18" name="Rectangle: Rounded Corners 17">
                <a:extLst>
                  <a:ext uri="{FF2B5EF4-FFF2-40B4-BE49-F238E27FC236}">
                    <a16:creationId xmlns:a16="http://schemas.microsoft.com/office/drawing/2014/main" id="{FEBE2D4D-4437-D5A3-84AB-6E5276840652}"/>
                  </a:ext>
                </a:extLst>
              </p:cNvPr>
              <p:cNvSpPr>
                <a:spLocks noRot="1" noChangeAspect="1" noMove="1" noResize="1" noEditPoints="1" noAdjustHandles="1" noChangeArrowheads="1" noChangeShapeType="1" noTextEdit="1"/>
              </p:cNvSpPr>
              <p:nvPr/>
            </p:nvSpPr>
            <p:spPr>
              <a:xfrm>
                <a:off x="719135" y="5805992"/>
                <a:ext cx="2205037" cy="699007"/>
              </a:xfrm>
              <a:prstGeom prst="roundRect">
                <a:avLst/>
              </a:prstGeom>
              <a:blipFill>
                <a:blip r:embed="rId5"/>
                <a:stretch>
                  <a:fillRect b="-6957"/>
                </a:stretch>
              </a:blipFill>
              <a:ln>
                <a:noFill/>
              </a:ln>
            </p:spPr>
            <p:txBody>
              <a:bodyPr/>
              <a:lstStyle/>
              <a:p>
                <a:r>
                  <a:rPr lang="en-GB">
                    <a:noFill/>
                  </a:rPr>
                  <a:t> </a:t>
                </a:r>
              </a:p>
            </p:txBody>
          </p:sp>
        </mc:Fallback>
      </mc:AlternateContent>
    </p:spTree>
    <p:extLst>
      <p:ext uri="{BB962C8B-B14F-4D97-AF65-F5344CB8AC3E}">
        <p14:creationId xmlns:p14="http://schemas.microsoft.com/office/powerpoint/2010/main" val="100315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animBg="1"/>
      <p:bldP spid="13" grpId="0" animBg="1"/>
      <p:bldP spid="15" grpId="0" animBg="1"/>
      <p:bldP spid="17"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7AEFDE-D2C8-8CA0-7368-B4443225E2EE}"/>
              </a:ext>
            </a:extLst>
          </p:cNvPr>
          <p:cNvSpPr>
            <a:spLocks noGrp="1"/>
          </p:cNvSpPr>
          <p:nvPr>
            <p:ph type="body" sz="quarter" idx="14"/>
          </p:nvPr>
        </p:nvSpPr>
        <p:spPr/>
        <p:txBody>
          <a:bodyPr/>
          <a:lstStyle/>
          <a:p>
            <a:endParaRPr lang="en-GB"/>
          </a:p>
        </p:txBody>
      </p:sp>
      <p:sp>
        <p:nvSpPr>
          <p:cNvPr id="3" name="Title 2">
            <a:extLst>
              <a:ext uri="{FF2B5EF4-FFF2-40B4-BE49-F238E27FC236}">
                <a16:creationId xmlns:a16="http://schemas.microsoft.com/office/drawing/2014/main" id="{FC86ECCE-9010-1594-C391-DC967054340E}"/>
              </a:ext>
            </a:extLst>
          </p:cNvPr>
          <p:cNvSpPr>
            <a:spLocks noGrp="1"/>
          </p:cNvSpPr>
          <p:nvPr>
            <p:ph type="title"/>
          </p:nvPr>
        </p:nvSpPr>
        <p:spPr/>
        <p:txBody>
          <a:bodyPr/>
          <a:lstStyle/>
          <a:p>
            <a:r>
              <a:rPr lang="en-GB" dirty="0"/>
              <a:t>Conclusion</a:t>
            </a:r>
          </a:p>
        </p:txBody>
      </p:sp>
      <p:sp>
        <p:nvSpPr>
          <p:cNvPr id="4" name="Text Placeholder 3">
            <a:extLst>
              <a:ext uri="{FF2B5EF4-FFF2-40B4-BE49-F238E27FC236}">
                <a16:creationId xmlns:a16="http://schemas.microsoft.com/office/drawing/2014/main" id="{2D0ECB54-9488-7128-4BA8-AB1F93FB4C82}"/>
              </a:ext>
            </a:extLst>
          </p:cNvPr>
          <p:cNvSpPr>
            <a:spLocks noGrp="1"/>
          </p:cNvSpPr>
          <p:nvPr>
            <p:ph type="body" sz="quarter" idx="18"/>
          </p:nvPr>
        </p:nvSpPr>
        <p:spPr/>
        <p:txBody>
          <a:bodyPr/>
          <a:lstStyle/>
          <a:p>
            <a:endParaRPr lang="en-GB"/>
          </a:p>
        </p:txBody>
      </p:sp>
      <p:sp>
        <p:nvSpPr>
          <p:cNvPr id="5" name="Text Placeholder 4">
            <a:extLst>
              <a:ext uri="{FF2B5EF4-FFF2-40B4-BE49-F238E27FC236}">
                <a16:creationId xmlns:a16="http://schemas.microsoft.com/office/drawing/2014/main" id="{A9451734-9ABE-0F04-AFDA-53478FD84E0B}"/>
              </a:ext>
            </a:extLst>
          </p:cNvPr>
          <p:cNvSpPr>
            <a:spLocks noGrp="1"/>
          </p:cNvSpPr>
          <p:nvPr>
            <p:ph type="body" sz="quarter" idx="19"/>
          </p:nvPr>
        </p:nvSpPr>
        <p:spPr/>
        <p:txBody>
          <a:bodyPr/>
          <a:lstStyle/>
          <a:p>
            <a:endParaRPr lang="en-GB"/>
          </a:p>
        </p:txBody>
      </p:sp>
    </p:spTree>
    <p:extLst>
      <p:ext uri="{BB962C8B-B14F-4D97-AF65-F5344CB8AC3E}">
        <p14:creationId xmlns:p14="http://schemas.microsoft.com/office/powerpoint/2010/main" val="4100874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03042-F118-9DEE-6441-48025609890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FC4F718-EB42-C709-ABA2-5BB34E553A6D}"/>
              </a:ext>
            </a:extLst>
          </p:cNvPr>
          <p:cNvSpPr>
            <a:spLocks noGrp="1"/>
          </p:cNvSpPr>
          <p:nvPr>
            <p:ph type="body" sz="quarter" idx="14"/>
          </p:nvPr>
        </p:nvSpPr>
        <p:spPr/>
        <p:txBody>
          <a:bodyPr/>
          <a:lstStyle/>
          <a:p>
            <a:endParaRPr lang="en-GB"/>
          </a:p>
        </p:txBody>
      </p:sp>
      <p:sp>
        <p:nvSpPr>
          <p:cNvPr id="3" name="Title 2">
            <a:extLst>
              <a:ext uri="{FF2B5EF4-FFF2-40B4-BE49-F238E27FC236}">
                <a16:creationId xmlns:a16="http://schemas.microsoft.com/office/drawing/2014/main" id="{8F4DEB32-7919-F910-80AD-397A56FAF815}"/>
              </a:ext>
            </a:extLst>
          </p:cNvPr>
          <p:cNvSpPr>
            <a:spLocks noGrp="1"/>
          </p:cNvSpPr>
          <p:nvPr>
            <p:ph type="title"/>
          </p:nvPr>
        </p:nvSpPr>
        <p:spPr/>
        <p:txBody>
          <a:bodyPr/>
          <a:lstStyle/>
          <a:p>
            <a:r>
              <a:rPr lang="en-GB" dirty="0"/>
              <a:t>Conclusion</a:t>
            </a:r>
          </a:p>
        </p:txBody>
      </p:sp>
      <p:sp>
        <p:nvSpPr>
          <p:cNvPr id="5" name="Text Placeholder 4">
            <a:extLst>
              <a:ext uri="{FF2B5EF4-FFF2-40B4-BE49-F238E27FC236}">
                <a16:creationId xmlns:a16="http://schemas.microsoft.com/office/drawing/2014/main" id="{BB882DF3-6872-4A67-DCFB-DBCC5414D8B6}"/>
              </a:ext>
            </a:extLst>
          </p:cNvPr>
          <p:cNvSpPr>
            <a:spLocks noGrp="1"/>
          </p:cNvSpPr>
          <p:nvPr>
            <p:ph type="body" sz="quarter" idx="19"/>
          </p:nvPr>
        </p:nvSpPr>
        <p:spPr/>
        <p:txBody>
          <a:bodyPr/>
          <a:lstStyle/>
          <a:p>
            <a:endParaRPr lang="en-GB"/>
          </a:p>
        </p:txBody>
      </p:sp>
      <p:sp>
        <p:nvSpPr>
          <p:cNvPr id="6" name="Rectangle: Rounded Corners 5">
            <a:extLst>
              <a:ext uri="{FF2B5EF4-FFF2-40B4-BE49-F238E27FC236}">
                <a16:creationId xmlns:a16="http://schemas.microsoft.com/office/drawing/2014/main" id="{0DC6A34F-9D85-C28F-709E-C18F9043767D}"/>
              </a:ext>
            </a:extLst>
          </p:cNvPr>
          <p:cNvSpPr/>
          <p:nvPr/>
        </p:nvSpPr>
        <p:spPr>
          <a:xfrm>
            <a:off x="4515135" y="1447968"/>
            <a:ext cx="2123122" cy="67022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dirty="0"/>
              <a:t>Application-level benchmarking</a:t>
            </a:r>
          </a:p>
        </p:txBody>
      </p:sp>
      <p:sp>
        <p:nvSpPr>
          <p:cNvPr id="7" name="Rectangle: Rounded Corners 6">
            <a:extLst>
              <a:ext uri="{FF2B5EF4-FFF2-40B4-BE49-F238E27FC236}">
                <a16:creationId xmlns:a16="http://schemas.microsoft.com/office/drawing/2014/main" id="{43F0ECA4-10A2-D813-E1B6-B8677422F62D}"/>
              </a:ext>
            </a:extLst>
          </p:cNvPr>
          <p:cNvSpPr/>
          <p:nvPr/>
        </p:nvSpPr>
        <p:spPr>
          <a:xfrm>
            <a:off x="2209278" y="2442043"/>
            <a:ext cx="6734836" cy="47030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dirty="0"/>
              <a:t>Measuring performance of computers on real-world problems</a:t>
            </a:r>
          </a:p>
        </p:txBody>
      </p:sp>
      <p:sp>
        <p:nvSpPr>
          <p:cNvPr id="8" name="Oval 7">
            <a:extLst>
              <a:ext uri="{FF2B5EF4-FFF2-40B4-BE49-F238E27FC236}">
                <a16:creationId xmlns:a16="http://schemas.microsoft.com/office/drawing/2014/main" id="{3319F3F0-55A2-2253-3C4C-D9C980B7DB9C}"/>
              </a:ext>
            </a:extLst>
          </p:cNvPr>
          <p:cNvSpPr/>
          <p:nvPr/>
        </p:nvSpPr>
        <p:spPr>
          <a:xfrm>
            <a:off x="3498242" y="2283591"/>
            <a:ext cx="1380227" cy="746364"/>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dirty="0" err="1"/>
          </a:p>
        </p:txBody>
      </p:sp>
      <p:sp>
        <p:nvSpPr>
          <p:cNvPr id="9" name="Oval 8">
            <a:extLst>
              <a:ext uri="{FF2B5EF4-FFF2-40B4-BE49-F238E27FC236}">
                <a16:creationId xmlns:a16="http://schemas.microsoft.com/office/drawing/2014/main" id="{0104B6AA-1A38-45F1-CD43-476E5CDDFCE3}"/>
              </a:ext>
            </a:extLst>
          </p:cNvPr>
          <p:cNvSpPr/>
          <p:nvPr/>
        </p:nvSpPr>
        <p:spPr>
          <a:xfrm>
            <a:off x="6638257" y="2304012"/>
            <a:ext cx="2191110" cy="746364"/>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dirty="0" err="1"/>
          </a:p>
        </p:txBody>
      </p:sp>
    </p:spTree>
    <p:extLst>
      <p:ext uri="{BB962C8B-B14F-4D97-AF65-F5344CB8AC3E}">
        <p14:creationId xmlns:p14="http://schemas.microsoft.com/office/powerpoint/2010/main" val="4151466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3C32B-5098-3004-7E4C-2A6E1BC3408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079FBC9-76EC-FCD1-DC22-F728F62A5EB1}"/>
              </a:ext>
            </a:extLst>
          </p:cNvPr>
          <p:cNvSpPr>
            <a:spLocks noGrp="1"/>
          </p:cNvSpPr>
          <p:nvPr>
            <p:ph type="body" sz="quarter" idx="14"/>
          </p:nvPr>
        </p:nvSpPr>
        <p:spPr/>
        <p:txBody>
          <a:bodyPr/>
          <a:lstStyle/>
          <a:p>
            <a:endParaRPr lang="en-GB"/>
          </a:p>
        </p:txBody>
      </p:sp>
      <p:sp>
        <p:nvSpPr>
          <p:cNvPr id="3" name="Title 2">
            <a:extLst>
              <a:ext uri="{FF2B5EF4-FFF2-40B4-BE49-F238E27FC236}">
                <a16:creationId xmlns:a16="http://schemas.microsoft.com/office/drawing/2014/main" id="{2AD5A8DB-4400-B694-A793-7BC5D229E103}"/>
              </a:ext>
            </a:extLst>
          </p:cNvPr>
          <p:cNvSpPr>
            <a:spLocks noGrp="1"/>
          </p:cNvSpPr>
          <p:nvPr>
            <p:ph type="title"/>
          </p:nvPr>
        </p:nvSpPr>
        <p:spPr/>
        <p:txBody>
          <a:bodyPr/>
          <a:lstStyle/>
          <a:p>
            <a:r>
              <a:rPr lang="en-GB" dirty="0"/>
              <a:t>Conclusion</a:t>
            </a:r>
          </a:p>
        </p:txBody>
      </p:sp>
      <p:sp>
        <p:nvSpPr>
          <p:cNvPr id="5" name="Text Placeholder 4">
            <a:extLst>
              <a:ext uri="{FF2B5EF4-FFF2-40B4-BE49-F238E27FC236}">
                <a16:creationId xmlns:a16="http://schemas.microsoft.com/office/drawing/2014/main" id="{4CD5217D-58A0-9855-457A-BC305AD203C4}"/>
              </a:ext>
            </a:extLst>
          </p:cNvPr>
          <p:cNvSpPr>
            <a:spLocks noGrp="1"/>
          </p:cNvSpPr>
          <p:nvPr>
            <p:ph type="body" sz="quarter" idx="19"/>
          </p:nvPr>
        </p:nvSpPr>
        <p:spPr/>
        <p:txBody>
          <a:bodyPr/>
          <a:lstStyle/>
          <a:p>
            <a:endParaRPr lang="en-GB"/>
          </a:p>
        </p:txBody>
      </p:sp>
      <p:grpSp>
        <p:nvGrpSpPr>
          <p:cNvPr id="4" name="Group 3">
            <a:extLst>
              <a:ext uri="{FF2B5EF4-FFF2-40B4-BE49-F238E27FC236}">
                <a16:creationId xmlns:a16="http://schemas.microsoft.com/office/drawing/2014/main" id="{D0A1266E-C746-8F37-C8B4-3556CE8BDE85}"/>
              </a:ext>
            </a:extLst>
          </p:cNvPr>
          <p:cNvGrpSpPr/>
          <p:nvPr/>
        </p:nvGrpSpPr>
        <p:grpSpPr>
          <a:xfrm>
            <a:off x="7254240" y="249088"/>
            <a:ext cx="4626114" cy="1252007"/>
            <a:chOff x="5145518" y="249088"/>
            <a:chExt cx="6734836" cy="1602408"/>
          </a:xfrm>
        </p:grpSpPr>
        <p:sp>
          <p:nvSpPr>
            <p:cNvPr id="6" name="Rectangle: Rounded Corners 5">
              <a:extLst>
                <a:ext uri="{FF2B5EF4-FFF2-40B4-BE49-F238E27FC236}">
                  <a16:creationId xmlns:a16="http://schemas.microsoft.com/office/drawing/2014/main" id="{E786A8B8-618A-25A0-2BFC-937EE52223EB}"/>
                </a:ext>
              </a:extLst>
            </p:cNvPr>
            <p:cNvSpPr/>
            <p:nvPr/>
          </p:nvSpPr>
          <p:spPr>
            <a:xfrm>
              <a:off x="7451375" y="249088"/>
              <a:ext cx="2123122" cy="67022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sz="1200" dirty="0"/>
                <a:t>Application-level benchmarking</a:t>
              </a:r>
            </a:p>
          </p:txBody>
        </p:sp>
        <p:sp>
          <p:nvSpPr>
            <p:cNvPr id="7" name="Rectangle: Rounded Corners 6">
              <a:extLst>
                <a:ext uri="{FF2B5EF4-FFF2-40B4-BE49-F238E27FC236}">
                  <a16:creationId xmlns:a16="http://schemas.microsoft.com/office/drawing/2014/main" id="{C6FF7965-8E26-2BB5-7C11-C0FE6E6E7E19}"/>
                </a:ext>
              </a:extLst>
            </p:cNvPr>
            <p:cNvSpPr/>
            <p:nvPr/>
          </p:nvSpPr>
          <p:spPr>
            <a:xfrm>
              <a:off x="5145518" y="1243163"/>
              <a:ext cx="6734836" cy="47030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sz="1200" dirty="0"/>
                <a:t>Measuring performance of computers on real-world problems</a:t>
              </a:r>
            </a:p>
          </p:txBody>
        </p:sp>
        <p:sp>
          <p:nvSpPr>
            <p:cNvPr id="8" name="Oval 7">
              <a:extLst>
                <a:ext uri="{FF2B5EF4-FFF2-40B4-BE49-F238E27FC236}">
                  <a16:creationId xmlns:a16="http://schemas.microsoft.com/office/drawing/2014/main" id="{06DF4288-CEE6-B1E0-AE6A-B21B0C1B1646}"/>
                </a:ext>
              </a:extLst>
            </p:cNvPr>
            <p:cNvSpPr/>
            <p:nvPr/>
          </p:nvSpPr>
          <p:spPr>
            <a:xfrm>
              <a:off x="6434482" y="1084711"/>
              <a:ext cx="1380227" cy="746364"/>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dirty="0" err="1"/>
            </a:p>
          </p:txBody>
        </p:sp>
        <p:sp>
          <p:nvSpPr>
            <p:cNvPr id="9" name="Oval 8">
              <a:extLst>
                <a:ext uri="{FF2B5EF4-FFF2-40B4-BE49-F238E27FC236}">
                  <a16:creationId xmlns:a16="http://schemas.microsoft.com/office/drawing/2014/main" id="{10956C8B-8BBB-781A-55B5-2AD9A13FD8EE}"/>
                </a:ext>
              </a:extLst>
            </p:cNvPr>
            <p:cNvSpPr/>
            <p:nvPr/>
          </p:nvSpPr>
          <p:spPr>
            <a:xfrm>
              <a:off x="9574497" y="1105132"/>
              <a:ext cx="2191110" cy="746364"/>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dirty="0" err="1"/>
            </a:p>
          </p:txBody>
        </p:sp>
      </p:grpSp>
    </p:spTree>
    <p:extLst>
      <p:ext uri="{BB962C8B-B14F-4D97-AF65-F5344CB8AC3E}">
        <p14:creationId xmlns:p14="http://schemas.microsoft.com/office/powerpoint/2010/main" val="86984235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BC0CF6-17F4-359B-A0FA-A552EDBE257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216AB0B-E4B4-9A8A-813D-32CADB53D3FD}"/>
              </a:ext>
            </a:extLst>
          </p:cNvPr>
          <p:cNvSpPr>
            <a:spLocks noGrp="1"/>
          </p:cNvSpPr>
          <p:nvPr>
            <p:ph type="body" sz="quarter" idx="14"/>
          </p:nvPr>
        </p:nvSpPr>
        <p:spPr/>
        <p:txBody>
          <a:bodyPr/>
          <a:lstStyle/>
          <a:p>
            <a:endParaRPr lang="en-GB"/>
          </a:p>
        </p:txBody>
      </p:sp>
      <p:sp>
        <p:nvSpPr>
          <p:cNvPr id="3" name="Title 2">
            <a:extLst>
              <a:ext uri="{FF2B5EF4-FFF2-40B4-BE49-F238E27FC236}">
                <a16:creationId xmlns:a16="http://schemas.microsoft.com/office/drawing/2014/main" id="{82C41BDE-06CE-907B-7ECC-A0DE13AFF5BA}"/>
              </a:ext>
            </a:extLst>
          </p:cNvPr>
          <p:cNvSpPr>
            <a:spLocks noGrp="1"/>
          </p:cNvSpPr>
          <p:nvPr>
            <p:ph type="title"/>
          </p:nvPr>
        </p:nvSpPr>
        <p:spPr/>
        <p:txBody>
          <a:bodyPr/>
          <a:lstStyle/>
          <a:p>
            <a:r>
              <a:rPr lang="en-GB" dirty="0"/>
              <a:t>Conclusion</a:t>
            </a:r>
          </a:p>
        </p:txBody>
      </p:sp>
      <p:sp>
        <p:nvSpPr>
          <p:cNvPr id="5" name="Text Placeholder 4">
            <a:extLst>
              <a:ext uri="{FF2B5EF4-FFF2-40B4-BE49-F238E27FC236}">
                <a16:creationId xmlns:a16="http://schemas.microsoft.com/office/drawing/2014/main" id="{71F1A935-375D-8F1C-2C62-EF1963EAC4FA}"/>
              </a:ext>
            </a:extLst>
          </p:cNvPr>
          <p:cNvSpPr>
            <a:spLocks noGrp="1"/>
          </p:cNvSpPr>
          <p:nvPr>
            <p:ph type="body" sz="quarter" idx="19"/>
          </p:nvPr>
        </p:nvSpPr>
        <p:spPr/>
        <p:txBody>
          <a:bodyPr/>
          <a:lstStyle/>
          <a:p>
            <a:endParaRPr lang="en-GB"/>
          </a:p>
        </p:txBody>
      </p:sp>
      <p:grpSp>
        <p:nvGrpSpPr>
          <p:cNvPr id="4" name="Group 3">
            <a:extLst>
              <a:ext uri="{FF2B5EF4-FFF2-40B4-BE49-F238E27FC236}">
                <a16:creationId xmlns:a16="http://schemas.microsoft.com/office/drawing/2014/main" id="{C37CF42D-0372-E867-B592-7B976C7FC02F}"/>
              </a:ext>
            </a:extLst>
          </p:cNvPr>
          <p:cNvGrpSpPr/>
          <p:nvPr/>
        </p:nvGrpSpPr>
        <p:grpSpPr>
          <a:xfrm>
            <a:off x="7254240" y="249088"/>
            <a:ext cx="4626114" cy="1252007"/>
            <a:chOff x="5145518" y="249088"/>
            <a:chExt cx="6734836" cy="1602408"/>
          </a:xfrm>
        </p:grpSpPr>
        <p:sp>
          <p:nvSpPr>
            <p:cNvPr id="6" name="Rectangle: Rounded Corners 5">
              <a:extLst>
                <a:ext uri="{FF2B5EF4-FFF2-40B4-BE49-F238E27FC236}">
                  <a16:creationId xmlns:a16="http://schemas.microsoft.com/office/drawing/2014/main" id="{F31DE367-8BA1-E05E-367B-0CCA1CD31578}"/>
                </a:ext>
              </a:extLst>
            </p:cNvPr>
            <p:cNvSpPr/>
            <p:nvPr/>
          </p:nvSpPr>
          <p:spPr>
            <a:xfrm>
              <a:off x="7451375" y="249088"/>
              <a:ext cx="2123122" cy="67022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sz="1200" dirty="0"/>
                <a:t>Application-level benchmarking</a:t>
              </a:r>
            </a:p>
          </p:txBody>
        </p:sp>
        <p:sp>
          <p:nvSpPr>
            <p:cNvPr id="7" name="Rectangle: Rounded Corners 6">
              <a:extLst>
                <a:ext uri="{FF2B5EF4-FFF2-40B4-BE49-F238E27FC236}">
                  <a16:creationId xmlns:a16="http://schemas.microsoft.com/office/drawing/2014/main" id="{873DE761-7A78-5575-ABA1-DF27A0E3E390}"/>
                </a:ext>
              </a:extLst>
            </p:cNvPr>
            <p:cNvSpPr/>
            <p:nvPr/>
          </p:nvSpPr>
          <p:spPr>
            <a:xfrm>
              <a:off x="5145518" y="1243163"/>
              <a:ext cx="6734836" cy="47030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sz="1200" dirty="0"/>
                <a:t>Measuring performance of computers on real-world problems</a:t>
              </a:r>
            </a:p>
          </p:txBody>
        </p:sp>
        <p:sp>
          <p:nvSpPr>
            <p:cNvPr id="8" name="Oval 7">
              <a:extLst>
                <a:ext uri="{FF2B5EF4-FFF2-40B4-BE49-F238E27FC236}">
                  <a16:creationId xmlns:a16="http://schemas.microsoft.com/office/drawing/2014/main" id="{74C2BE42-6B9D-CE9F-95F2-BB0E9B551C32}"/>
                </a:ext>
              </a:extLst>
            </p:cNvPr>
            <p:cNvSpPr/>
            <p:nvPr/>
          </p:nvSpPr>
          <p:spPr>
            <a:xfrm>
              <a:off x="6434482" y="1084711"/>
              <a:ext cx="1380227" cy="746364"/>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dirty="0" err="1"/>
            </a:p>
          </p:txBody>
        </p:sp>
        <p:sp>
          <p:nvSpPr>
            <p:cNvPr id="9" name="Oval 8">
              <a:extLst>
                <a:ext uri="{FF2B5EF4-FFF2-40B4-BE49-F238E27FC236}">
                  <a16:creationId xmlns:a16="http://schemas.microsoft.com/office/drawing/2014/main" id="{90E61B81-3ED3-3D9F-BA76-C26336E49283}"/>
                </a:ext>
              </a:extLst>
            </p:cNvPr>
            <p:cNvSpPr/>
            <p:nvPr/>
          </p:nvSpPr>
          <p:spPr>
            <a:xfrm>
              <a:off x="9574497" y="1105132"/>
              <a:ext cx="2191110" cy="746364"/>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dirty="0" err="1"/>
            </a:p>
          </p:txBody>
        </p:sp>
      </p:grpSp>
      <p:grpSp>
        <p:nvGrpSpPr>
          <p:cNvPr id="10" name="Group 9">
            <a:extLst>
              <a:ext uri="{FF2B5EF4-FFF2-40B4-BE49-F238E27FC236}">
                <a16:creationId xmlns:a16="http://schemas.microsoft.com/office/drawing/2014/main" id="{2A661BE1-6900-6D39-AFC3-A354F1A85F36}"/>
              </a:ext>
            </a:extLst>
          </p:cNvPr>
          <p:cNvGrpSpPr/>
          <p:nvPr/>
        </p:nvGrpSpPr>
        <p:grpSpPr>
          <a:xfrm>
            <a:off x="1821307" y="2077729"/>
            <a:ext cx="7895395" cy="2654228"/>
            <a:chOff x="1821307" y="2077729"/>
            <a:chExt cx="7895395" cy="2654228"/>
          </a:xfrm>
        </p:grpSpPr>
        <p:sp>
          <p:nvSpPr>
            <p:cNvPr id="17" name="Rectangle: Rounded Corners 16">
              <a:extLst>
                <a:ext uri="{FF2B5EF4-FFF2-40B4-BE49-F238E27FC236}">
                  <a16:creationId xmlns:a16="http://schemas.microsoft.com/office/drawing/2014/main" id="{56CDBFED-7001-9979-C85E-471D0E764E97}"/>
                </a:ext>
              </a:extLst>
            </p:cNvPr>
            <p:cNvSpPr/>
            <p:nvPr/>
          </p:nvSpPr>
          <p:spPr>
            <a:xfrm>
              <a:off x="2697073" y="2794584"/>
              <a:ext cx="6734836" cy="47030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dirty="0"/>
                <a:t>Computers are used for a vast amount of tasks</a:t>
              </a:r>
            </a:p>
          </p:txBody>
        </p:sp>
        <p:sp>
          <p:nvSpPr>
            <p:cNvPr id="18" name="Rectangle: Rounded Corners 17">
              <a:extLst>
                <a:ext uri="{FF2B5EF4-FFF2-40B4-BE49-F238E27FC236}">
                  <a16:creationId xmlns:a16="http://schemas.microsoft.com/office/drawing/2014/main" id="{37D844AC-CC15-995B-6F50-F5670A5609BB}"/>
                </a:ext>
              </a:extLst>
            </p:cNvPr>
            <p:cNvSpPr/>
            <p:nvPr/>
          </p:nvSpPr>
          <p:spPr>
            <a:xfrm>
              <a:off x="2697073" y="3455604"/>
              <a:ext cx="6734836" cy="47030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dirty="0"/>
                <a:t>Each task requires solving vastly different problems</a:t>
              </a:r>
            </a:p>
          </p:txBody>
        </p:sp>
        <p:sp>
          <p:nvSpPr>
            <p:cNvPr id="19" name="Rectangle: Rounded Corners 18">
              <a:extLst>
                <a:ext uri="{FF2B5EF4-FFF2-40B4-BE49-F238E27FC236}">
                  <a16:creationId xmlns:a16="http://schemas.microsoft.com/office/drawing/2014/main" id="{30B05893-D67F-F97F-7CB1-FEE775E4D454}"/>
                </a:ext>
              </a:extLst>
            </p:cNvPr>
            <p:cNvSpPr/>
            <p:nvPr/>
          </p:nvSpPr>
          <p:spPr>
            <a:xfrm>
              <a:off x="2697073" y="4116624"/>
              <a:ext cx="6734836" cy="47030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dirty="0"/>
                <a:t>Each use case has different requirements on performance</a:t>
              </a:r>
            </a:p>
          </p:txBody>
        </p:sp>
        <p:sp>
          <p:nvSpPr>
            <p:cNvPr id="20" name="Rectangle: Rounded Corners 19">
              <a:extLst>
                <a:ext uri="{FF2B5EF4-FFF2-40B4-BE49-F238E27FC236}">
                  <a16:creationId xmlns:a16="http://schemas.microsoft.com/office/drawing/2014/main" id="{10E9FEE5-3680-AB5B-D830-ACA5397C771D}"/>
                </a:ext>
              </a:extLst>
            </p:cNvPr>
            <p:cNvSpPr/>
            <p:nvPr/>
          </p:nvSpPr>
          <p:spPr>
            <a:xfrm>
              <a:off x="2407619" y="2670243"/>
              <a:ext cx="7309083" cy="2061714"/>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p:txBody>
        </p:sp>
        <p:sp>
          <p:nvSpPr>
            <p:cNvPr id="21" name="Rectangle: Rounded Corners 20">
              <a:extLst>
                <a:ext uri="{FF2B5EF4-FFF2-40B4-BE49-F238E27FC236}">
                  <a16:creationId xmlns:a16="http://schemas.microsoft.com/office/drawing/2014/main" id="{E23D9ED7-D89E-F3F5-F9A4-2F2988D3D6C6}"/>
                </a:ext>
              </a:extLst>
            </p:cNvPr>
            <p:cNvSpPr/>
            <p:nvPr/>
          </p:nvSpPr>
          <p:spPr>
            <a:xfrm>
              <a:off x="1821307" y="2077729"/>
              <a:ext cx="1716676" cy="633083"/>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sz="2400" dirty="0"/>
                <a:t>Blueprint</a:t>
              </a:r>
            </a:p>
          </p:txBody>
        </p:sp>
      </p:grpSp>
    </p:spTree>
    <p:extLst>
      <p:ext uri="{BB962C8B-B14F-4D97-AF65-F5344CB8AC3E}">
        <p14:creationId xmlns:p14="http://schemas.microsoft.com/office/powerpoint/2010/main" val="386079090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E2FD95-9879-B4EF-A557-519FFF6F8DF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49AC534-5A3D-24CA-D615-F01E4781C5AF}"/>
              </a:ext>
            </a:extLst>
          </p:cNvPr>
          <p:cNvSpPr>
            <a:spLocks noGrp="1"/>
          </p:cNvSpPr>
          <p:nvPr>
            <p:ph type="body" sz="quarter" idx="14"/>
          </p:nvPr>
        </p:nvSpPr>
        <p:spPr/>
        <p:txBody>
          <a:bodyPr/>
          <a:lstStyle/>
          <a:p>
            <a:endParaRPr lang="en-GB"/>
          </a:p>
        </p:txBody>
      </p:sp>
      <p:sp>
        <p:nvSpPr>
          <p:cNvPr id="3" name="Title 2">
            <a:extLst>
              <a:ext uri="{FF2B5EF4-FFF2-40B4-BE49-F238E27FC236}">
                <a16:creationId xmlns:a16="http://schemas.microsoft.com/office/drawing/2014/main" id="{E05BC46F-89B3-7C74-D928-05C6BAFE7E3C}"/>
              </a:ext>
            </a:extLst>
          </p:cNvPr>
          <p:cNvSpPr>
            <a:spLocks noGrp="1"/>
          </p:cNvSpPr>
          <p:nvPr>
            <p:ph type="title"/>
          </p:nvPr>
        </p:nvSpPr>
        <p:spPr/>
        <p:txBody>
          <a:bodyPr/>
          <a:lstStyle/>
          <a:p>
            <a:r>
              <a:rPr lang="en-GB" dirty="0"/>
              <a:t>Conclusion</a:t>
            </a:r>
          </a:p>
        </p:txBody>
      </p:sp>
      <p:sp>
        <p:nvSpPr>
          <p:cNvPr id="5" name="Text Placeholder 4">
            <a:extLst>
              <a:ext uri="{FF2B5EF4-FFF2-40B4-BE49-F238E27FC236}">
                <a16:creationId xmlns:a16="http://schemas.microsoft.com/office/drawing/2014/main" id="{FFD6EF18-5E3B-6215-C19A-63BF1A13A2C8}"/>
              </a:ext>
            </a:extLst>
          </p:cNvPr>
          <p:cNvSpPr>
            <a:spLocks noGrp="1"/>
          </p:cNvSpPr>
          <p:nvPr>
            <p:ph type="body" sz="quarter" idx="19"/>
          </p:nvPr>
        </p:nvSpPr>
        <p:spPr/>
        <p:txBody>
          <a:bodyPr/>
          <a:lstStyle/>
          <a:p>
            <a:endParaRPr lang="en-GB"/>
          </a:p>
        </p:txBody>
      </p:sp>
      <p:grpSp>
        <p:nvGrpSpPr>
          <p:cNvPr id="4" name="Group 3">
            <a:extLst>
              <a:ext uri="{FF2B5EF4-FFF2-40B4-BE49-F238E27FC236}">
                <a16:creationId xmlns:a16="http://schemas.microsoft.com/office/drawing/2014/main" id="{7D7A8BC2-5339-6E24-3EBD-3410A3DCB004}"/>
              </a:ext>
            </a:extLst>
          </p:cNvPr>
          <p:cNvGrpSpPr/>
          <p:nvPr/>
        </p:nvGrpSpPr>
        <p:grpSpPr>
          <a:xfrm>
            <a:off x="7254240" y="249088"/>
            <a:ext cx="4626114" cy="1252007"/>
            <a:chOff x="5145518" y="249088"/>
            <a:chExt cx="6734836" cy="1602408"/>
          </a:xfrm>
        </p:grpSpPr>
        <p:sp>
          <p:nvSpPr>
            <p:cNvPr id="6" name="Rectangle: Rounded Corners 5">
              <a:extLst>
                <a:ext uri="{FF2B5EF4-FFF2-40B4-BE49-F238E27FC236}">
                  <a16:creationId xmlns:a16="http://schemas.microsoft.com/office/drawing/2014/main" id="{F8218B89-4D89-C775-B194-E56CA7512B8F}"/>
                </a:ext>
              </a:extLst>
            </p:cNvPr>
            <p:cNvSpPr/>
            <p:nvPr/>
          </p:nvSpPr>
          <p:spPr>
            <a:xfrm>
              <a:off x="7451375" y="249088"/>
              <a:ext cx="2123122" cy="67022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sz="1200" dirty="0"/>
                <a:t>Application-level benchmarking</a:t>
              </a:r>
            </a:p>
          </p:txBody>
        </p:sp>
        <p:sp>
          <p:nvSpPr>
            <p:cNvPr id="7" name="Rectangle: Rounded Corners 6">
              <a:extLst>
                <a:ext uri="{FF2B5EF4-FFF2-40B4-BE49-F238E27FC236}">
                  <a16:creationId xmlns:a16="http://schemas.microsoft.com/office/drawing/2014/main" id="{C19BF993-0E33-984B-8570-6E3E5691428E}"/>
                </a:ext>
              </a:extLst>
            </p:cNvPr>
            <p:cNvSpPr/>
            <p:nvPr/>
          </p:nvSpPr>
          <p:spPr>
            <a:xfrm>
              <a:off x="5145518" y="1243163"/>
              <a:ext cx="6734836" cy="47030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sz="1200" dirty="0"/>
                <a:t>Measuring performance of computers on real-world problems</a:t>
              </a:r>
            </a:p>
          </p:txBody>
        </p:sp>
        <p:sp>
          <p:nvSpPr>
            <p:cNvPr id="8" name="Oval 7">
              <a:extLst>
                <a:ext uri="{FF2B5EF4-FFF2-40B4-BE49-F238E27FC236}">
                  <a16:creationId xmlns:a16="http://schemas.microsoft.com/office/drawing/2014/main" id="{A76C17C1-950D-7B0C-6674-8EE6727A5FCB}"/>
                </a:ext>
              </a:extLst>
            </p:cNvPr>
            <p:cNvSpPr/>
            <p:nvPr/>
          </p:nvSpPr>
          <p:spPr>
            <a:xfrm>
              <a:off x="6434482" y="1084711"/>
              <a:ext cx="1380227" cy="746364"/>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dirty="0" err="1"/>
            </a:p>
          </p:txBody>
        </p:sp>
        <p:sp>
          <p:nvSpPr>
            <p:cNvPr id="9" name="Oval 8">
              <a:extLst>
                <a:ext uri="{FF2B5EF4-FFF2-40B4-BE49-F238E27FC236}">
                  <a16:creationId xmlns:a16="http://schemas.microsoft.com/office/drawing/2014/main" id="{E57458CA-D683-BA55-3295-375DC7EB5CE1}"/>
                </a:ext>
              </a:extLst>
            </p:cNvPr>
            <p:cNvSpPr/>
            <p:nvPr/>
          </p:nvSpPr>
          <p:spPr>
            <a:xfrm>
              <a:off x="9574497" y="1105132"/>
              <a:ext cx="2191110" cy="746364"/>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dirty="0" err="1"/>
            </a:p>
          </p:txBody>
        </p:sp>
      </p:grpSp>
      <p:grpSp>
        <p:nvGrpSpPr>
          <p:cNvPr id="10" name="Group 9">
            <a:extLst>
              <a:ext uri="{FF2B5EF4-FFF2-40B4-BE49-F238E27FC236}">
                <a16:creationId xmlns:a16="http://schemas.microsoft.com/office/drawing/2014/main" id="{A9210E7F-3E30-A5E2-0F1B-005CA53CC643}"/>
              </a:ext>
            </a:extLst>
          </p:cNvPr>
          <p:cNvGrpSpPr/>
          <p:nvPr/>
        </p:nvGrpSpPr>
        <p:grpSpPr>
          <a:xfrm>
            <a:off x="719138" y="1224825"/>
            <a:ext cx="5686933" cy="1620511"/>
            <a:chOff x="1821307" y="2077729"/>
            <a:chExt cx="7895395" cy="2654228"/>
          </a:xfrm>
        </p:grpSpPr>
        <p:sp>
          <p:nvSpPr>
            <p:cNvPr id="17" name="Rectangle: Rounded Corners 16">
              <a:extLst>
                <a:ext uri="{FF2B5EF4-FFF2-40B4-BE49-F238E27FC236}">
                  <a16:creationId xmlns:a16="http://schemas.microsoft.com/office/drawing/2014/main" id="{CF095422-DFBF-329C-DB55-F5C4942E76E1}"/>
                </a:ext>
              </a:extLst>
            </p:cNvPr>
            <p:cNvSpPr/>
            <p:nvPr/>
          </p:nvSpPr>
          <p:spPr>
            <a:xfrm>
              <a:off x="2697073" y="2794584"/>
              <a:ext cx="6734836" cy="47030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sz="1200" dirty="0"/>
                <a:t>Computers are used for a vast amount of tasks</a:t>
              </a:r>
            </a:p>
          </p:txBody>
        </p:sp>
        <p:sp>
          <p:nvSpPr>
            <p:cNvPr id="18" name="Rectangle: Rounded Corners 17">
              <a:extLst>
                <a:ext uri="{FF2B5EF4-FFF2-40B4-BE49-F238E27FC236}">
                  <a16:creationId xmlns:a16="http://schemas.microsoft.com/office/drawing/2014/main" id="{A8DD5367-2444-096B-BC51-19682DFAF511}"/>
                </a:ext>
              </a:extLst>
            </p:cNvPr>
            <p:cNvSpPr/>
            <p:nvPr/>
          </p:nvSpPr>
          <p:spPr>
            <a:xfrm>
              <a:off x="2697073" y="3455604"/>
              <a:ext cx="6734836" cy="47030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sz="1200" dirty="0"/>
                <a:t>Each task requires solving vastly different problems</a:t>
              </a:r>
            </a:p>
          </p:txBody>
        </p:sp>
        <p:sp>
          <p:nvSpPr>
            <p:cNvPr id="19" name="Rectangle: Rounded Corners 18">
              <a:extLst>
                <a:ext uri="{FF2B5EF4-FFF2-40B4-BE49-F238E27FC236}">
                  <a16:creationId xmlns:a16="http://schemas.microsoft.com/office/drawing/2014/main" id="{408F610F-7BFB-3CC9-63DB-B0C7007883A5}"/>
                </a:ext>
              </a:extLst>
            </p:cNvPr>
            <p:cNvSpPr/>
            <p:nvPr/>
          </p:nvSpPr>
          <p:spPr>
            <a:xfrm>
              <a:off x="2697073" y="4116624"/>
              <a:ext cx="6734836" cy="47030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sz="1200" dirty="0"/>
                <a:t>Each use case has different requirements on performance</a:t>
              </a:r>
            </a:p>
          </p:txBody>
        </p:sp>
        <p:sp>
          <p:nvSpPr>
            <p:cNvPr id="20" name="Rectangle: Rounded Corners 19">
              <a:extLst>
                <a:ext uri="{FF2B5EF4-FFF2-40B4-BE49-F238E27FC236}">
                  <a16:creationId xmlns:a16="http://schemas.microsoft.com/office/drawing/2014/main" id="{999035E7-D0FB-AAF9-BD31-C8B01D8705B7}"/>
                </a:ext>
              </a:extLst>
            </p:cNvPr>
            <p:cNvSpPr/>
            <p:nvPr/>
          </p:nvSpPr>
          <p:spPr>
            <a:xfrm>
              <a:off x="2407619" y="2670243"/>
              <a:ext cx="7309083" cy="2061714"/>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p:txBody>
        </p:sp>
        <p:sp>
          <p:nvSpPr>
            <p:cNvPr id="21" name="Rectangle: Rounded Corners 20">
              <a:extLst>
                <a:ext uri="{FF2B5EF4-FFF2-40B4-BE49-F238E27FC236}">
                  <a16:creationId xmlns:a16="http://schemas.microsoft.com/office/drawing/2014/main" id="{21E540F0-7E49-2B66-1247-264C07B2CCF1}"/>
                </a:ext>
              </a:extLst>
            </p:cNvPr>
            <p:cNvSpPr/>
            <p:nvPr/>
          </p:nvSpPr>
          <p:spPr>
            <a:xfrm>
              <a:off x="1821307" y="2077729"/>
              <a:ext cx="1716676" cy="633083"/>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sz="1400" dirty="0"/>
                <a:t>Blueprint</a:t>
              </a:r>
              <a:endParaRPr lang="en-GB" sz="2400" dirty="0"/>
            </a:p>
          </p:txBody>
        </p:sp>
      </p:grpSp>
    </p:spTree>
    <p:extLst>
      <p:ext uri="{BB962C8B-B14F-4D97-AF65-F5344CB8AC3E}">
        <p14:creationId xmlns:p14="http://schemas.microsoft.com/office/powerpoint/2010/main" val="613615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182E9-4C92-CD47-27CF-0E2F71BCD5B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63DB1E4-83C7-56C6-52FA-E2D96B01F2A8}"/>
              </a:ext>
            </a:extLst>
          </p:cNvPr>
          <p:cNvSpPr>
            <a:spLocks noGrp="1"/>
          </p:cNvSpPr>
          <p:nvPr>
            <p:ph type="body" sz="quarter" idx="14"/>
          </p:nvPr>
        </p:nvSpPr>
        <p:spPr/>
        <p:txBody>
          <a:bodyPr/>
          <a:lstStyle/>
          <a:p>
            <a:endParaRPr lang="en-GB"/>
          </a:p>
        </p:txBody>
      </p:sp>
      <p:sp>
        <p:nvSpPr>
          <p:cNvPr id="3" name="Title 2">
            <a:extLst>
              <a:ext uri="{FF2B5EF4-FFF2-40B4-BE49-F238E27FC236}">
                <a16:creationId xmlns:a16="http://schemas.microsoft.com/office/drawing/2014/main" id="{263BD3A3-3A7C-E21F-939A-3747C2083AD5}"/>
              </a:ext>
            </a:extLst>
          </p:cNvPr>
          <p:cNvSpPr>
            <a:spLocks noGrp="1"/>
          </p:cNvSpPr>
          <p:nvPr>
            <p:ph type="title"/>
          </p:nvPr>
        </p:nvSpPr>
        <p:spPr/>
        <p:txBody>
          <a:bodyPr/>
          <a:lstStyle/>
          <a:p>
            <a:r>
              <a:rPr lang="en-GB" dirty="0"/>
              <a:t>Conclusion</a:t>
            </a:r>
          </a:p>
        </p:txBody>
      </p:sp>
      <p:sp>
        <p:nvSpPr>
          <p:cNvPr id="5" name="Text Placeholder 4">
            <a:extLst>
              <a:ext uri="{FF2B5EF4-FFF2-40B4-BE49-F238E27FC236}">
                <a16:creationId xmlns:a16="http://schemas.microsoft.com/office/drawing/2014/main" id="{E27E6D85-EB1F-3714-67FD-B6716967FB97}"/>
              </a:ext>
            </a:extLst>
          </p:cNvPr>
          <p:cNvSpPr>
            <a:spLocks noGrp="1"/>
          </p:cNvSpPr>
          <p:nvPr>
            <p:ph type="body" sz="quarter" idx="19"/>
          </p:nvPr>
        </p:nvSpPr>
        <p:spPr/>
        <p:txBody>
          <a:bodyPr/>
          <a:lstStyle/>
          <a:p>
            <a:endParaRPr lang="en-GB"/>
          </a:p>
        </p:txBody>
      </p:sp>
      <p:grpSp>
        <p:nvGrpSpPr>
          <p:cNvPr id="4" name="Group 3">
            <a:extLst>
              <a:ext uri="{FF2B5EF4-FFF2-40B4-BE49-F238E27FC236}">
                <a16:creationId xmlns:a16="http://schemas.microsoft.com/office/drawing/2014/main" id="{DCF21CF7-D2E2-5259-62F0-4D64DE92DFE9}"/>
              </a:ext>
            </a:extLst>
          </p:cNvPr>
          <p:cNvGrpSpPr/>
          <p:nvPr/>
        </p:nvGrpSpPr>
        <p:grpSpPr>
          <a:xfrm>
            <a:off x="7254240" y="249088"/>
            <a:ext cx="4626114" cy="1252007"/>
            <a:chOff x="5145518" y="249088"/>
            <a:chExt cx="6734836" cy="1602408"/>
          </a:xfrm>
        </p:grpSpPr>
        <p:sp>
          <p:nvSpPr>
            <p:cNvPr id="6" name="Rectangle: Rounded Corners 5">
              <a:extLst>
                <a:ext uri="{FF2B5EF4-FFF2-40B4-BE49-F238E27FC236}">
                  <a16:creationId xmlns:a16="http://schemas.microsoft.com/office/drawing/2014/main" id="{986BF504-0CD3-6F7A-860F-AF96CC8EBC79}"/>
                </a:ext>
              </a:extLst>
            </p:cNvPr>
            <p:cNvSpPr/>
            <p:nvPr/>
          </p:nvSpPr>
          <p:spPr>
            <a:xfrm>
              <a:off x="7451375" y="249088"/>
              <a:ext cx="2123122" cy="67022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sz="1200" dirty="0"/>
                <a:t>Application-level benchmarking</a:t>
              </a:r>
            </a:p>
          </p:txBody>
        </p:sp>
        <p:sp>
          <p:nvSpPr>
            <p:cNvPr id="7" name="Rectangle: Rounded Corners 6">
              <a:extLst>
                <a:ext uri="{FF2B5EF4-FFF2-40B4-BE49-F238E27FC236}">
                  <a16:creationId xmlns:a16="http://schemas.microsoft.com/office/drawing/2014/main" id="{DD82DA08-8CE9-F886-8F32-02621B02141F}"/>
                </a:ext>
              </a:extLst>
            </p:cNvPr>
            <p:cNvSpPr/>
            <p:nvPr/>
          </p:nvSpPr>
          <p:spPr>
            <a:xfrm>
              <a:off x="5145518" y="1243163"/>
              <a:ext cx="6734836" cy="47030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sz="1200" dirty="0"/>
                <a:t>Measuring performance of computers on real-world problems</a:t>
              </a:r>
            </a:p>
          </p:txBody>
        </p:sp>
        <p:sp>
          <p:nvSpPr>
            <p:cNvPr id="8" name="Oval 7">
              <a:extLst>
                <a:ext uri="{FF2B5EF4-FFF2-40B4-BE49-F238E27FC236}">
                  <a16:creationId xmlns:a16="http://schemas.microsoft.com/office/drawing/2014/main" id="{0F6D9E99-D2CC-D9C1-EC8C-E9B5ADBC2EE6}"/>
                </a:ext>
              </a:extLst>
            </p:cNvPr>
            <p:cNvSpPr/>
            <p:nvPr/>
          </p:nvSpPr>
          <p:spPr>
            <a:xfrm>
              <a:off x="6434482" y="1084711"/>
              <a:ext cx="1380227" cy="746364"/>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dirty="0" err="1"/>
            </a:p>
          </p:txBody>
        </p:sp>
        <p:sp>
          <p:nvSpPr>
            <p:cNvPr id="9" name="Oval 8">
              <a:extLst>
                <a:ext uri="{FF2B5EF4-FFF2-40B4-BE49-F238E27FC236}">
                  <a16:creationId xmlns:a16="http://schemas.microsoft.com/office/drawing/2014/main" id="{7517FEC6-6E3F-29E2-88AF-02365C9767E9}"/>
                </a:ext>
              </a:extLst>
            </p:cNvPr>
            <p:cNvSpPr/>
            <p:nvPr/>
          </p:nvSpPr>
          <p:spPr>
            <a:xfrm>
              <a:off x="9574497" y="1105132"/>
              <a:ext cx="2191110" cy="746364"/>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dirty="0" err="1"/>
            </a:p>
          </p:txBody>
        </p:sp>
      </p:grpSp>
      <p:grpSp>
        <p:nvGrpSpPr>
          <p:cNvPr id="10" name="Group 9">
            <a:extLst>
              <a:ext uri="{FF2B5EF4-FFF2-40B4-BE49-F238E27FC236}">
                <a16:creationId xmlns:a16="http://schemas.microsoft.com/office/drawing/2014/main" id="{359B9879-567A-39FF-1D81-56BE9BAEDD50}"/>
              </a:ext>
            </a:extLst>
          </p:cNvPr>
          <p:cNvGrpSpPr/>
          <p:nvPr/>
        </p:nvGrpSpPr>
        <p:grpSpPr>
          <a:xfrm>
            <a:off x="719138" y="1224825"/>
            <a:ext cx="5686933" cy="1620511"/>
            <a:chOff x="1821307" y="2077729"/>
            <a:chExt cx="7895395" cy="2654228"/>
          </a:xfrm>
        </p:grpSpPr>
        <p:sp>
          <p:nvSpPr>
            <p:cNvPr id="17" name="Rectangle: Rounded Corners 16">
              <a:extLst>
                <a:ext uri="{FF2B5EF4-FFF2-40B4-BE49-F238E27FC236}">
                  <a16:creationId xmlns:a16="http://schemas.microsoft.com/office/drawing/2014/main" id="{C495A4B5-381D-E4CB-B55F-3FF9DD44317C}"/>
                </a:ext>
              </a:extLst>
            </p:cNvPr>
            <p:cNvSpPr/>
            <p:nvPr/>
          </p:nvSpPr>
          <p:spPr>
            <a:xfrm>
              <a:off x="2697073" y="2794584"/>
              <a:ext cx="6734836" cy="47030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sz="1200" dirty="0"/>
                <a:t>Computers are used for a vast amount of tasks</a:t>
              </a:r>
            </a:p>
          </p:txBody>
        </p:sp>
        <p:sp>
          <p:nvSpPr>
            <p:cNvPr id="18" name="Rectangle: Rounded Corners 17">
              <a:extLst>
                <a:ext uri="{FF2B5EF4-FFF2-40B4-BE49-F238E27FC236}">
                  <a16:creationId xmlns:a16="http://schemas.microsoft.com/office/drawing/2014/main" id="{13619068-F9B8-F208-A865-84B594DCE605}"/>
                </a:ext>
              </a:extLst>
            </p:cNvPr>
            <p:cNvSpPr/>
            <p:nvPr/>
          </p:nvSpPr>
          <p:spPr>
            <a:xfrm>
              <a:off x="2697073" y="3455604"/>
              <a:ext cx="6734836" cy="47030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sz="1200" dirty="0"/>
                <a:t>Each task requires solving vastly different problems</a:t>
              </a:r>
            </a:p>
          </p:txBody>
        </p:sp>
        <p:sp>
          <p:nvSpPr>
            <p:cNvPr id="19" name="Rectangle: Rounded Corners 18">
              <a:extLst>
                <a:ext uri="{FF2B5EF4-FFF2-40B4-BE49-F238E27FC236}">
                  <a16:creationId xmlns:a16="http://schemas.microsoft.com/office/drawing/2014/main" id="{61768575-9FEB-FEAC-8819-B151960F36C9}"/>
                </a:ext>
              </a:extLst>
            </p:cNvPr>
            <p:cNvSpPr/>
            <p:nvPr/>
          </p:nvSpPr>
          <p:spPr>
            <a:xfrm>
              <a:off x="2697073" y="4116624"/>
              <a:ext cx="6734836" cy="47030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sz="1200" dirty="0"/>
                <a:t>Each use case has different requirements on performance</a:t>
              </a:r>
            </a:p>
          </p:txBody>
        </p:sp>
        <p:sp>
          <p:nvSpPr>
            <p:cNvPr id="20" name="Rectangle: Rounded Corners 19">
              <a:extLst>
                <a:ext uri="{FF2B5EF4-FFF2-40B4-BE49-F238E27FC236}">
                  <a16:creationId xmlns:a16="http://schemas.microsoft.com/office/drawing/2014/main" id="{F6AA5310-B78D-05D3-17FA-076C9E2F77B5}"/>
                </a:ext>
              </a:extLst>
            </p:cNvPr>
            <p:cNvSpPr/>
            <p:nvPr/>
          </p:nvSpPr>
          <p:spPr>
            <a:xfrm>
              <a:off x="2407619" y="2670243"/>
              <a:ext cx="7309083" cy="2061714"/>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p:txBody>
        </p:sp>
        <p:sp>
          <p:nvSpPr>
            <p:cNvPr id="21" name="Rectangle: Rounded Corners 20">
              <a:extLst>
                <a:ext uri="{FF2B5EF4-FFF2-40B4-BE49-F238E27FC236}">
                  <a16:creationId xmlns:a16="http://schemas.microsoft.com/office/drawing/2014/main" id="{51974DED-4C06-2B05-5A3A-1B81C0C8B3ED}"/>
                </a:ext>
              </a:extLst>
            </p:cNvPr>
            <p:cNvSpPr/>
            <p:nvPr/>
          </p:nvSpPr>
          <p:spPr>
            <a:xfrm>
              <a:off x="1821307" y="2077729"/>
              <a:ext cx="1716676" cy="633083"/>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sz="1400" dirty="0"/>
                <a:t>Blueprint</a:t>
              </a:r>
              <a:endParaRPr lang="en-GB" sz="2400" dirty="0"/>
            </a:p>
          </p:txBody>
        </p:sp>
      </p:grpSp>
      <p:sp>
        <p:nvSpPr>
          <p:cNvPr id="11" name="Rectangle: Rounded Corners 10">
            <a:extLst>
              <a:ext uri="{FF2B5EF4-FFF2-40B4-BE49-F238E27FC236}">
                <a16:creationId xmlns:a16="http://schemas.microsoft.com/office/drawing/2014/main" id="{1BC1CA61-791B-3E61-7DD0-1A224E0CFE0F}"/>
              </a:ext>
            </a:extLst>
          </p:cNvPr>
          <p:cNvSpPr/>
          <p:nvPr/>
        </p:nvSpPr>
        <p:spPr>
          <a:xfrm>
            <a:off x="4042667" y="4136485"/>
            <a:ext cx="2053333" cy="77490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sz="4800" dirty="0"/>
              <a:t>QuAS</a:t>
            </a:r>
          </a:p>
        </p:txBody>
      </p:sp>
      <p:sp>
        <p:nvSpPr>
          <p:cNvPr id="12" name="Rectangle: Rounded Corners 11">
            <a:extLst>
              <a:ext uri="{FF2B5EF4-FFF2-40B4-BE49-F238E27FC236}">
                <a16:creationId xmlns:a16="http://schemas.microsoft.com/office/drawing/2014/main" id="{06D1D345-E8CC-2E39-5A97-27231E5B25E4}"/>
              </a:ext>
            </a:extLst>
          </p:cNvPr>
          <p:cNvSpPr/>
          <p:nvPr/>
        </p:nvSpPr>
        <p:spPr>
          <a:xfrm>
            <a:off x="148278" y="3998431"/>
            <a:ext cx="1359266" cy="105101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dirty="0"/>
              <a:t>User-tailored scoring metric</a:t>
            </a:r>
          </a:p>
        </p:txBody>
      </p:sp>
      <p:sp>
        <p:nvSpPr>
          <p:cNvPr id="13" name="Rectangle: Rounded Corners 12">
            <a:extLst>
              <a:ext uri="{FF2B5EF4-FFF2-40B4-BE49-F238E27FC236}">
                <a16:creationId xmlns:a16="http://schemas.microsoft.com/office/drawing/2014/main" id="{862812B9-8818-A38F-0442-F78DF20FDB82}"/>
              </a:ext>
            </a:extLst>
          </p:cNvPr>
          <p:cNvSpPr/>
          <p:nvPr/>
        </p:nvSpPr>
        <p:spPr>
          <a:xfrm>
            <a:off x="6311474" y="3184528"/>
            <a:ext cx="2205037" cy="105101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dirty="0"/>
              <a:t>Single but subdivisible score</a:t>
            </a:r>
          </a:p>
        </p:txBody>
      </p:sp>
      <p:sp>
        <p:nvSpPr>
          <p:cNvPr id="14" name="Rectangle: Rounded Corners 13">
            <a:extLst>
              <a:ext uri="{FF2B5EF4-FFF2-40B4-BE49-F238E27FC236}">
                <a16:creationId xmlns:a16="http://schemas.microsoft.com/office/drawing/2014/main" id="{0804B26C-83A0-5804-2BAC-3943153E70CC}"/>
              </a:ext>
            </a:extLst>
          </p:cNvPr>
          <p:cNvSpPr/>
          <p:nvPr/>
        </p:nvSpPr>
        <p:spPr>
          <a:xfrm>
            <a:off x="1978265" y="4166496"/>
            <a:ext cx="1769435" cy="678463"/>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dirty="0"/>
              <a:t>Any quantum paradigm</a:t>
            </a:r>
          </a:p>
        </p:txBody>
      </p:sp>
      <p:sp>
        <p:nvSpPr>
          <p:cNvPr id="15" name="Rectangle: Rounded Corners 14">
            <a:extLst>
              <a:ext uri="{FF2B5EF4-FFF2-40B4-BE49-F238E27FC236}">
                <a16:creationId xmlns:a16="http://schemas.microsoft.com/office/drawing/2014/main" id="{3BAFE469-9FAE-2241-10F3-76D2ADA7B7EA}"/>
              </a:ext>
            </a:extLst>
          </p:cNvPr>
          <p:cNvSpPr/>
          <p:nvPr/>
        </p:nvSpPr>
        <p:spPr>
          <a:xfrm>
            <a:off x="6311474" y="4451824"/>
            <a:ext cx="2205037" cy="105101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dirty="0"/>
              <a:t>Clear representation of KPI trade-offs</a:t>
            </a:r>
          </a:p>
        </p:txBody>
      </p:sp>
      <p:sp>
        <p:nvSpPr>
          <p:cNvPr id="16" name="Rectangle: Rounded Corners 15">
            <a:extLst>
              <a:ext uri="{FF2B5EF4-FFF2-40B4-BE49-F238E27FC236}">
                <a16:creationId xmlns:a16="http://schemas.microsoft.com/office/drawing/2014/main" id="{33301E0D-F6B4-D7E7-3199-7F17CFA180A5}"/>
              </a:ext>
            </a:extLst>
          </p:cNvPr>
          <p:cNvSpPr/>
          <p:nvPr/>
        </p:nvSpPr>
        <p:spPr>
          <a:xfrm>
            <a:off x="2164750" y="4983574"/>
            <a:ext cx="1769435" cy="678463"/>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dirty="0"/>
              <a:t>Any KPIs with any weight</a:t>
            </a:r>
          </a:p>
        </p:txBody>
      </p:sp>
      <p:sp>
        <p:nvSpPr>
          <p:cNvPr id="22" name="Rectangle: Rounded Corners 21">
            <a:extLst>
              <a:ext uri="{FF2B5EF4-FFF2-40B4-BE49-F238E27FC236}">
                <a16:creationId xmlns:a16="http://schemas.microsoft.com/office/drawing/2014/main" id="{7E2D67D3-7E2A-A148-5DE3-748970826830}"/>
              </a:ext>
            </a:extLst>
          </p:cNvPr>
          <p:cNvSpPr/>
          <p:nvPr/>
        </p:nvSpPr>
        <p:spPr>
          <a:xfrm>
            <a:off x="2215550" y="3349418"/>
            <a:ext cx="1769435" cy="678463"/>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dirty="0"/>
              <a:t>Any problem/ use case</a:t>
            </a:r>
          </a:p>
        </p:txBody>
      </p:sp>
      <p:sp>
        <p:nvSpPr>
          <p:cNvPr id="23" name="Left Brace 22">
            <a:extLst>
              <a:ext uri="{FF2B5EF4-FFF2-40B4-BE49-F238E27FC236}">
                <a16:creationId xmlns:a16="http://schemas.microsoft.com/office/drawing/2014/main" id="{5E77B190-2E0E-6604-6676-51300C9A8E23}"/>
              </a:ext>
            </a:extLst>
          </p:cNvPr>
          <p:cNvSpPr/>
          <p:nvPr/>
        </p:nvSpPr>
        <p:spPr>
          <a:xfrm>
            <a:off x="1521071" y="3349418"/>
            <a:ext cx="445674" cy="2312619"/>
          </a:xfrm>
          <a:prstGeom prst="leftBrace">
            <a:avLst/>
          </a:prstGeom>
          <a:ln w="12700" cap="rnd">
            <a:solidFill>
              <a:schemeClr val="accent1"/>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4" name="Rectangle: Rounded Corners 23">
            <a:extLst>
              <a:ext uri="{FF2B5EF4-FFF2-40B4-BE49-F238E27FC236}">
                <a16:creationId xmlns:a16="http://schemas.microsoft.com/office/drawing/2014/main" id="{01EAF595-3B7C-E1DA-623D-4F8FE6ABEE63}"/>
              </a:ext>
            </a:extLst>
          </p:cNvPr>
          <p:cNvSpPr/>
          <p:nvPr/>
        </p:nvSpPr>
        <p:spPr>
          <a:xfrm>
            <a:off x="8731985" y="3663517"/>
            <a:ext cx="3269407" cy="131381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sz="3200" dirty="0"/>
              <a:t>Not about the specific metric!</a:t>
            </a:r>
          </a:p>
        </p:txBody>
      </p:sp>
    </p:spTree>
    <p:extLst>
      <p:ext uri="{BB962C8B-B14F-4D97-AF65-F5344CB8AC3E}">
        <p14:creationId xmlns:p14="http://schemas.microsoft.com/office/powerpoint/2010/main" val="871002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22" grpId="0" animBg="1"/>
      <p:bldP spid="23" grpId="0"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el 38">
            <a:extLst>
              <a:ext uri="{FF2B5EF4-FFF2-40B4-BE49-F238E27FC236}">
                <a16:creationId xmlns:a16="http://schemas.microsoft.com/office/drawing/2014/main" id="{5A13B4B2-E2F3-8D17-0C3C-F8910F80A576}"/>
              </a:ext>
            </a:extLst>
          </p:cNvPr>
          <p:cNvSpPr>
            <a:spLocks noGrp="1"/>
          </p:cNvSpPr>
          <p:nvPr>
            <p:ph type="title"/>
          </p:nvPr>
        </p:nvSpPr>
        <p:spPr/>
        <p:txBody>
          <a:bodyPr/>
          <a:lstStyle/>
          <a:p>
            <a:r>
              <a:rPr lang="en-GB" dirty="0"/>
              <a:t>Study on application-level benchmarking</a:t>
            </a:r>
          </a:p>
        </p:txBody>
      </p:sp>
      <p:sp>
        <p:nvSpPr>
          <p:cNvPr id="44" name="Tijdelijke aanduiding voor tekst 43">
            <a:extLst>
              <a:ext uri="{FF2B5EF4-FFF2-40B4-BE49-F238E27FC236}">
                <a16:creationId xmlns:a16="http://schemas.microsoft.com/office/drawing/2014/main" id="{DDC87035-F6D3-5BD8-00B8-6411D4148487}"/>
              </a:ext>
            </a:extLst>
          </p:cNvPr>
          <p:cNvSpPr>
            <a:spLocks noGrp="1"/>
          </p:cNvSpPr>
          <p:nvPr>
            <p:ph type="body" sz="quarter" idx="15"/>
          </p:nvPr>
        </p:nvSpPr>
        <p:spPr/>
        <p:txBody>
          <a:bodyPr/>
          <a:lstStyle/>
          <a:p>
            <a:pPr lvl="6"/>
            <a:r>
              <a:rPr lang="en-GB" dirty="0"/>
              <a:t>What computer benchmarking should be</a:t>
            </a:r>
          </a:p>
          <a:p>
            <a:pPr lvl="6"/>
            <a:r>
              <a:rPr lang="en-GB" dirty="0"/>
              <a:t>What classical benchmarking currently is</a:t>
            </a:r>
          </a:p>
          <a:p>
            <a:pPr lvl="6"/>
            <a:r>
              <a:rPr lang="en-GB" dirty="0"/>
              <a:t>What quantum benchmarking currently is</a:t>
            </a:r>
          </a:p>
          <a:p>
            <a:pPr lvl="6"/>
            <a:r>
              <a:rPr lang="en-GB" dirty="0"/>
              <a:t>Quantum Application Score</a:t>
            </a:r>
          </a:p>
        </p:txBody>
      </p:sp>
      <p:pic>
        <p:nvPicPr>
          <p:cNvPr id="5" name="Picture Placeholder 4">
            <a:extLst>
              <a:ext uri="{FF2B5EF4-FFF2-40B4-BE49-F238E27FC236}">
                <a16:creationId xmlns:a16="http://schemas.microsoft.com/office/drawing/2014/main" id="{5820467C-60BF-13AE-013C-C8DFF12BB663}"/>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9170" r="9170"/>
          <a:stretch/>
        </p:blipFill>
        <p:spPr/>
      </p:pic>
    </p:spTree>
    <p:extLst>
      <p:ext uri="{BB962C8B-B14F-4D97-AF65-F5344CB8AC3E}">
        <p14:creationId xmlns:p14="http://schemas.microsoft.com/office/powerpoint/2010/main" val="2011517152"/>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871E2-BD3A-E541-DABF-3CADB939D2A5}"/>
              </a:ext>
            </a:extLst>
          </p:cNvPr>
          <p:cNvSpPr>
            <a:spLocks noGrp="1"/>
          </p:cNvSpPr>
          <p:nvPr>
            <p:ph type="title"/>
          </p:nvPr>
        </p:nvSpPr>
        <p:spPr/>
        <p:txBody>
          <a:bodyPr/>
          <a:lstStyle/>
          <a:p>
            <a:r>
              <a:rPr lang="en-GB" dirty="0"/>
              <a:t>Thank you</a:t>
            </a:r>
            <a:br>
              <a:rPr lang="en-GB" dirty="0"/>
            </a:br>
            <a:br>
              <a:rPr lang="en-GB" dirty="0"/>
            </a:br>
            <a:br>
              <a:rPr lang="en-GB" dirty="0"/>
            </a:br>
            <a:r>
              <a:rPr lang="en-GB" dirty="0"/>
              <a:t>Questions? ward.vanderschoot@tno.nl</a:t>
            </a:r>
          </a:p>
        </p:txBody>
      </p:sp>
      <p:sp>
        <p:nvSpPr>
          <p:cNvPr id="3" name="Text Placeholder 2">
            <a:extLst>
              <a:ext uri="{FF2B5EF4-FFF2-40B4-BE49-F238E27FC236}">
                <a16:creationId xmlns:a16="http://schemas.microsoft.com/office/drawing/2014/main" id="{0CB692F7-DA59-DA0C-7F5E-6671B6F96C35}"/>
              </a:ext>
            </a:extLst>
          </p:cNvPr>
          <p:cNvSpPr>
            <a:spLocks noGrp="1"/>
          </p:cNvSpPr>
          <p:nvPr>
            <p:ph type="body" sz="quarter" idx="14"/>
          </p:nvPr>
        </p:nvSpPr>
        <p:spPr/>
        <p:txBody>
          <a:bodyPr/>
          <a:lstStyle/>
          <a:p>
            <a:endParaRPr lang="en-GB"/>
          </a:p>
        </p:txBody>
      </p:sp>
      <p:sp>
        <p:nvSpPr>
          <p:cNvPr id="4" name="Text Placeholder 3">
            <a:extLst>
              <a:ext uri="{FF2B5EF4-FFF2-40B4-BE49-F238E27FC236}">
                <a16:creationId xmlns:a16="http://schemas.microsoft.com/office/drawing/2014/main" id="{3842EE91-0EF4-1DFD-0095-C78C6A8CD386}"/>
              </a:ext>
            </a:extLst>
          </p:cNvPr>
          <p:cNvSpPr>
            <a:spLocks noGrp="1"/>
          </p:cNvSpPr>
          <p:nvPr>
            <p:ph type="body" sz="quarter" idx="19"/>
          </p:nvPr>
        </p:nvSpPr>
        <p:spPr/>
        <p:txBody>
          <a:bodyPr/>
          <a:lstStyle/>
          <a:p>
            <a:endParaRPr lang="en-GB"/>
          </a:p>
        </p:txBody>
      </p:sp>
      <p:pic>
        <p:nvPicPr>
          <p:cNvPr id="5" name="Google Shape;548;p24">
            <a:extLst>
              <a:ext uri="{FF2B5EF4-FFF2-40B4-BE49-F238E27FC236}">
                <a16:creationId xmlns:a16="http://schemas.microsoft.com/office/drawing/2014/main" id="{AE0BCFF6-E6CB-1E8A-EBFC-683CDDBC781A}"/>
              </a:ext>
            </a:extLst>
          </p:cNvPr>
          <p:cNvPicPr preferRelativeResize="0"/>
          <p:nvPr/>
        </p:nvPicPr>
        <p:blipFill>
          <a:blip r:embed="rId2">
            <a:alphaModFix/>
          </a:blip>
          <a:srcRect b="16100"/>
          <a:stretch/>
        </p:blipFill>
        <p:spPr>
          <a:xfrm>
            <a:off x="3569986" y="3428989"/>
            <a:ext cx="1549994" cy="1554966"/>
          </a:xfrm>
          <a:prstGeom prst="roundRect">
            <a:avLst/>
          </a:prstGeom>
          <a:noFill/>
          <a:ln>
            <a:noFill/>
          </a:ln>
        </p:spPr>
      </p:pic>
      <p:pic>
        <p:nvPicPr>
          <p:cNvPr id="6" name="Google Shape;549;p24">
            <a:extLst>
              <a:ext uri="{FF2B5EF4-FFF2-40B4-BE49-F238E27FC236}">
                <a16:creationId xmlns:a16="http://schemas.microsoft.com/office/drawing/2014/main" id="{A08D8516-3F6C-005F-6EFA-712DE2E704E5}"/>
              </a:ext>
            </a:extLst>
          </p:cNvPr>
          <p:cNvPicPr preferRelativeResize="0"/>
          <p:nvPr/>
        </p:nvPicPr>
        <p:blipFill>
          <a:blip r:embed="rId3">
            <a:alphaModFix/>
          </a:blip>
          <a:srcRect b="16959"/>
          <a:stretch/>
        </p:blipFill>
        <p:spPr>
          <a:xfrm>
            <a:off x="1899070" y="3420833"/>
            <a:ext cx="1549995" cy="1554966"/>
          </a:xfrm>
          <a:prstGeom prst="roundRect">
            <a:avLst/>
          </a:prstGeom>
          <a:noFill/>
          <a:ln>
            <a:noFill/>
          </a:ln>
        </p:spPr>
      </p:pic>
      <p:pic>
        <p:nvPicPr>
          <p:cNvPr id="7" name="Google Shape;551;p24">
            <a:extLst>
              <a:ext uri="{FF2B5EF4-FFF2-40B4-BE49-F238E27FC236}">
                <a16:creationId xmlns:a16="http://schemas.microsoft.com/office/drawing/2014/main" id="{2998B63D-977D-98FE-195B-D9F20A2B805A}"/>
              </a:ext>
            </a:extLst>
          </p:cNvPr>
          <p:cNvPicPr preferRelativeResize="0"/>
          <p:nvPr/>
        </p:nvPicPr>
        <p:blipFill>
          <a:blip r:embed="rId4">
            <a:alphaModFix/>
          </a:blip>
          <a:stretch>
            <a:fillRect/>
          </a:stretch>
        </p:blipFill>
        <p:spPr>
          <a:xfrm>
            <a:off x="6096000" y="3429000"/>
            <a:ext cx="1549980" cy="1545386"/>
          </a:xfrm>
          <a:prstGeom prst="roundRect">
            <a:avLst/>
          </a:prstGeom>
          <a:noFill/>
          <a:ln>
            <a:noFill/>
          </a:ln>
        </p:spPr>
      </p:pic>
      <p:pic>
        <p:nvPicPr>
          <p:cNvPr id="8" name="Google Shape;552;p24">
            <a:extLst>
              <a:ext uri="{FF2B5EF4-FFF2-40B4-BE49-F238E27FC236}">
                <a16:creationId xmlns:a16="http://schemas.microsoft.com/office/drawing/2014/main" id="{64DA53C7-1E7D-DA87-6F1A-5379EB62FC79}"/>
              </a:ext>
            </a:extLst>
          </p:cNvPr>
          <p:cNvPicPr preferRelativeResize="0"/>
          <p:nvPr/>
        </p:nvPicPr>
        <p:blipFill>
          <a:blip r:embed="rId5">
            <a:alphaModFix/>
          </a:blip>
          <a:stretch>
            <a:fillRect/>
          </a:stretch>
        </p:blipFill>
        <p:spPr>
          <a:xfrm>
            <a:off x="7784151" y="3428998"/>
            <a:ext cx="1549980" cy="1545386"/>
          </a:xfrm>
          <a:prstGeom prst="roundRect">
            <a:avLst/>
          </a:prstGeom>
          <a:noFill/>
          <a:ln>
            <a:noFill/>
          </a:ln>
        </p:spPr>
      </p:pic>
    </p:spTree>
    <p:extLst>
      <p:ext uri="{BB962C8B-B14F-4D97-AF65-F5344CB8AC3E}">
        <p14:creationId xmlns:p14="http://schemas.microsoft.com/office/powerpoint/2010/main" val="678626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EA68FD-99CC-4C2E-4880-BB1687355976}"/>
              </a:ext>
            </a:extLst>
          </p:cNvPr>
          <p:cNvSpPr>
            <a:spLocks noGrp="1"/>
          </p:cNvSpPr>
          <p:nvPr>
            <p:ph type="body" sz="quarter" idx="14"/>
          </p:nvPr>
        </p:nvSpPr>
        <p:spPr/>
        <p:txBody>
          <a:bodyPr/>
          <a:lstStyle/>
          <a:p>
            <a:endParaRPr lang="en-GB" dirty="0"/>
          </a:p>
        </p:txBody>
      </p:sp>
      <p:sp>
        <p:nvSpPr>
          <p:cNvPr id="3" name="Title 2">
            <a:extLst>
              <a:ext uri="{FF2B5EF4-FFF2-40B4-BE49-F238E27FC236}">
                <a16:creationId xmlns:a16="http://schemas.microsoft.com/office/drawing/2014/main" id="{814B3223-3845-A523-A9BE-BF313290BF52}"/>
              </a:ext>
            </a:extLst>
          </p:cNvPr>
          <p:cNvSpPr>
            <a:spLocks noGrp="1"/>
          </p:cNvSpPr>
          <p:nvPr>
            <p:ph type="title"/>
          </p:nvPr>
        </p:nvSpPr>
        <p:spPr/>
        <p:txBody>
          <a:bodyPr/>
          <a:lstStyle/>
          <a:p>
            <a:r>
              <a:rPr lang="en-GB" dirty="0"/>
              <a:t>What computer benchmarking should be</a:t>
            </a:r>
            <a:br>
              <a:rPr lang="en-GB" dirty="0"/>
            </a:br>
            <a:endParaRPr lang="en-GB" dirty="0"/>
          </a:p>
        </p:txBody>
      </p:sp>
      <p:sp>
        <p:nvSpPr>
          <p:cNvPr id="5" name="Text Placeholder 4">
            <a:extLst>
              <a:ext uri="{FF2B5EF4-FFF2-40B4-BE49-F238E27FC236}">
                <a16:creationId xmlns:a16="http://schemas.microsoft.com/office/drawing/2014/main" id="{8BDD9805-5717-E68F-F32C-39D2479C4FE1}"/>
              </a:ext>
            </a:extLst>
          </p:cNvPr>
          <p:cNvSpPr>
            <a:spLocks noGrp="1"/>
          </p:cNvSpPr>
          <p:nvPr>
            <p:ph type="body" sz="quarter" idx="19"/>
          </p:nvPr>
        </p:nvSpPr>
        <p:spPr/>
        <p:txBody>
          <a:bodyPr/>
          <a:lstStyle/>
          <a:p>
            <a:endParaRPr lang="en-GB"/>
          </a:p>
        </p:txBody>
      </p:sp>
      <p:sp>
        <p:nvSpPr>
          <p:cNvPr id="12" name="Rectangle: Rounded Corners 11">
            <a:extLst>
              <a:ext uri="{FF2B5EF4-FFF2-40B4-BE49-F238E27FC236}">
                <a16:creationId xmlns:a16="http://schemas.microsoft.com/office/drawing/2014/main" id="{D2584824-787E-6D9A-35FF-941FE62B53AB}"/>
              </a:ext>
            </a:extLst>
          </p:cNvPr>
          <p:cNvSpPr/>
          <p:nvPr/>
        </p:nvSpPr>
        <p:spPr>
          <a:xfrm>
            <a:off x="4346689" y="2101490"/>
            <a:ext cx="2123122" cy="67022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dirty="0"/>
              <a:t>Application-level benchmarking</a:t>
            </a:r>
          </a:p>
        </p:txBody>
      </p:sp>
      <p:sp>
        <p:nvSpPr>
          <p:cNvPr id="13" name="Rectangle: Rounded Corners 12">
            <a:extLst>
              <a:ext uri="{FF2B5EF4-FFF2-40B4-BE49-F238E27FC236}">
                <a16:creationId xmlns:a16="http://schemas.microsoft.com/office/drawing/2014/main" id="{6B5F1E5E-7683-2CC2-B412-CD452914142E}"/>
              </a:ext>
            </a:extLst>
          </p:cNvPr>
          <p:cNvSpPr/>
          <p:nvPr/>
        </p:nvSpPr>
        <p:spPr>
          <a:xfrm>
            <a:off x="2040832" y="3095565"/>
            <a:ext cx="6734836" cy="47030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dirty="0"/>
              <a:t>Measuring performance of computers on real-world problems</a:t>
            </a:r>
          </a:p>
        </p:txBody>
      </p:sp>
      <p:sp>
        <p:nvSpPr>
          <p:cNvPr id="14" name="Oval 13">
            <a:extLst>
              <a:ext uri="{FF2B5EF4-FFF2-40B4-BE49-F238E27FC236}">
                <a16:creationId xmlns:a16="http://schemas.microsoft.com/office/drawing/2014/main" id="{2FF98379-602A-6205-C648-0CA640352A58}"/>
              </a:ext>
            </a:extLst>
          </p:cNvPr>
          <p:cNvSpPr/>
          <p:nvPr/>
        </p:nvSpPr>
        <p:spPr>
          <a:xfrm>
            <a:off x="3329796" y="2937113"/>
            <a:ext cx="1380227" cy="746364"/>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dirty="0" err="1"/>
          </a:p>
        </p:txBody>
      </p:sp>
      <p:sp>
        <p:nvSpPr>
          <p:cNvPr id="15" name="Oval 14">
            <a:extLst>
              <a:ext uri="{FF2B5EF4-FFF2-40B4-BE49-F238E27FC236}">
                <a16:creationId xmlns:a16="http://schemas.microsoft.com/office/drawing/2014/main" id="{7178E219-35A1-3D1F-D504-5F5003E488A2}"/>
              </a:ext>
            </a:extLst>
          </p:cNvPr>
          <p:cNvSpPr/>
          <p:nvPr/>
        </p:nvSpPr>
        <p:spPr>
          <a:xfrm>
            <a:off x="6469811" y="2957534"/>
            <a:ext cx="2191110" cy="746364"/>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dirty="0" err="1"/>
          </a:p>
        </p:txBody>
      </p:sp>
      <p:sp>
        <p:nvSpPr>
          <p:cNvPr id="16" name="Rectangle: Rounded Corners 15">
            <a:extLst>
              <a:ext uri="{FF2B5EF4-FFF2-40B4-BE49-F238E27FC236}">
                <a16:creationId xmlns:a16="http://schemas.microsoft.com/office/drawing/2014/main" id="{1461A30A-A083-F616-55AD-5C2488ED6C09}"/>
              </a:ext>
            </a:extLst>
          </p:cNvPr>
          <p:cNvSpPr/>
          <p:nvPr/>
        </p:nvSpPr>
        <p:spPr>
          <a:xfrm>
            <a:off x="500332" y="3889718"/>
            <a:ext cx="4028536" cy="1110442"/>
          </a:xfrm>
          <a:prstGeom prst="roundRect">
            <a:avLst/>
          </a:prstGeom>
          <a:noFill/>
          <a:ln w="38100">
            <a:solidFill>
              <a:srgbClr val="262626"/>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sz="1600" b="1" dirty="0">
                <a:solidFill>
                  <a:schemeClr val="tx1"/>
                </a:solidFill>
              </a:rPr>
              <a:t>What is performance?</a:t>
            </a:r>
          </a:p>
          <a:p>
            <a:pPr algn="ctr">
              <a:lnSpc>
                <a:spcPct val="90000"/>
              </a:lnSpc>
              <a:spcBef>
                <a:spcPts val="200"/>
              </a:spcBef>
              <a:spcAft>
                <a:spcPts val="200"/>
              </a:spcAft>
            </a:pPr>
            <a:r>
              <a:rPr lang="en-GB" sz="1600" b="1" dirty="0">
                <a:solidFill>
                  <a:schemeClr val="tx1"/>
                </a:solidFill>
              </a:rPr>
              <a:t>What type of performance matters?</a:t>
            </a:r>
          </a:p>
          <a:p>
            <a:pPr algn="ctr">
              <a:lnSpc>
                <a:spcPct val="90000"/>
              </a:lnSpc>
              <a:spcBef>
                <a:spcPts val="200"/>
              </a:spcBef>
              <a:spcAft>
                <a:spcPts val="200"/>
              </a:spcAft>
            </a:pPr>
            <a:r>
              <a:rPr lang="en-GB" sz="1600" b="1" dirty="0">
                <a:solidFill>
                  <a:schemeClr val="tx1"/>
                </a:solidFill>
              </a:rPr>
              <a:t>How do you quantify it?</a:t>
            </a:r>
          </a:p>
        </p:txBody>
      </p:sp>
      <p:sp>
        <p:nvSpPr>
          <p:cNvPr id="17" name="Rectangle: Rounded Corners 16">
            <a:extLst>
              <a:ext uri="{FF2B5EF4-FFF2-40B4-BE49-F238E27FC236}">
                <a16:creationId xmlns:a16="http://schemas.microsoft.com/office/drawing/2014/main" id="{FCDC5682-CD2F-690B-8355-B48E381811E5}"/>
              </a:ext>
            </a:extLst>
          </p:cNvPr>
          <p:cNvSpPr/>
          <p:nvPr/>
        </p:nvSpPr>
        <p:spPr>
          <a:xfrm>
            <a:off x="6469811" y="3889718"/>
            <a:ext cx="4028536" cy="1110442"/>
          </a:xfrm>
          <a:prstGeom prst="roundRect">
            <a:avLst/>
          </a:prstGeom>
          <a:noFill/>
          <a:ln w="38100">
            <a:solidFill>
              <a:srgbClr val="262626"/>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sz="1600" b="1" dirty="0">
                <a:solidFill>
                  <a:schemeClr val="tx1"/>
                </a:solidFill>
              </a:rPr>
              <a:t>What is a real-world problem?</a:t>
            </a:r>
          </a:p>
          <a:p>
            <a:pPr algn="ctr">
              <a:lnSpc>
                <a:spcPct val="90000"/>
              </a:lnSpc>
              <a:spcBef>
                <a:spcPts val="200"/>
              </a:spcBef>
              <a:spcAft>
                <a:spcPts val="200"/>
              </a:spcAft>
            </a:pPr>
            <a:r>
              <a:rPr lang="en-GB" sz="1600" b="1" dirty="0">
                <a:solidFill>
                  <a:schemeClr val="tx1"/>
                </a:solidFill>
              </a:rPr>
              <a:t>Which problems matter?</a:t>
            </a:r>
          </a:p>
          <a:p>
            <a:pPr algn="ctr">
              <a:lnSpc>
                <a:spcPct val="90000"/>
              </a:lnSpc>
              <a:spcBef>
                <a:spcPts val="200"/>
              </a:spcBef>
              <a:spcAft>
                <a:spcPts val="200"/>
              </a:spcAft>
            </a:pPr>
            <a:r>
              <a:rPr lang="en-GB" sz="1600" b="1" dirty="0">
                <a:solidFill>
                  <a:schemeClr val="tx1"/>
                </a:solidFill>
              </a:rPr>
              <a:t>Which resources do you use?</a:t>
            </a:r>
          </a:p>
        </p:txBody>
      </p:sp>
    </p:spTree>
    <p:extLst>
      <p:ext uri="{BB962C8B-B14F-4D97-AF65-F5344CB8AC3E}">
        <p14:creationId xmlns:p14="http://schemas.microsoft.com/office/powerpoint/2010/main" val="896331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B1A1D0-93D0-285A-74BB-51F2F548E1FE}"/>
              </a:ext>
            </a:extLst>
          </p:cNvPr>
          <p:cNvSpPr>
            <a:spLocks noGrp="1"/>
          </p:cNvSpPr>
          <p:nvPr>
            <p:ph type="body" sz="quarter" idx="14"/>
          </p:nvPr>
        </p:nvSpPr>
        <p:spPr/>
        <p:txBody>
          <a:bodyPr/>
          <a:lstStyle/>
          <a:p>
            <a:endParaRPr lang="en-GB"/>
          </a:p>
        </p:txBody>
      </p:sp>
      <p:sp>
        <p:nvSpPr>
          <p:cNvPr id="3" name="Title 2">
            <a:extLst>
              <a:ext uri="{FF2B5EF4-FFF2-40B4-BE49-F238E27FC236}">
                <a16:creationId xmlns:a16="http://schemas.microsoft.com/office/drawing/2014/main" id="{8D72D145-A573-5302-D76A-98DD528EBD56}"/>
              </a:ext>
            </a:extLst>
          </p:cNvPr>
          <p:cNvSpPr>
            <a:spLocks noGrp="1"/>
          </p:cNvSpPr>
          <p:nvPr>
            <p:ph type="title"/>
          </p:nvPr>
        </p:nvSpPr>
        <p:spPr/>
        <p:txBody>
          <a:bodyPr/>
          <a:lstStyle/>
          <a:p>
            <a:r>
              <a:rPr lang="en-GB" dirty="0"/>
              <a:t>What is performance?</a:t>
            </a:r>
          </a:p>
        </p:txBody>
      </p:sp>
      <p:sp>
        <p:nvSpPr>
          <p:cNvPr id="5" name="Text Placeholder 4">
            <a:extLst>
              <a:ext uri="{FF2B5EF4-FFF2-40B4-BE49-F238E27FC236}">
                <a16:creationId xmlns:a16="http://schemas.microsoft.com/office/drawing/2014/main" id="{2B5D1C4D-B689-DFCC-4EA8-1336382C0195}"/>
              </a:ext>
            </a:extLst>
          </p:cNvPr>
          <p:cNvSpPr>
            <a:spLocks noGrp="1"/>
          </p:cNvSpPr>
          <p:nvPr>
            <p:ph type="body" sz="quarter" idx="19"/>
          </p:nvPr>
        </p:nvSpPr>
        <p:spPr/>
        <p:txBody>
          <a:bodyPr/>
          <a:lstStyle/>
          <a:p>
            <a:endParaRPr lang="en-GB"/>
          </a:p>
        </p:txBody>
      </p:sp>
      <p:pic>
        <p:nvPicPr>
          <p:cNvPr id="1026" name="Picture 2" descr="computer icon png transparent 10366243 PNG">
            <a:extLst>
              <a:ext uri="{FF2B5EF4-FFF2-40B4-BE49-F238E27FC236}">
                <a16:creationId xmlns:a16="http://schemas.microsoft.com/office/drawing/2014/main" id="{D3C6FA5B-746C-7A23-5A2E-05363A20EE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2403" y="2434799"/>
            <a:ext cx="2587925" cy="25879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2DC29C95-D032-4BB9-7E3B-E06558B9444E}"/>
              </a:ext>
            </a:extLst>
          </p:cNvPr>
          <p:cNvSpPr/>
          <p:nvPr/>
        </p:nvSpPr>
        <p:spPr>
          <a:xfrm>
            <a:off x="719138" y="1720960"/>
            <a:ext cx="4082536" cy="401560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b="1" dirty="0">
                <a:solidFill>
                  <a:schemeClr val="tx1"/>
                </a:solidFill>
              </a:rPr>
              <a:t>INPUT</a:t>
            </a:r>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p:txBody>
      </p:sp>
      <p:sp>
        <p:nvSpPr>
          <p:cNvPr id="7" name="Rectangle: Rounded Corners 6">
            <a:extLst>
              <a:ext uri="{FF2B5EF4-FFF2-40B4-BE49-F238E27FC236}">
                <a16:creationId xmlns:a16="http://schemas.microsoft.com/office/drawing/2014/main" id="{8FDD6D76-AE35-4619-3753-4E47CBD6CDCE}"/>
              </a:ext>
            </a:extLst>
          </p:cNvPr>
          <p:cNvSpPr/>
          <p:nvPr/>
        </p:nvSpPr>
        <p:spPr>
          <a:xfrm>
            <a:off x="7390328" y="1720958"/>
            <a:ext cx="4082536" cy="401560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b="1" dirty="0">
                <a:solidFill>
                  <a:schemeClr val="tx1"/>
                </a:solidFill>
              </a:rPr>
              <a:t>OUTPUT</a:t>
            </a:r>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p:txBody>
      </p:sp>
      <p:sp>
        <p:nvSpPr>
          <p:cNvPr id="8" name="Rectangle: Rounded Corners 7">
            <a:extLst>
              <a:ext uri="{FF2B5EF4-FFF2-40B4-BE49-F238E27FC236}">
                <a16:creationId xmlns:a16="http://schemas.microsoft.com/office/drawing/2014/main" id="{4C4807FA-98F7-0F46-D5CD-A14097E34DD1}"/>
              </a:ext>
            </a:extLst>
          </p:cNvPr>
          <p:cNvSpPr/>
          <p:nvPr/>
        </p:nvSpPr>
        <p:spPr>
          <a:xfrm>
            <a:off x="881276" y="2434799"/>
            <a:ext cx="1698021" cy="90753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dirty="0"/>
              <a:t>Problem description</a:t>
            </a:r>
          </a:p>
        </p:txBody>
      </p:sp>
      <p:sp>
        <p:nvSpPr>
          <p:cNvPr id="9" name="Rectangle: Rounded Corners 8">
            <a:extLst>
              <a:ext uri="{FF2B5EF4-FFF2-40B4-BE49-F238E27FC236}">
                <a16:creationId xmlns:a16="http://schemas.microsoft.com/office/drawing/2014/main" id="{378D8643-CF0B-5EB0-5C9E-5AD38D4104EE}"/>
              </a:ext>
            </a:extLst>
          </p:cNvPr>
          <p:cNvSpPr/>
          <p:nvPr/>
        </p:nvSpPr>
        <p:spPr>
          <a:xfrm>
            <a:off x="2922543" y="2434798"/>
            <a:ext cx="1698021" cy="90753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dirty="0"/>
              <a:t>Problem instances</a:t>
            </a:r>
          </a:p>
        </p:txBody>
      </p:sp>
      <p:sp>
        <p:nvSpPr>
          <p:cNvPr id="10" name="Rectangle: Rounded Corners 9">
            <a:extLst>
              <a:ext uri="{FF2B5EF4-FFF2-40B4-BE49-F238E27FC236}">
                <a16:creationId xmlns:a16="http://schemas.microsoft.com/office/drawing/2014/main" id="{52FA2035-C0C7-D745-7047-CE3B86FE8696}"/>
              </a:ext>
            </a:extLst>
          </p:cNvPr>
          <p:cNvSpPr/>
          <p:nvPr/>
        </p:nvSpPr>
        <p:spPr>
          <a:xfrm>
            <a:off x="881276" y="3501877"/>
            <a:ext cx="1698021" cy="90753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dirty="0"/>
              <a:t>Resources</a:t>
            </a:r>
          </a:p>
        </p:txBody>
      </p:sp>
      <p:sp>
        <p:nvSpPr>
          <p:cNvPr id="11" name="Rectangle: Rounded Corners 10">
            <a:extLst>
              <a:ext uri="{FF2B5EF4-FFF2-40B4-BE49-F238E27FC236}">
                <a16:creationId xmlns:a16="http://schemas.microsoft.com/office/drawing/2014/main" id="{09A9ACEE-4634-7E82-8564-D53C693D6596}"/>
              </a:ext>
            </a:extLst>
          </p:cNvPr>
          <p:cNvSpPr/>
          <p:nvPr/>
        </p:nvSpPr>
        <p:spPr>
          <a:xfrm>
            <a:off x="881276" y="4568956"/>
            <a:ext cx="1698021" cy="90753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dirty="0"/>
              <a:t>Allowed operations</a:t>
            </a:r>
          </a:p>
        </p:txBody>
      </p:sp>
      <p:sp>
        <p:nvSpPr>
          <p:cNvPr id="12" name="Rectangle: Rounded Corners 11">
            <a:extLst>
              <a:ext uri="{FF2B5EF4-FFF2-40B4-BE49-F238E27FC236}">
                <a16:creationId xmlns:a16="http://schemas.microsoft.com/office/drawing/2014/main" id="{48A57700-E148-5142-689A-2BBF56EB9C9C}"/>
              </a:ext>
            </a:extLst>
          </p:cNvPr>
          <p:cNvSpPr/>
          <p:nvPr/>
        </p:nvSpPr>
        <p:spPr>
          <a:xfrm>
            <a:off x="2922542" y="3501877"/>
            <a:ext cx="1698021" cy="90753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dirty="0"/>
              <a:t>Parameters</a:t>
            </a:r>
          </a:p>
        </p:txBody>
      </p:sp>
      <p:sp>
        <p:nvSpPr>
          <p:cNvPr id="13" name="Rectangle: Rounded Corners 12">
            <a:extLst>
              <a:ext uri="{FF2B5EF4-FFF2-40B4-BE49-F238E27FC236}">
                <a16:creationId xmlns:a16="http://schemas.microsoft.com/office/drawing/2014/main" id="{4509947C-F354-0FAC-CDCA-03AE91E27037}"/>
              </a:ext>
            </a:extLst>
          </p:cNvPr>
          <p:cNvSpPr/>
          <p:nvPr/>
        </p:nvSpPr>
        <p:spPr>
          <a:xfrm>
            <a:off x="2922541" y="4568955"/>
            <a:ext cx="1698021" cy="90753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dirty="0"/>
              <a:t>…</a:t>
            </a:r>
          </a:p>
        </p:txBody>
      </p:sp>
      <p:sp>
        <p:nvSpPr>
          <p:cNvPr id="14" name="Rectangle: Rounded Corners 13">
            <a:extLst>
              <a:ext uri="{FF2B5EF4-FFF2-40B4-BE49-F238E27FC236}">
                <a16:creationId xmlns:a16="http://schemas.microsoft.com/office/drawing/2014/main" id="{4FA5AF46-112A-84A0-A299-8FA65C51CC39}"/>
              </a:ext>
            </a:extLst>
          </p:cNvPr>
          <p:cNvSpPr/>
          <p:nvPr/>
        </p:nvSpPr>
        <p:spPr>
          <a:xfrm>
            <a:off x="7571436" y="2434799"/>
            <a:ext cx="1698021" cy="90753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dirty="0"/>
              <a:t>Output value</a:t>
            </a:r>
          </a:p>
        </p:txBody>
      </p:sp>
      <p:sp>
        <p:nvSpPr>
          <p:cNvPr id="15" name="Rectangle: Rounded Corners 14">
            <a:extLst>
              <a:ext uri="{FF2B5EF4-FFF2-40B4-BE49-F238E27FC236}">
                <a16:creationId xmlns:a16="http://schemas.microsoft.com/office/drawing/2014/main" id="{7D4A2F87-2D06-D091-E3D7-2771F4C4DE88}"/>
              </a:ext>
            </a:extLst>
          </p:cNvPr>
          <p:cNvSpPr/>
          <p:nvPr/>
        </p:nvSpPr>
        <p:spPr>
          <a:xfrm>
            <a:off x="9612703" y="2434798"/>
            <a:ext cx="1698021" cy="90753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dirty="0"/>
              <a:t>Time to solution</a:t>
            </a:r>
          </a:p>
        </p:txBody>
      </p:sp>
      <p:sp>
        <p:nvSpPr>
          <p:cNvPr id="16" name="Rectangle: Rounded Corners 15">
            <a:extLst>
              <a:ext uri="{FF2B5EF4-FFF2-40B4-BE49-F238E27FC236}">
                <a16:creationId xmlns:a16="http://schemas.microsoft.com/office/drawing/2014/main" id="{2FBB2F1C-CD9B-4D0A-DF15-FCF52F77C24B}"/>
              </a:ext>
            </a:extLst>
          </p:cNvPr>
          <p:cNvSpPr/>
          <p:nvPr/>
        </p:nvSpPr>
        <p:spPr>
          <a:xfrm>
            <a:off x="7571436" y="3501877"/>
            <a:ext cx="1698021" cy="90753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dirty="0"/>
              <a:t>Energy taken</a:t>
            </a:r>
          </a:p>
        </p:txBody>
      </p:sp>
      <p:sp>
        <p:nvSpPr>
          <p:cNvPr id="17" name="Rectangle: Rounded Corners 16">
            <a:extLst>
              <a:ext uri="{FF2B5EF4-FFF2-40B4-BE49-F238E27FC236}">
                <a16:creationId xmlns:a16="http://schemas.microsoft.com/office/drawing/2014/main" id="{E5BEB3B1-CB82-79AE-CA60-1D7867A4E876}"/>
              </a:ext>
            </a:extLst>
          </p:cNvPr>
          <p:cNvSpPr/>
          <p:nvPr/>
        </p:nvSpPr>
        <p:spPr>
          <a:xfrm>
            <a:off x="7571436" y="4568956"/>
            <a:ext cx="1698021" cy="90753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dirty="0"/>
              <a:t>Errors</a:t>
            </a:r>
          </a:p>
        </p:txBody>
      </p:sp>
      <p:sp>
        <p:nvSpPr>
          <p:cNvPr id="18" name="Rectangle: Rounded Corners 17">
            <a:extLst>
              <a:ext uri="{FF2B5EF4-FFF2-40B4-BE49-F238E27FC236}">
                <a16:creationId xmlns:a16="http://schemas.microsoft.com/office/drawing/2014/main" id="{2168DC5A-F4D1-C18B-65C0-ACE702FE3064}"/>
              </a:ext>
            </a:extLst>
          </p:cNvPr>
          <p:cNvSpPr/>
          <p:nvPr/>
        </p:nvSpPr>
        <p:spPr>
          <a:xfrm>
            <a:off x="9612702" y="3501877"/>
            <a:ext cx="1698021" cy="90753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dirty="0"/>
              <a:t>Solution from output</a:t>
            </a:r>
          </a:p>
        </p:txBody>
      </p:sp>
      <p:sp>
        <p:nvSpPr>
          <p:cNvPr id="19" name="Rectangle: Rounded Corners 18">
            <a:extLst>
              <a:ext uri="{FF2B5EF4-FFF2-40B4-BE49-F238E27FC236}">
                <a16:creationId xmlns:a16="http://schemas.microsoft.com/office/drawing/2014/main" id="{17845084-FDBF-C9CD-78DB-9465BCEA7F43}"/>
              </a:ext>
            </a:extLst>
          </p:cNvPr>
          <p:cNvSpPr/>
          <p:nvPr/>
        </p:nvSpPr>
        <p:spPr>
          <a:xfrm>
            <a:off x="9612701" y="4568955"/>
            <a:ext cx="1698021" cy="90753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dirty="0"/>
              <a:t>…</a:t>
            </a:r>
          </a:p>
        </p:txBody>
      </p:sp>
    </p:spTree>
    <p:extLst>
      <p:ext uri="{BB962C8B-B14F-4D97-AF65-F5344CB8AC3E}">
        <p14:creationId xmlns:p14="http://schemas.microsoft.com/office/powerpoint/2010/main" val="1283960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F4403-3305-A1DE-44AA-AADF75C5F4C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7836F8D-1F02-A813-8703-4C1FFFB1CD9E}"/>
              </a:ext>
            </a:extLst>
          </p:cNvPr>
          <p:cNvSpPr>
            <a:spLocks noGrp="1"/>
          </p:cNvSpPr>
          <p:nvPr>
            <p:ph type="body" sz="quarter" idx="14"/>
          </p:nvPr>
        </p:nvSpPr>
        <p:spPr/>
        <p:txBody>
          <a:bodyPr/>
          <a:lstStyle/>
          <a:p>
            <a:endParaRPr lang="en-GB"/>
          </a:p>
        </p:txBody>
      </p:sp>
      <p:sp>
        <p:nvSpPr>
          <p:cNvPr id="3" name="Title 2">
            <a:extLst>
              <a:ext uri="{FF2B5EF4-FFF2-40B4-BE49-F238E27FC236}">
                <a16:creationId xmlns:a16="http://schemas.microsoft.com/office/drawing/2014/main" id="{6B39BBA4-D387-ABDD-7DD6-F8BAC8D67E4E}"/>
              </a:ext>
            </a:extLst>
          </p:cNvPr>
          <p:cNvSpPr>
            <a:spLocks noGrp="1"/>
          </p:cNvSpPr>
          <p:nvPr>
            <p:ph type="title"/>
          </p:nvPr>
        </p:nvSpPr>
        <p:spPr/>
        <p:txBody>
          <a:bodyPr/>
          <a:lstStyle/>
          <a:p>
            <a:r>
              <a:rPr lang="en-GB" dirty="0"/>
              <a:t>What is performance?</a:t>
            </a:r>
          </a:p>
        </p:txBody>
      </p:sp>
      <p:sp>
        <p:nvSpPr>
          <p:cNvPr id="5" name="Text Placeholder 4">
            <a:extLst>
              <a:ext uri="{FF2B5EF4-FFF2-40B4-BE49-F238E27FC236}">
                <a16:creationId xmlns:a16="http://schemas.microsoft.com/office/drawing/2014/main" id="{E9AE5756-EF35-D7AB-7590-483DEFCE3B9B}"/>
              </a:ext>
            </a:extLst>
          </p:cNvPr>
          <p:cNvSpPr>
            <a:spLocks noGrp="1"/>
          </p:cNvSpPr>
          <p:nvPr>
            <p:ph type="body" sz="quarter" idx="19"/>
          </p:nvPr>
        </p:nvSpPr>
        <p:spPr/>
        <p:txBody>
          <a:bodyPr/>
          <a:lstStyle/>
          <a:p>
            <a:endParaRPr lang="en-GB"/>
          </a:p>
        </p:txBody>
      </p:sp>
      <p:pic>
        <p:nvPicPr>
          <p:cNvPr id="1026" name="Picture 2" descr="computer icon png transparent 10366243 PNG">
            <a:extLst>
              <a:ext uri="{FF2B5EF4-FFF2-40B4-BE49-F238E27FC236}">
                <a16:creationId xmlns:a16="http://schemas.microsoft.com/office/drawing/2014/main" id="{D0C1EA16-0C81-6159-CF5B-508509E315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2403" y="2434799"/>
            <a:ext cx="2587925" cy="25879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6C9B9169-FC12-79C6-BD30-8376AFFC0D48}"/>
              </a:ext>
            </a:extLst>
          </p:cNvPr>
          <p:cNvSpPr/>
          <p:nvPr/>
        </p:nvSpPr>
        <p:spPr>
          <a:xfrm>
            <a:off x="719138" y="1720960"/>
            <a:ext cx="4082536" cy="401560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b="1" dirty="0">
                <a:solidFill>
                  <a:schemeClr val="tx1"/>
                </a:solidFill>
              </a:rPr>
              <a:t>INPUT</a:t>
            </a:r>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p:txBody>
      </p:sp>
      <p:sp>
        <p:nvSpPr>
          <p:cNvPr id="7" name="Rectangle: Rounded Corners 6">
            <a:extLst>
              <a:ext uri="{FF2B5EF4-FFF2-40B4-BE49-F238E27FC236}">
                <a16:creationId xmlns:a16="http://schemas.microsoft.com/office/drawing/2014/main" id="{A97B3CD9-6B37-D0B5-EC59-26380FFFB03F}"/>
              </a:ext>
            </a:extLst>
          </p:cNvPr>
          <p:cNvSpPr/>
          <p:nvPr/>
        </p:nvSpPr>
        <p:spPr>
          <a:xfrm>
            <a:off x="7390328" y="1720958"/>
            <a:ext cx="4082536" cy="401560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b="1" dirty="0">
                <a:solidFill>
                  <a:schemeClr val="tx1"/>
                </a:solidFill>
              </a:rPr>
              <a:t>OUTPUT</a:t>
            </a:r>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p:txBody>
      </p:sp>
      <p:sp>
        <p:nvSpPr>
          <p:cNvPr id="8" name="Rectangle: Rounded Corners 7">
            <a:extLst>
              <a:ext uri="{FF2B5EF4-FFF2-40B4-BE49-F238E27FC236}">
                <a16:creationId xmlns:a16="http://schemas.microsoft.com/office/drawing/2014/main" id="{D0189AEC-4A07-267B-DAD7-899D9BCB5E4B}"/>
              </a:ext>
            </a:extLst>
          </p:cNvPr>
          <p:cNvSpPr/>
          <p:nvPr/>
        </p:nvSpPr>
        <p:spPr>
          <a:xfrm>
            <a:off x="881276" y="2434799"/>
            <a:ext cx="1698021" cy="90753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dirty="0"/>
              <a:t>Problem description</a:t>
            </a:r>
          </a:p>
        </p:txBody>
      </p:sp>
      <p:sp>
        <p:nvSpPr>
          <p:cNvPr id="9" name="Rectangle: Rounded Corners 8">
            <a:extLst>
              <a:ext uri="{FF2B5EF4-FFF2-40B4-BE49-F238E27FC236}">
                <a16:creationId xmlns:a16="http://schemas.microsoft.com/office/drawing/2014/main" id="{3464F4A6-826F-30D5-1468-627EB3E2259D}"/>
              </a:ext>
            </a:extLst>
          </p:cNvPr>
          <p:cNvSpPr/>
          <p:nvPr/>
        </p:nvSpPr>
        <p:spPr>
          <a:xfrm>
            <a:off x="2922543" y="2434798"/>
            <a:ext cx="1698021" cy="90753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dirty="0"/>
              <a:t>Problem instances</a:t>
            </a:r>
          </a:p>
        </p:txBody>
      </p:sp>
      <p:sp>
        <p:nvSpPr>
          <p:cNvPr id="10" name="Rectangle: Rounded Corners 9">
            <a:extLst>
              <a:ext uri="{FF2B5EF4-FFF2-40B4-BE49-F238E27FC236}">
                <a16:creationId xmlns:a16="http://schemas.microsoft.com/office/drawing/2014/main" id="{880A7551-DC7F-F587-D90D-5AF8416807E4}"/>
              </a:ext>
            </a:extLst>
          </p:cNvPr>
          <p:cNvSpPr/>
          <p:nvPr/>
        </p:nvSpPr>
        <p:spPr>
          <a:xfrm>
            <a:off x="881276" y="3501877"/>
            <a:ext cx="1698021" cy="90753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dirty="0"/>
              <a:t>Resources</a:t>
            </a:r>
          </a:p>
        </p:txBody>
      </p:sp>
      <p:sp>
        <p:nvSpPr>
          <p:cNvPr id="13" name="Rectangle: Rounded Corners 12">
            <a:extLst>
              <a:ext uri="{FF2B5EF4-FFF2-40B4-BE49-F238E27FC236}">
                <a16:creationId xmlns:a16="http://schemas.microsoft.com/office/drawing/2014/main" id="{192466A9-81A4-9C0B-11AC-8990D245C904}"/>
              </a:ext>
            </a:extLst>
          </p:cNvPr>
          <p:cNvSpPr/>
          <p:nvPr/>
        </p:nvSpPr>
        <p:spPr>
          <a:xfrm>
            <a:off x="2922541" y="4568955"/>
            <a:ext cx="1698021" cy="90753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dirty="0"/>
              <a:t>…</a:t>
            </a:r>
          </a:p>
        </p:txBody>
      </p:sp>
      <p:sp>
        <p:nvSpPr>
          <p:cNvPr id="14" name="Rectangle: Rounded Corners 13">
            <a:extLst>
              <a:ext uri="{FF2B5EF4-FFF2-40B4-BE49-F238E27FC236}">
                <a16:creationId xmlns:a16="http://schemas.microsoft.com/office/drawing/2014/main" id="{9AEB871E-9807-F500-9987-7E68DF62662C}"/>
              </a:ext>
            </a:extLst>
          </p:cNvPr>
          <p:cNvSpPr/>
          <p:nvPr/>
        </p:nvSpPr>
        <p:spPr>
          <a:xfrm>
            <a:off x="7571436" y="2434799"/>
            <a:ext cx="1698021" cy="90753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dirty="0"/>
              <a:t>Output value</a:t>
            </a:r>
          </a:p>
        </p:txBody>
      </p:sp>
    </p:spTree>
    <p:extLst>
      <p:ext uri="{BB962C8B-B14F-4D97-AF65-F5344CB8AC3E}">
        <p14:creationId xmlns:p14="http://schemas.microsoft.com/office/powerpoint/2010/main" val="19549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B6C0C4-2E3A-450C-EDC6-779861499A1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587647E-D0BC-7C93-BF56-4274F437F656}"/>
              </a:ext>
            </a:extLst>
          </p:cNvPr>
          <p:cNvSpPr>
            <a:spLocks noGrp="1"/>
          </p:cNvSpPr>
          <p:nvPr>
            <p:ph type="body" sz="quarter" idx="14"/>
          </p:nvPr>
        </p:nvSpPr>
        <p:spPr/>
        <p:txBody>
          <a:bodyPr/>
          <a:lstStyle/>
          <a:p>
            <a:endParaRPr lang="en-GB"/>
          </a:p>
        </p:txBody>
      </p:sp>
      <p:sp>
        <p:nvSpPr>
          <p:cNvPr id="3" name="Title 2">
            <a:extLst>
              <a:ext uri="{FF2B5EF4-FFF2-40B4-BE49-F238E27FC236}">
                <a16:creationId xmlns:a16="http://schemas.microsoft.com/office/drawing/2014/main" id="{E615A2D8-DCB3-37E1-5DC7-C574570BF8BA}"/>
              </a:ext>
            </a:extLst>
          </p:cNvPr>
          <p:cNvSpPr>
            <a:spLocks noGrp="1"/>
          </p:cNvSpPr>
          <p:nvPr>
            <p:ph type="title"/>
          </p:nvPr>
        </p:nvSpPr>
        <p:spPr/>
        <p:txBody>
          <a:bodyPr/>
          <a:lstStyle/>
          <a:p>
            <a:r>
              <a:rPr lang="en-GB" dirty="0"/>
              <a:t>What is performance?</a:t>
            </a:r>
          </a:p>
        </p:txBody>
      </p:sp>
      <p:sp>
        <p:nvSpPr>
          <p:cNvPr id="5" name="Text Placeholder 4">
            <a:extLst>
              <a:ext uri="{FF2B5EF4-FFF2-40B4-BE49-F238E27FC236}">
                <a16:creationId xmlns:a16="http://schemas.microsoft.com/office/drawing/2014/main" id="{3338FD39-CF5E-9751-AF5C-AFD86BCC1867}"/>
              </a:ext>
            </a:extLst>
          </p:cNvPr>
          <p:cNvSpPr>
            <a:spLocks noGrp="1"/>
          </p:cNvSpPr>
          <p:nvPr>
            <p:ph type="body" sz="quarter" idx="19"/>
          </p:nvPr>
        </p:nvSpPr>
        <p:spPr/>
        <p:txBody>
          <a:bodyPr/>
          <a:lstStyle/>
          <a:p>
            <a:endParaRPr lang="en-GB"/>
          </a:p>
        </p:txBody>
      </p:sp>
      <p:pic>
        <p:nvPicPr>
          <p:cNvPr id="1026" name="Picture 2" descr="computer icon png transparent 10366243 PNG">
            <a:extLst>
              <a:ext uri="{FF2B5EF4-FFF2-40B4-BE49-F238E27FC236}">
                <a16:creationId xmlns:a16="http://schemas.microsoft.com/office/drawing/2014/main" id="{2700E793-80F7-AD03-8E17-0FBDA2F0E7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2403" y="2434799"/>
            <a:ext cx="2587925" cy="25879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8E335A1D-E34E-09C6-8838-0FAA8B317AB8}"/>
              </a:ext>
            </a:extLst>
          </p:cNvPr>
          <p:cNvSpPr/>
          <p:nvPr/>
        </p:nvSpPr>
        <p:spPr>
          <a:xfrm>
            <a:off x="719138" y="1720960"/>
            <a:ext cx="4082536" cy="401560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b="1" dirty="0">
                <a:solidFill>
                  <a:schemeClr val="tx1"/>
                </a:solidFill>
              </a:rPr>
              <a:t>INPUT</a:t>
            </a:r>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p:txBody>
      </p:sp>
      <p:sp>
        <p:nvSpPr>
          <p:cNvPr id="7" name="Rectangle: Rounded Corners 6">
            <a:extLst>
              <a:ext uri="{FF2B5EF4-FFF2-40B4-BE49-F238E27FC236}">
                <a16:creationId xmlns:a16="http://schemas.microsoft.com/office/drawing/2014/main" id="{643A0064-E3F6-501A-B795-ED967EF8D836}"/>
              </a:ext>
            </a:extLst>
          </p:cNvPr>
          <p:cNvSpPr/>
          <p:nvPr/>
        </p:nvSpPr>
        <p:spPr>
          <a:xfrm>
            <a:off x="7390328" y="1720958"/>
            <a:ext cx="4082536" cy="401560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b="1" dirty="0">
                <a:solidFill>
                  <a:schemeClr val="tx1"/>
                </a:solidFill>
              </a:rPr>
              <a:t>OUTPUT</a:t>
            </a:r>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p:txBody>
      </p:sp>
      <p:sp>
        <p:nvSpPr>
          <p:cNvPr id="8" name="Rectangle: Rounded Corners 7">
            <a:extLst>
              <a:ext uri="{FF2B5EF4-FFF2-40B4-BE49-F238E27FC236}">
                <a16:creationId xmlns:a16="http://schemas.microsoft.com/office/drawing/2014/main" id="{37EF90C3-ED8C-BE08-D964-0802193CD404}"/>
              </a:ext>
            </a:extLst>
          </p:cNvPr>
          <p:cNvSpPr/>
          <p:nvPr/>
        </p:nvSpPr>
        <p:spPr>
          <a:xfrm>
            <a:off x="881276" y="2434799"/>
            <a:ext cx="1698021" cy="90753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dirty="0"/>
              <a:t>Problem description</a:t>
            </a:r>
          </a:p>
        </p:txBody>
      </p:sp>
      <p:sp>
        <p:nvSpPr>
          <p:cNvPr id="11" name="Rectangle: Rounded Corners 10">
            <a:extLst>
              <a:ext uri="{FF2B5EF4-FFF2-40B4-BE49-F238E27FC236}">
                <a16:creationId xmlns:a16="http://schemas.microsoft.com/office/drawing/2014/main" id="{E0CEB2A0-DCE8-2974-C87D-845A831433B2}"/>
              </a:ext>
            </a:extLst>
          </p:cNvPr>
          <p:cNvSpPr/>
          <p:nvPr/>
        </p:nvSpPr>
        <p:spPr>
          <a:xfrm>
            <a:off x="881276" y="4568956"/>
            <a:ext cx="1698021" cy="90753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dirty="0"/>
              <a:t>Allowed operations</a:t>
            </a:r>
          </a:p>
        </p:txBody>
      </p:sp>
      <p:sp>
        <p:nvSpPr>
          <p:cNvPr id="12" name="Rectangle: Rounded Corners 11">
            <a:extLst>
              <a:ext uri="{FF2B5EF4-FFF2-40B4-BE49-F238E27FC236}">
                <a16:creationId xmlns:a16="http://schemas.microsoft.com/office/drawing/2014/main" id="{68578384-F1A6-5EB2-C602-B2D0BB066756}"/>
              </a:ext>
            </a:extLst>
          </p:cNvPr>
          <p:cNvSpPr/>
          <p:nvPr/>
        </p:nvSpPr>
        <p:spPr>
          <a:xfrm>
            <a:off x="2922542" y="3501877"/>
            <a:ext cx="1698021" cy="90753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dirty="0"/>
              <a:t>Parameters</a:t>
            </a:r>
          </a:p>
        </p:txBody>
      </p:sp>
      <p:sp>
        <p:nvSpPr>
          <p:cNvPr id="13" name="Rectangle: Rounded Corners 12">
            <a:extLst>
              <a:ext uri="{FF2B5EF4-FFF2-40B4-BE49-F238E27FC236}">
                <a16:creationId xmlns:a16="http://schemas.microsoft.com/office/drawing/2014/main" id="{6C1491F6-061D-6A2C-8EBD-E9637A189285}"/>
              </a:ext>
            </a:extLst>
          </p:cNvPr>
          <p:cNvSpPr/>
          <p:nvPr/>
        </p:nvSpPr>
        <p:spPr>
          <a:xfrm>
            <a:off x="2922541" y="4568955"/>
            <a:ext cx="1698021" cy="90753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dirty="0"/>
              <a:t>…</a:t>
            </a:r>
          </a:p>
        </p:txBody>
      </p:sp>
      <p:sp>
        <p:nvSpPr>
          <p:cNvPr id="14" name="Rectangle: Rounded Corners 13">
            <a:extLst>
              <a:ext uri="{FF2B5EF4-FFF2-40B4-BE49-F238E27FC236}">
                <a16:creationId xmlns:a16="http://schemas.microsoft.com/office/drawing/2014/main" id="{0300B6C0-7C12-67B0-A003-74207AE70180}"/>
              </a:ext>
            </a:extLst>
          </p:cNvPr>
          <p:cNvSpPr/>
          <p:nvPr/>
        </p:nvSpPr>
        <p:spPr>
          <a:xfrm>
            <a:off x="7571436" y="2434799"/>
            <a:ext cx="1698021" cy="90753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dirty="0"/>
              <a:t>Output value</a:t>
            </a:r>
          </a:p>
        </p:txBody>
      </p:sp>
      <p:sp>
        <p:nvSpPr>
          <p:cNvPr id="15" name="Rectangle: Rounded Corners 14">
            <a:extLst>
              <a:ext uri="{FF2B5EF4-FFF2-40B4-BE49-F238E27FC236}">
                <a16:creationId xmlns:a16="http://schemas.microsoft.com/office/drawing/2014/main" id="{95ABDE33-9800-FFFA-101B-86E67FDE3933}"/>
              </a:ext>
            </a:extLst>
          </p:cNvPr>
          <p:cNvSpPr/>
          <p:nvPr/>
        </p:nvSpPr>
        <p:spPr>
          <a:xfrm>
            <a:off x="9612703" y="2434798"/>
            <a:ext cx="1698021" cy="90753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dirty="0"/>
              <a:t>Time to solution</a:t>
            </a:r>
          </a:p>
        </p:txBody>
      </p:sp>
      <p:sp>
        <p:nvSpPr>
          <p:cNvPr id="18" name="Rectangle: Rounded Corners 17">
            <a:extLst>
              <a:ext uri="{FF2B5EF4-FFF2-40B4-BE49-F238E27FC236}">
                <a16:creationId xmlns:a16="http://schemas.microsoft.com/office/drawing/2014/main" id="{68A9EAC8-3F3D-E37E-7B5C-4AE1C5FE6833}"/>
              </a:ext>
            </a:extLst>
          </p:cNvPr>
          <p:cNvSpPr/>
          <p:nvPr/>
        </p:nvSpPr>
        <p:spPr>
          <a:xfrm>
            <a:off x="9612702" y="3501877"/>
            <a:ext cx="1698021" cy="90753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dirty="0"/>
              <a:t>Solution from output</a:t>
            </a:r>
          </a:p>
        </p:txBody>
      </p:sp>
    </p:spTree>
    <p:extLst>
      <p:ext uri="{BB962C8B-B14F-4D97-AF65-F5344CB8AC3E}">
        <p14:creationId xmlns:p14="http://schemas.microsoft.com/office/powerpoint/2010/main" val="1044123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B07C22-7C8E-823A-D726-1E1FD44EF42F}"/>
              </a:ext>
            </a:extLst>
          </p:cNvPr>
          <p:cNvSpPr>
            <a:spLocks noGrp="1"/>
          </p:cNvSpPr>
          <p:nvPr>
            <p:ph type="body" sz="quarter" idx="14"/>
          </p:nvPr>
        </p:nvSpPr>
        <p:spPr/>
        <p:txBody>
          <a:bodyPr/>
          <a:lstStyle/>
          <a:p>
            <a:endParaRPr lang="en-GB"/>
          </a:p>
        </p:txBody>
      </p:sp>
      <p:sp>
        <p:nvSpPr>
          <p:cNvPr id="3" name="Title 2">
            <a:extLst>
              <a:ext uri="{FF2B5EF4-FFF2-40B4-BE49-F238E27FC236}">
                <a16:creationId xmlns:a16="http://schemas.microsoft.com/office/drawing/2014/main" id="{EF0A781A-67D6-BC8D-F96E-75568C43CEA2}"/>
              </a:ext>
            </a:extLst>
          </p:cNvPr>
          <p:cNvSpPr>
            <a:spLocks noGrp="1"/>
          </p:cNvSpPr>
          <p:nvPr>
            <p:ph type="title"/>
          </p:nvPr>
        </p:nvSpPr>
        <p:spPr/>
        <p:txBody>
          <a:bodyPr/>
          <a:lstStyle/>
          <a:p>
            <a:r>
              <a:rPr lang="en-GB" dirty="0"/>
              <a:t>What are real-life problems?</a:t>
            </a:r>
          </a:p>
        </p:txBody>
      </p:sp>
      <p:sp>
        <p:nvSpPr>
          <p:cNvPr id="5" name="Text Placeholder 4">
            <a:extLst>
              <a:ext uri="{FF2B5EF4-FFF2-40B4-BE49-F238E27FC236}">
                <a16:creationId xmlns:a16="http://schemas.microsoft.com/office/drawing/2014/main" id="{0BA2A8F0-5ADD-3348-E04D-4ACD19181286}"/>
              </a:ext>
            </a:extLst>
          </p:cNvPr>
          <p:cNvSpPr>
            <a:spLocks noGrp="1"/>
          </p:cNvSpPr>
          <p:nvPr>
            <p:ph type="body" sz="quarter" idx="19"/>
          </p:nvPr>
        </p:nvSpPr>
        <p:spPr/>
        <p:txBody>
          <a:bodyPr/>
          <a:lstStyle/>
          <a:p>
            <a:endParaRPr lang="en-GB"/>
          </a:p>
        </p:txBody>
      </p:sp>
      <p:pic>
        <p:nvPicPr>
          <p:cNvPr id="6" name="Picture 2" descr="computer icon png transparent 10366243 PNG">
            <a:extLst>
              <a:ext uri="{FF2B5EF4-FFF2-40B4-BE49-F238E27FC236}">
                <a16:creationId xmlns:a16="http://schemas.microsoft.com/office/drawing/2014/main" id="{610A191F-3575-164F-8C6F-CA7CA0F113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2403" y="2434799"/>
            <a:ext cx="2587925" cy="25879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55B0BC53-A8A2-9203-4361-1CEA6A9DA7A6}"/>
              </a:ext>
            </a:extLst>
          </p:cNvPr>
          <p:cNvSpPr/>
          <p:nvPr/>
        </p:nvSpPr>
        <p:spPr>
          <a:xfrm>
            <a:off x="5056461" y="1503549"/>
            <a:ext cx="2205037" cy="105101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dirty="0"/>
              <a:t>Communication &amp; Connectivity</a:t>
            </a:r>
          </a:p>
        </p:txBody>
      </p:sp>
      <p:sp>
        <p:nvSpPr>
          <p:cNvPr id="8" name="Rectangle: Rounded Corners 7">
            <a:extLst>
              <a:ext uri="{FF2B5EF4-FFF2-40B4-BE49-F238E27FC236}">
                <a16:creationId xmlns:a16="http://schemas.microsoft.com/office/drawing/2014/main" id="{9A378A7D-3AC8-089E-884B-1EB2CA8E84AA}"/>
              </a:ext>
            </a:extLst>
          </p:cNvPr>
          <p:cNvSpPr/>
          <p:nvPr/>
        </p:nvSpPr>
        <p:spPr>
          <a:xfrm>
            <a:off x="7481982" y="1808348"/>
            <a:ext cx="2205037" cy="105101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dirty="0"/>
              <a:t>Data processing &amp; Analysis</a:t>
            </a:r>
          </a:p>
        </p:txBody>
      </p:sp>
      <p:sp>
        <p:nvSpPr>
          <p:cNvPr id="9" name="Rectangle: Rounded Corners 8">
            <a:extLst>
              <a:ext uri="{FF2B5EF4-FFF2-40B4-BE49-F238E27FC236}">
                <a16:creationId xmlns:a16="http://schemas.microsoft.com/office/drawing/2014/main" id="{86D54F69-3D45-4916-8822-A087B4C64DD6}"/>
              </a:ext>
            </a:extLst>
          </p:cNvPr>
          <p:cNvSpPr/>
          <p:nvPr/>
        </p:nvSpPr>
        <p:spPr>
          <a:xfrm>
            <a:off x="7908559" y="3053177"/>
            <a:ext cx="2205037" cy="105101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dirty="0"/>
              <a:t>Simulation</a:t>
            </a:r>
          </a:p>
        </p:txBody>
      </p:sp>
      <p:sp>
        <p:nvSpPr>
          <p:cNvPr id="10" name="Rectangle: Rounded Corners 9">
            <a:extLst>
              <a:ext uri="{FF2B5EF4-FFF2-40B4-BE49-F238E27FC236}">
                <a16:creationId xmlns:a16="http://schemas.microsoft.com/office/drawing/2014/main" id="{B774DEA6-5936-7127-A258-512891E5F60C}"/>
              </a:ext>
            </a:extLst>
          </p:cNvPr>
          <p:cNvSpPr/>
          <p:nvPr/>
        </p:nvSpPr>
        <p:spPr>
          <a:xfrm>
            <a:off x="2630940" y="4377454"/>
            <a:ext cx="2205037" cy="105101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dirty="0"/>
              <a:t>Optimisation</a:t>
            </a:r>
          </a:p>
        </p:txBody>
      </p:sp>
      <p:sp>
        <p:nvSpPr>
          <p:cNvPr id="11" name="Rectangle: Rounded Corners 10">
            <a:extLst>
              <a:ext uri="{FF2B5EF4-FFF2-40B4-BE49-F238E27FC236}">
                <a16:creationId xmlns:a16="http://schemas.microsoft.com/office/drawing/2014/main" id="{B3E50AB8-BC42-2D04-89F4-1D7F5A318300}"/>
              </a:ext>
            </a:extLst>
          </p:cNvPr>
          <p:cNvSpPr/>
          <p:nvPr/>
        </p:nvSpPr>
        <p:spPr>
          <a:xfrm>
            <a:off x="2078404" y="3053179"/>
            <a:ext cx="2205037" cy="105101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dirty="0"/>
              <a:t>Computation</a:t>
            </a:r>
          </a:p>
        </p:txBody>
      </p:sp>
      <p:sp>
        <p:nvSpPr>
          <p:cNvPr id="12" name="Rectangle: Rounded Corners 11">
            <a:extLst>
              <a:ext uri="{FF2B5EF4-FFF2-40B4-BE49-F238E27FC236}">
                <a16:creationId xmlns:a16="http://schemas.microsoft.com/office/drawing/2014/main" id="{54A78169-B9F4-1AEC-982C-082E014CA58B}"/>
              </a:ext>
            </a:extLst>
          </p:cNvPr>
          <p:cNvSpPr/>
          <p:nvPr/>
        </p:nvSpPr>
        <p:spPr>
          <a:xfrm>
            <a:off x="2630940" y="1808349"/>
            <a:ext cx="2205037" cy="105101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dirty="0"/>
              <a:t>AI and Machine Learning</a:t>
            </a:r>
          </a:p>
        </p:txBody>
      </p:sp>
      <p:sp>
        <p:nvSpPr>
          <p:cNvPr id="13" name="Rectangle: Rounded Corners 12">
            <a:extLst>
              <a:ext uri="{FF2B5EF4-FFF2-40B4-BE49-F238E27FC236}">
                <a16:creationId xmlns:a16="http://schemas.microsoft.com/office/drawing/2014/main" id="{393634B7-6DA9-A739-81B9-87EE0ADA0775}"/>
              </a:ext>
            </a:extLst>
          </p:cNvPr>
          <p:cNvSpPr/>
          <p:nvPr/>
        </p:nvSpPr>
        <p:spPr>
          <a:xfrm>
            <a:off x="5056461" y="4828944"/>
            <a:ext cx="2205037" cy="105101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dirty="0"/>
              <a:t>Randomisation</a:t>
            </a:r>
          </a:p>
        </p:txBody>
      </p:sp>
      <p:sp>
        <p:nvSpPr>
          <p:cNvPr id="14" name="Rectangle: Rounded Corners 13">
            <a:extLst>
              <a:ext uri="{FF2B5EF4-FFF2-40B4-BE49-F238E27FC236}">
                <a16:creationId xmlns:a16="http://schemas.microsoft.com/office/drawing/2014/main" id="{09FE53F9-D7A5-9E9B-1605-FF62E3BF96E8}"/>
              </a:ext>
            </a:extLst>
          </p:cNvPr>
          <p:cNvSpPr/>
          <p:nvPr/>
        </p:nvSpPr>
        <p:spPr>
          <a:xfrm>
            <a:off x="7481982" y="4377453"/>
            <a:ext cx="2205037" cy="105101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dirty="0"/>
              <a:t>…</a:t>
            </a:r>
          </a:p>
        </p:txBody>
      </p:sp>
    </p:spTree>
    <p:extLst>
      <p:ext uri="{BB962C8B-B14F-4D97-AF65-F5344CB8AC3E}">
        <p14:creationId xmlns:p14="http://schemas.microsoft.com/office/powerpoint/2010/main" val="1874774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086218-AF97-7009-CD1B-0F693B6F3359}"/>
              </a:ext>
            </a:extLst>
          </p:cNvPr>
          <p:cNvSpPr>
            <a:spLocks noGrp="1"/>
          </p:cNvSpPr>
          <p:nvPr>
            <p:ph type="body" sz="quarter" idx="14"/>
          </p:nvPr>
        </p:nvSpPr>
        <p:spPr/>
        <p:txBody>
          <a:bodyPr/>
          <a:lstStyle/>
          <a:p>
            <a:endParaRPr lang="en-GB"/>
          </a:p>
        </p:txBody>
      </p:sp>
      <p:sp>
        <p:nvSpPr>
          <p:cNvPr id="3" name="Title 2">
            <a:extLst>
              <a:ext uri="{FF2B5EF4-FFF2-40B4-BE49-F238E27FC236}">
                <a16:creationId xmlns:a16="http://schemas.microsoft.com/office/drawing/2014/main" id="{64595255-8A3A-78A3-70EA-0A2D4A2FD552}"/>
              </a:ext>
            </a:extLst>
          </p:cNvPr>
          <p:cNvSpPr>
            <a:spLocks noGrp="1"/>
          </p:cNvSpPr>
          <p:nvPr>
            <p:ph type="title"/>
          </p:nvPr>
        </p:nvSpPr>
        <p:spPr/>
        <p:txBody>
          <a:bodyPr/>
          <a:lstStyle/>
          <a:p>
            <a:r>
              <a:rPr lang="en-GB" dirty="0"/>
              <a:t>What computer benchmarking should be</a:t>
            </a:r>
          </a:p>
        </p:txBody>
      </p:sp>
      <p:sp>
        <p:nvSpPr>
          <p:cNvPr id="5" name="Text Placeholder 4">
            <a:extLst>
              <a:ext uri="{FF2B5EF4-FFF2-40B4-BE49-F238E27FC236}">
                <a16:creationId xmlns:a16="http://schemas.microsoft.com/office/drawing/2014/main" id="{1D73996E-3EEF-AF66-2B60-2C37F5D385C5}"/>
              </a:ext>
            </a:extLst>
          </p:cNvPr>
          <p:cNvSpPr>
            <a:spLocks noGrp="1"/>
          </p:cNvSpPr>
          <p:nvPr>
            <p:ph type="body" sz="quarter" idx="19"/>
          </p:nvPr>
        </p:nvSpPr>
        <p:spPr/>
        <p:txBody>
          <a:bodyPr/>
          <a:lstStyle/>
          <a:p>
            <a:endParaRPr lang="en-GB"/>
          </a:p>
        </p:txBody>
      </p:sp>
      <p:sp>
        <p:nvSpPr>
          <p:cNvPr id="6" name="Rectangle: Rounded Corners 5">
            <a:extLst>
              <a:ext uri="{FF2B5EF4-FFF2-40B4-BE49-F238E27FC236}">
                <a16:creationId xmlns:a16="http://schemas.microsoft.com/office/drawing/2014/main" id="{E942A670-56B3-9977-C2C5-CF1DC952369A}"/>
              </a:ext>
            </a:extLst>
          </p:cNvPr>
          <p:cNvSpPr/>
          <p:nvPr/>
        </p:nvSpPr>
        <p:spPr>
          <a:xfrm>
            <a:off x="5034076" y="1514894"/>
            <a:ext cx="2123122" cy="67022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dirty="0"/>
              <a:t>Take-aways</a:t>
            </a:r>
          </a:p>
        </p:txBody>
      </p:sp>
      <p:sp>
        <p:nvSpPr>
          <p:cNvPr id="7" name="Rectangle: Rounded Corners 6">
            <a:extLst>
              <a:ext uri="{FF2B5EF4-FFF2-40B4-BE49-F238E27FC236}">
                <a16:creationId xmlns:a16="http://schemas.microsoft.com/office/drawing/2014/main" id="{3B930BCA-CAC0-0350-33C5-0BDACCD9AA14}"/>
              </a:ext>
            </a:extLst>
          </p:cNvPr>
          <p:cNvSpPr/>
          <p:nvPr/>
        </p:nvSpPr>
        <p:spPr>
          <a:xfrm>
            <a:off x="2728219" y="2513860"/>
            <a:ext cx="6734836" cy="47030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dirty="0"/>
              <a:t>Computers are used for a vast amount of tasks</a:t>
            </a:r>
          </a:p>
        </p:txBody>
      </p:sp>
      <p:sp>
        <p:nvSpPr>
          <p:cNvPr id="8" name="Rectangle: Rounded Corners 7">
            <a:extLst>
              <a:ext uri="{FF2B5EF4-FFF2-40B4-BE49-F238E27FC236}">
                <a16:creationId xmlns:a16="http://schemas.microsoft.com/office/drawing/2014/main" id="{D475A3A3-C4D3-1257-69DC-DFEFAF08EEB9}"/>
              </a:ext>
            </a:extLst>
          </p:cNvPr>
          <p:cNvSpPr/>
          <p:nvPr/>
        </p:nvSpPr>
        <p:spPr>
          <a:xfrm>
            <a:off x="2728219" y="3174880"/>
            <a:ext cx="6734836" cy="47030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dirty="0"/>
              <a:t>Each task requires solving vastly different problems</a:t>
            </a:r>
          </a:p>
        </p:txBody>
      </p:sp>
      <p:sp>
        <p:nvSpPr>
          <p:cNvPr id="9" name="Rectangle: Rounded Corners 8">
            <a:extLst>
              <a:ext uri="{FF2B5EF4-FFF2-40B4-BE49-F238E27FC236}">
                <a16:creationId xmlns:a16="http://schemas.microsoft.com/office/drawing/2014/main" id="{0375A534-367C-AAC7-F983-D6612CE67B9E}"/>
              </a:ext>
            </a:extLst>
          </p:cNvPr>
          <p:cNvSpPr/>
          <p:nvPr/>
        </p:nvSpPr>
        <p:spPr>
          <a:xfrm>
            <a:off x="2728219" y="3835900"/>
            <a:ext cx="6734836" cy="47030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dirty="0"/>
              <a:t>Each use case has different requirements on performance</a:t>
            </a:r>
          </a:p>
        </p:txBody>
      </p:sp>
      <p:sp>
        <p:nvSpPr>
          <p:cNvPr id="10" name="Rectangle: Rounded Corners 9">
            <a:extLst>
              <a:ext uri="{FF2B5EF4-FFF2-40B4-BE49-F238E27FC236}">
                <a16:creationId xmlns:a16="http://schemas.microsoft.com/office/drawing/2014/main" id="{467F1388-EAA8-0362-03AD-1DA39B245017}"/>
              </a:ext>
            </a:extLst>
          </p:cNvPr>
          <p:cNvSpPr/>
          <p:nvPr/>
        </p:nvSpPr>
        <p:spPr>
          <a:xfrm>
            <a:off x="2438765" y="2389519"/>
            <a:ext cx="7309083" cy="2061714"/>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a:p>
            <a:pPr algn="ctr">
              <a:lnSpc>
                <a:spcPct val="90000"/>
              </a:lnSpc>
              <a:spcBef>
                <a:spcPts val="200"/>
              </a:spcBef>
              <a:spcAft>
                <a:spcPts val="200"/>
              </a:spcAft>
            </a:pPr>
            <a:endParaRPr lang="en-GB" dirty="0"/>
          </a:p>
        </p:txBody>
      </p:sp>
      <p:sp>
        <p:nvSpPr>
          <p:cNvPr id="11" name="Rectangle: Rounded Corners 10">
            <a:extLst>
              <a:ext uri="{FF2B5EF4-FFF2-40B4-BE49-F238E27FC236}">
                <a16:creationId xmlns:a16="http://schemas.microsoft.com/office/drawing/2014/main" id="{5FEFD6D9-840D-77F6-FB26-A83D8F1C4482}"/>
              </a:ext>
            </a:extLst>
          </p:cNvPr>
          <p:cNvSpPr/>
          <p:nvPr/>
        </p:nvSpPr>
        <p:spPr>
          <a:xfrm>
            <a:off x="2438764" y="4710023"/>
            <a:ext cx="7309083" cy="633083"/>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sz="2400" dirty="0"/>
              <a:t>This should form the blueprint for benchmarking</a:t>
            </a:r>
          </a:p>
        </p:txBody>
      </p:sp>
    </p:spTree>
    <p:extLst>
      <p:ext uri="{BB962C8B-B14F-4D97-AF65-F5344CB8AC3E}">
        <p14:creationId xmlns:p14="http://schemas.microsoft.com/office/powerpoint/2010/main" val="396127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D4356-7627-1F78-07C2-E54F1420A68D}"/>
            </a:ext>
          </a:extLst>
        </p:cNvPr>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2A37ECEF-96EA-E5A1-EA02-2EDC679ACCE3}"/>
              </a:ext>
            </a:extLst>
          </p:cNvPr>
          <p:cNvSpPr>
            <a:spLocks noGrp="1"/>
          </p:cNvSpPr>
          <p:nvPr>
            <p:ph type="body" sz="quarter" idx="14"/>
          </p:nvPr>
        </p:nvSpPr>
        <p:spPr/>
        <p:txBody>
          <a:bodyPr/>
          <a:lstStyle/>
          <a:p>
            <a:r>
              <a:rPr lang="en-GB" dirty="0"/>
              <a:t>Theme name</a:t>
            </a:r>
          </a:p>
        </p:txBody>
      </p:sp>
      <p:sp>
        <p:nvSpPr>
          <p:cNvPr id="5" name="Titel 4">
            <a:extLst>
              <a:ext uri="{FF2B5EF4-FFF2-40B4-BE49-F238E27FC236}">
                <a16:creationId xmlns:a16="http://schemas.microsoft.com/office/drawing/2014/main" id="{1C9911B9-9E64-1086-0124-5CAF1D348B8D}"/>
              </a:ext>
            </a:extLst>
          </p:cNvPr>
          <p:cNvSpPr>
            <a:spLocks noGrp="1"/>
          </p:cNvSpPr>
          <p:nvPr>
            <p:ph type="title"/>
          </p:nvPr>
        </p:nvSpPr>
        <p:spPr/>
        <p:txBody>
          <a:bodyPr/>
          <a:lstStyle/>
          <a:p>
            <a:r>
              <a:rPr lang="en-GB" dirty="0"/>
              <a:t>What classical benchmarking currently is</a:t>
            </a:r>
            <a:endParaRPr lang="en-GB" dirty="0">
              <a:solidFill>
                <a:srgbClr val="FF0000"/>
              </a:solidFill>
            </a:endParaRPr>
          </a:p>
        </p:txBody>
      </p:sp>
      <p:sp>
        <p:nvSpPr>
          <p:cNvPr id="35" name="Tijdelijke aanduiding voor dianummer 34">
            <a:extLst>
              <a:ext uri="{FF2B5EF4-FFF2-40B4-BE49-F238E27FC236}">
                <a16:creationId xmlns:a16="http://schemas.microsoft.com/office/drawing/2014/main" id="{0237B447-CF23-46C9-045F-63EFDD5DE4CC}"/>
              </a:ext>
            </a:extLst>
          </p:cNvPr>
          <p:cNvSpPr>
            <a:spLocks noGrp="1"/>
          </p:cNvSpPr>
          <p:nvPr>
            <p:ph type="sldNum" sz="quarter" idx="17"/>
          </p:nvPr>
        </p:nvSpPr>
        <p:spPr/>
        <p:txBody>
          <a:bodyPr/>
          <a:lstStyle/>
          <a:p>
            <a:fld id="{D7B5DC5B-6873-43DB-ADC7-B15ACCE0DFDB}" type="slidenum">
              <a:rPr lang="en-GB" smtClean="0"/>
              <a:pPr/>
              <a:t>9</a:t>
            </a:fld>
            <a:endParaRPr lang="en-GB" dirty="0"/>
          </a:p>
        </p:txBody>
      </p:sp>
      <p:sp>
        <p:nvSpPr>
          <p:cNvPr id="13" name="Tijdelijke aanduiding voor tekst 12">
            <a:extLst>
              <a:ext uri="{FF2B5EF4-FFF2-40B4-BE49-F238E27FC236}">
                <a16:creationId xmlns:a16="http://schemas.microsoft.com/office/drawing/2014/main" id="{9D053A83-BBAB-B556-4453-DE4DF22EAD69}"/>
              </a:ext>
            </a:extLst>
          </p:cNvPr>
          <p:cNvSpPr>
            <a:spLocks noGrp="1"/>
          </p:cNvSpPr>
          <p:nvPr>
            <p:ph type="body" sz="quarter" idx="19"/>
          </p:nvPr>
        </p:nvSpPr>
        <p:spPr/>
        <p:txBody>
          <a:bodyPr/>
          <a:lstStyle/>
          <a:p>
            <a:r>
              <a:rPr lang="en-GB" dirty="0"/>
              <a:t>Place text here</a:t>
            </a:r>
          </a:p>
        </p:txBody>
      </p:sp>
      <p:sp>
        <p:nvSpPr>
          <p:cNvPr id="18" name="Rectangle: Rounded Corners 17">
            <a:extLst>
              <a:ext uri="{FF2B5EF4-FFF2-40B4-BE49-F238E27FC236}">
                <a16:creationId xmlns:a16="http://schemas.microsoft.com/office/drawing/2014/main" id="{7C9DF7DE-82C3-D194-E11C-E3971AA4A42F}"/>
              </a:ext>
            </a:extLst>
          </p:cNvPr>
          <p:cNvSpPr/>
          <p:nvPr/>
        </p:nvSpPr>
        <p:spPr>
          <a:xfrm>
            <a:off x="4433291" y="3403112"/>
            <a:ext cx="1581414" cy="5333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dirty="0" err="1"/>
              <a:t>Linpack</a:t>
            </a:r>
            <a:r>
              <a:rPr lang="en-GB" dirty="0"/>
              <a:t> benchmark</a:t>
            </a:r>
          </a:p>
        </p:txBody>
      </p:sp>
      <p:sp>
        <p:nvSpPr>
          <p:cNvPr id="44" name="Rectangle: Rounded Corners 43">
            <a:extLst>
              <a:ext uri="{FF2B5EF4-FFF2-40B4-BE49-F238E27FC236}">
                <a16:creationId xmlns:a16="http://schemas.microsoft.com/office/drawing/2014/main" id="{0C308E8F-82D0-9672-FD07-E3BBEF2DD2E3}"/>
              </a:ext>
            </a:extLst>
          </p:cNvPr>
          <p:cNvSpPr/>
          <p:nvPr/>
        </p:nvSpPr>
        <p:spPr>
          <a:xfrm>
            <a:off x="9469053" y="5268975"/>
            <a:ext cx="2205037" cy="87216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dirty="0"/>
              <a:t>Benchmark must stimulate full optimisation</a:t>
            </a:r>
          </a:p>
        </p:txBody>
      </p:sp>
      <p:sp>
        <p:nvSpPr>
          <p:cNvPr id="48" name="Rectangle: Rounded Corners 47">
            <a:extLst>
              <a:ext uri="{FF2B5EF4-FFF2-40B4-BE49-F238E27FC236}">
                <a16:creationId xmlns:a16="http://schemas.microsoft.com/office/drawing/2014/main" id="{C04CF2A2-CE43-3A26-934E-E530A060C58D}"/>
              </a:ext>
            </a:extLst>
          </p:cNvPr>
          <p:cNvSpPr/>
          <p:nvPr/>
        </p:nvSpPr>
        <p:spPr>
          <a:xfrm>
            <a:off x="6365886" y="5511087"/>
            <a:ext cx="2205037" cy="87216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dirty="0"/>
              <a:t>Single score allows comparing ; hides relevance</a:t>
            </a:r>
          </a:p>
        </p:txBody>
      </p:sp>
      <p:sp>
        <p:nvSpPr>
          <p:cNvPr id="51" name="Rectangle: Rounded Corners 50">
            <a:extLst>
              <a:ext uri="{FF2B5EF4-FFF2-40B4-BE49-F238E27FC236}">
                <a16:creationId xmlns:a16="http://schemas.microsoft.com/office/drawing/2014/main" id="{B5F53046-0BF1-C3FC-6A66-40CBFCE2B3DE}"/>
              </a:ext>
            </a:extLst>
          </p:cNvPr>
          <p:cNvSpPr/>
          <p:nvPr/>
        </p:nvSpPr>
        <p:spPr>
          <a:xfrm>
            <a:off x="7981828" y="4304635"/>
            <a:ext cx="2205037" cy="87216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dirty="0"/>
              <a:t>Single application &amp; method not representative</a:t>
            </a:r>
          </a:p>
        </p:txBody>
      </p:sp>
      <p:grpSp>
        <p:nvGrpSpPr>
          <p:cNvPr id="63" name="Group 62">
            <a:extLst>
              <a:ext uri="{FF2B5EF4-FFF2-40B4-BE49-F238E27FC236}">
                <a16:creationId xmlns:a16="http://schemas.microsoft.com/office/drawing/2014/main" id="{07113B54-512E-C503-3D70-58F2910C4B59}"/>
              </a:ext>
            </a:extLst>
          </p:cNvPr>
          <p:cNvGrpSpPr/>
          <p:nvPr/>
        </p:nvGrpSpPr>
        <p:grpSpPr>
          <a:xfrm>
            <a:off x="61071" y="1195477"/>
            <a:ext cx="12192000" cy="5662523"/>
            <a:chOff x="0" y="780700"/>
            <a:chExt cx="12192000" cy="5662523"/>
          </a:xfrm>
        </p:grpSpPr>
        <p:cxnSp>
          <p:nvCxnSpPr>
            <p:cNvPr id="2048" name="Straight Connector 2047">
              <a:extLst>
                <a:ext uri="{FF2B5EF4-FFF2-40B4-BE49-F238E27FC236}">
                  <a16:creationId xmlns:a16="http://schemas.microsoft.com/office/drawing/2014/main" id="{CBA80187-A83E-25BC-7613-3C27323BA79B}"/>
                </a:ext>
              </a:extLst>
            </p:cNvPr>
            <p:cNvCxnSpPr>
              <a:cxnSpLocks/>
            </p:cNvCxnSpPr>
            <p:nvPr/>
          </p:nvCxnSpPr>
          <p:spPr>
            <a:xfrm flipV="1">
              <a:off x="6065896" y="780700"/>
              <a:ext cx="30104" cy="5662523"/>
            </a:xfrm>
            <a:prstGeom prst="line">
              <a:avLst/>
            </a:prstGeom>
            <a:ln w="5715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050" name="Straight Connector 2049">
              <a:extLst>
                <a:ext uri="{FF2B5EF4-FFF2-40B4-BE49-F238E27FC236}">
                  <a16:creationId xmlns:a16="http://schemas.microsoft.com/office/drawing/2014/main" id="{8DFEDB8A-358B-903D-0A93-9C388535625F}"/>
                </a:ext>
              </a:extLst>
            </p:cNvPr>
            <p:cNvCxnSpPr/>
            <p:nvPr/>
          </p:nvCxnSpPr>
          <p:spPr>
            <a:xfrm>
              <a:off x="0" y="3607579"/>
              <a:ext cx="12192000" cy="18434"/>
            </a:xfrm>
            <a:prstGeom prst="line">
              <a:avLst/>
            </a:prstGeom>
            <a:ln w="57150" cap="rnd">
              <a:solidFill>
                <a:schemeClr val="accent1"/>
              </a:solidFill>
              <a:round/>
            </a:ln>
          </p:spPr>
          <p:style>
            <a:lnRef idx="1">
              <a:schemeClr val="accent1"/>
            </a:lnRef>
            <a:fillRef idx="0">
              <a:schemeClr val="accent1"/>
            </a:fillRef>
            <a:effectRef idx="0">
              <a:schemeClr val="accent1"/>
            </a:effectRef>
            <a:fontRef idx="minor">
              <a:schemeClr val="tx1"/>
            </a:fontRef>
          </p:style>
        </p:cxnSp>
      </p:grpSp>
      <p:sp>
        <p:nvSpPr>
          <p:cNvPr id="2051" name="Rectangle: Rounded Corners 2050">
            <a:extLst>
              <a:ext uri="{FF2B5EF4-FFF2-40B4-BE49-F238E27FC236}">
                <a16:creationId xmlns:a16="http://schemas.microsoft.com/office/drawing/2014/main" id="{F84C2444-4944-03BC-E91A-9999544FFAE8}"/>
              </a:ext>
            </a:extLst>
          </p:cNvPr>
          <p:cNvSpPr/>
          <p:nvPr/>
        </p:nvSpPr>
        <p:spPr>
          <a:xfrm>
            <a:off x="6244077" y="3403112"/>
            <a:ext cx="1581414" cy="5333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dirty="0"/>
              <a:t>Advantages</a:t>
            </a:r>
          </a:p>
        </p:txBody>
      </p:sp>
      <p:sp>
        <p:nvSpPr>
          <p:cNvPr id="2053" name="Rectangle: Rounded Corners 2052">
            <a:extLst>
              <a:ext uri="{FF2B5EF4-FFF2-40B4-BE49-F238E27FC236}">
                <a16:creationId xmlns:a16="http://schemas.microsoft.com/office/drawing/2014/main" id="{217032CD-233F-A885-EAC8-D3EF41C4FA71}"/>
              </a:ext>
            </a:extLst>
          </p:cNvPr>
          <p:cNvSpPr/>
          <p:nvPr/>
        </p:nvSpPr>
        <p:spPr>
          <a:xfrm>
            <a:off x="6244077" y="4138481"/>
            <a:ext cx="1581414" cy="5333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dirty="0"/>
              <a:t>Lessons for quantum</a:t>
            </a:r>
          </a:p>
        </p:txBody>
      </p:sp>
      <p:sp>
        <p:nvSpPr>
          <p:cNvPr id="2054" name="Rectangle: Rounded Corners 2053">
            <a:extLst>
              <a:ext uri="{FF2B5EF4-FFF2-40B4-BE49-F238E27FC236}">
                <a16:creationId xmlns:a16="http://schemas.microsoft.com/office/drawing/2014/main" id="{2122639E-51B9-FF39-44FC-6F3BDA77A2E2}"/>
              </a:ext>
            </a:extLst>
          </p:cNvPr>
          <p:cNvSpPr/>
          <p:nvPr/>
        </p:nvSpPr>
        <p:spPr>
          <a:xfrm>
            <a:off x="4450206" y="4119065"/>
            <a:ext cx="1581414" cy="5333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dirty="0"/>
              <a:t>Critique</a:t>
            </a:r>
          </a:p>
        </p:txBody>
      </p:sp>
      <p:pic>
        <p:nvPicPr>
          <p:cNvPr id="8" name="Google Shape;572;p26">
            <a:extLst>
              <a:ext uri="{FF2B5EF4-FFF2-40B4-BE49-F238E27FC236}">
                <a16:creationId xmlns:a16="http://schemas.microsoft.com/office/drawing/2014/main" id="{DFD99154-A711-0B70-BEBA-3471FAAA3825}"/>
              </a:ext>
            </a:extLst>
          </p:cNvPr>
          <p:cNvPicPr preferRelativeResize="0"/>
          <p:nvPr/>
        </p:nvPicPr>
        <p:blipFill>
          <a:blip r:embed="rId4">
            <a:alphaModFix/>
          </a:blip>
          <a:stretch>
            <a:fillRect/>
          </a:stretch>
        </p:blipFill>
        <p:spPr>
          <a:xfrm>
            <a:off x="2686172" y="1346506"/>
            <a:ext cx="3232076" cy="1797376"/>
          </a:xfrm>
          <a:prstGeom prst="roundRect">
            <a:avLst/>
          </a:prstGeom>
          <a:noFill/>
          <a:ln>
            <a:noFill/>
          </a:ln>
        </p:spPr>
      </p:pic>
      <p:pic>
        <p:nvPicPr>
          <p:cNvPr id="19" name="Google Shape;579;p27">
            <a:extLst>
              <a:ext uri="{FF2B5EF4-FFF2-40B4-BE49-F238E27FC236}">
                <a16:creationId xmlns:a16="http://schemas.microsoft.com/office/drawing/2014/main" id="{92EBEDD9-21DC-4BB5-D669-1A29DA5FAB9E}"/>
              </a:ext>
            </a:extLst>
          </p:cNvPr>
          <p:cNvPicPr preferRelativeResize="0"/>
          <p:nvPr/>
        </p:nvPicPr>
        <p:blipFill>
          <a:blip r:embed="rId5">
            <a:alphaModFix/>
          </a:blip>
          <a:stretch>
            <a:fillRect/>
          </a:stretch>
        </p:blipFill>
        <p:spPr>
          <a:xfrm>
            <a:off x="8371934" y="1169093"/>
            <a:ext cx="3647437" cy="1382966"/>
          </a:xfrm>
          <a:prstGeom prst="roundRect">
            <a:avLst/>
          </a:prstGeom>
          <a:noFill/>
          <a:ln>
            <a:noFill/>
          </a:ln>
        </p:spPr>
      </p:pic>
      <p:sp>
        <p:nvSpPr>
          <p:cNvPr id="27" name="Rectangle: Rounded Corners 26">
            <a:extLst>
              <a:ext uri="{FF2B5EF4-FFF2-40B4-BE49-F238E27FC236}">
                <a16:creationId xmlns:a16="http://schemas.microsoft.com/office/drawing/2014/main" id="{2B18E42D-F96C-F747-5F9B-72ADB252503B}"/>
              </a:ext>
            </a:extLst>
          </p:cNvPr>
          <p:cNvSpPr/>
          <p:nvPr/>
        </p:nvSpPr>
        <p:spPr>
          <a:xfrm>
            <a:off x="9046107" y="2794171"/>
            <a:ext cx="1651003" cy="63482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dirty="0"/>
              <a:t>Scalable</a:t>
            </a:r>
          </a:p>
        </p:txBody>
      </p:sp>
      <p:sp>
        <p:nvSpPr>
          <p:cNvPr id="39" name="Rectangle: Rounded Corners 38">
            <a:extLst>
              <a:ext uri="{FF2B5EF4-FFF2-40B4-BE49-F238E27FC236}">
                <a16:creationId xmlns:a16="http://schemas.microsoft.com/office/drawing/2014/main" id="{4436EAF2-4269-C7F6-8ECB-70C8ECCB86E5}"/>
              </a:ext>
            </a:extLst>
          </p:cNvPr>
          <p:cNvSpPr/>
          <p:nvPr/>
        </p:nvSpPr>
        <p:spPr>
          <a:xfrm>
            <a:off x="6425083" y="1804181"/>
            <a:ext cx="1651003" cy="63482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dirty="0"/>
              <a:t>Single-score</a:t>
            </a:r>
          </a:p>
        </p:txBody>
      </p:sp>
      <p:sp>
        <p:nvSpPr>
          <p:cNvPr id="43" name="Rectangle: Rounded Corners 42">
            <a:extLst>
              <a:ext uri="{FF2B5EF4-FFF2-40B4-BE49-F238E27FC236}">
                <a16:creationId xmlns:a16="http://schemas.microsoft.com/office/drawing/2014/main" id="{E0A66465-638A-C5A9-9370-D2C273538981}"/>
              </a:ext>
            </a:extLst>
          </p:cNvPr>
          <p:cNvSpPr/>
          <p:nvPr/>
        </p:nvSpPr>
        <p:spPr>
          <a:xfrm>
            <a:off x="172501" y="1558010"/>
            <a:ext cx="2205037" cy="87216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dirty="0"/>
              <a:t>Solving dense system of linear equations</a:t>
            </a:r>
          </a:p>
        </p:txBody>
      </p:sp>
      <p:sp>
        <p:nvSpPr>
          <p:cNvPr id="45" name="Rectangle: Rounded Corners 44">
            <a:extLst>
              <a:ext uri="{FF2B5EF4-FFF2-40B4-BE49-F238E27FC236}">
                <a16:creationId xmlns:a16="http://schemas.microsoft.com/office/drawing/2014/main" id="{B757C096-C8D5-AD51-0082-ADC5E2145EA6}"/>
              </a:ext>
            </a:extLst>
          </p:cNvPr>
          <p:cNvSpPr/>
          <p:nvPr/>
        </p:nvSpPr>
        <p:spPr>
          <a:xfrm>
            <a:off x="326818" y="2728398"/>
            <a:ext cx="2205037" cy="87216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dirty="0"/>
              <a:t>Using specified solution method</a:t>
            </a:r>
          </a:p>
        </p:txBody>
      </p:sp>
      <p:sp>
        <p:nvSpPr>
          <p:cNvPr id="46" name="Rectangle: Rounded Corners 45">
            <a:extLst>
              <a:ext uri="{FF2B5EF4-FFF2-40B4-BE49-F238E27FC236}">
                <a16:creationId xmlns:a16="http://schemas.microsoft.com/office/drawing/2014/main" id="{0D1C5229-034C-4F2C-437C-F9DEE6B62E15}"/>
              </a:ext>
            </a:extLst>
          </p:cNvPr>
          <p:cNvSpPr/>
          <p:nvPr/>
        </p:nvSpPr>
        <p:spPr>
          <a:xfrm>
            <a:off x="486501" y="4271466"/>
            <a:ext cx="2205037" cy="87216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dirty="0"/>
              <a:t>Solving linear systems is not representative</a:t>
            </a:r>
          </a:p>
        </p:txBody>
      </p:sp>
      <p:sp>
        <p:nvSpPr>
          <p:cNvPr id="47" name="Rectangle: Rounded Corners 46">
            <a:extLst>
              <a:ext uri="{FF2B5EF4-FFF2-40B4-BE49-F238E27FC236}">
                <a16:creationId xmlns:a16="http://schemas.microsoft.com/office/drawing/2014/main" id="{23182754-0241-4A8F-6B17-C09F59B8D732}"/>
              </a:ext>
            </a:extLst>
          </p:cNvPr>
          <p:cNvSpPr/>
          <p:nvPr/>
        </p:nvSpPr>
        <p:spPr>
          <a:xfrm>
            <a:off x="3199691" y="5196891"/>
            <a:ext cx="2205037" cy="87216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dirty="0"/>
              <a:t>HPC systems optimise system </a:t>
            </a:r>
            <a:r>
              <a:rPr lang="en-GB" dirty="0" err="1"/>
              <a:t>w.r.t.</a:t>
            </a:r>
            <a:r>
              <a:rPr lang="en-GB" dirty="0"/>
              <a:t> benchmark</a:t>
            </a:r>
          </a:p>
        </p:txBody>
      </p:sp>
    </p:spTree>
    <p:extLst>
      <p:ext uri="{BB962C8B-B14F-4D97-AF65-F5344CB8AC3E}">
        <p14:creationId xmlns:p14="http://schemas.microsoft.com/office/powerpoint/2010/main" val="184204511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5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5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5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44" grpId="0" animBg="1"/>
      <p:bldP spid="48" grpId="0" animBg="1"/>
      <p:bldP spid="51" grpId="0" animBg="1"/>
      <p:bldP spid="2051" grpId="0" animBg="1"/>
      <p:bldP spid="2053" grpId="0" animBg="1"/>
      <p:bldP spid="2054" grpId="0" animBg="1"/>
      <p:bldP spid="27" grpId="0" animBg="1"/>
      <p:bldP spid="39" grpId="0" animBg="1"/>
      <p:bldP spid="43" grpId="0" animBg="1"/>
      <p:bldP spid="45" grpId="0" animBg="1"/>
      <p:bldP spid="46" grpId="0" animBg="1"/>
      <p:bldP spid="47" grpId="0" animBg="1"/>
    </p:bldLst>
  </p:timing>
  <p:extLst>
    <p:ext uri="{6950BFC3-D8DA-4A85-94F7-54DA5524770B}">
      <p188:commentRel xmlns:p188="http://schemas.microsoft.com/office/powerpoint/2018/8/main" r:id="rId3"/>
    </p:ext>
  </p:extLst>
</p:sld>
</file>

<file path=ppt/theme/theme1.xml><?xml version="1.0" encoding="utf-8"?>
<a:theme xmlns:a="http://schemas.openxmlformats.org/drawingml/2006/main" name="TNO Template-set">
  <a:themeElements>
    <a:clrScheme name="TNO Kleuren">
      <a:dk1>
        <a:srgbClr val="00030A"/>
      </a:dk1>
      <a:lt1>
        <a:sysClr val="window" lastClr="FFFFFF"/>
      </a:lt1>
      <a:dk2>
        <a:srgbClr val="000000"/>
      </a:dk2>
      <a:lt2>
        <a:srgbClr val="F0F3FA"/>
      </a:lt2>
      <a:accent1>
        <a:srgbClr val="123EB7"/>
      </a:accent1>
      <a:accent2>
        <a:srgbClr val="002484"/>
      </a:accent2>
      <a:accent3>
        <a:srgbClr val="F0F3FA"/>
      </a:accent3>
      <a:accent4>
        <a:srgbClr val="3369FF"/>
      </a:accent4>
      <a:accent5>
        <a:srgbClr val="F57118"/>
      </a:accent5>
      <a:accent6>
        <a:srgbClr val="F0F0F0"/>
      </a:accent6>
      <a:hlink>
        <a:srgbClr val="123EB7"/>
      </a:hlink>
      <a:folHlink>
        <a:srgbClr val="F0F0F0"/>
      </a:folHlink>
    </a:clrScheme>
    <a:fontScheme name="Aangepast 5">
      <a:majorFont>
        <a:latin typeface="PP Object Sans Heavy"/>
        <a:ea typeface=""/>
        <a:cs typeface=""/>
      </a:majorFont>
      <a:minorFont>
        <a:latin typeface="FS Me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44000" tIns="144000" rIns="144000" bIns="144000" rtlCol="0" anchor="ctr"/>
      <a:lstStyle>
        <a:defPPr algn="ctr">
          <a:lnSpc>
            <a:spcPct val="90000"/>
          </a:lnSpc>
          <a:spcBef>
            <a:spcPts val="200"/>
          </a:spcBef>
          <a:spcAft>
            <a:spcPts val="200"/>
          </a:spcAft>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accent1"/>
          </a:solidFill>
          <a:roun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lnSpc>
            <a:spcPct val="90000"/>
          </a:lnSpc>
          <a:spcBef>
            <a:spcPts val="600"/>
          </a:spcBef>
          <a:spcAft>
            <a:spcPts val="600"/>
          </a:spcAft>
          <a:defRPr sz="16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4970</TotalTime>
  <Words>686</Words>
  <Application>Microsoft Office PowerPoint</Application>
  <PresentationFormat>Widescreen</PresentationFormat>
  <Paragraphs>277</Paragraphs>
  <Slides>20</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Cambria Math</vt:lpstr>
      <vt:lpstr>Arial</vt:lpstr>
      <vt:lpstr>FS Me Pro</vt:lpstr>
      <vt:lpstr>Segoe UI</vt:lpstr>
      <vt:lpstr>Calibri</vt:lpstr>
      <vt:lpstr>PP Object Sans Heavy</vt:lpstr>
      <vt:lpstr>TNO Template-set</vt:lpstr>
      <vt:lpstr>QuAS: Quantum Application Score</vt:lpstr>
      <vt:lpstr>Study on application-level benchmarking</vt:lpstr>
      <vt:lpstr>What computer benchmarking should be </vt:lpstr>
      <vt:lpstr>What is performance?</vt:lpstr>
      <vt:lpstr>What is performance?</vt:lpstr>
      <vt:lpstr>What is performance?</vt:lpstr>
      <vt:lpstr>What are real-life problems?</vt:lpstr>
      <vt:lpstr>What computer benchmarking should be</vt:lpstr>
      <vt:lpstr>What classical benchmarking currently is</vt:lpstr>
      <vt:lpstr>What quantum benchmarking currently is</vt:lpstr>
      <vt:lpstr>Quantum Application Score - idea</vt:lpstr>
      <vt:lpstr>Quantum Application Score - workings</vt:lpstr>
      <vt:lpstr>Quantum Application Score - results</vt:lpstr>
      <vt:lpstr>Conclusion</vt:lpstr>
      <vt:lpstr>Conclusion</vt:lpstr>
      <vt:lpstr>Conclusion</vt:lpstr>
      <vt:lpstr>Conclusion</vt:lpstr>
      <vt:lpstr>Conclusion</vt:lpstr>
      <vt:lpstr>Conclusion</vt:lpstr>
      <vt:lpstr>Thank you   Questions? ward.vanderschoot@tno.nl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QuAS: Quantum Application Score</dc:title>
  <dc:creator>Koen Mesman, Ward van der Schoot, Matthias Möller, Niels Neumann</dc:creator>
  <cp:keywords/>
  <cp:lastModifiedBy>Schoot, W.E. (Ward) van der</cp:lastModifiedBy>
  <cp:revision>111</cp:revision>
  <dcterms:created xsi:type="dcterms:W3CDTF">2018-03-15T13:05:51Z</dcterms:created>
  <dcterms:modified xsi:type="dcterms:W3CDTF">2025-06-19T15:35:30Z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1175448</vt:lpwstr>
  </property>
  <property fmtid="{D5CDD505-2E9C-101B-9397-08002B2CF9AE}" pid="3" name="NXPowerLiteSettings">
    <vt:lpwstr>C700052003A000</vt:lpwstr>
  </property>
  <property fmtid="{D5CDD505-2E9C-101B-9397-08002B2CF9AE}" pid="4" name="NXPowerLiteVersion">
    <vt:lpwstr>D8.0.4</vt:lpwstr>
  </property>
  <property fmtid="{D5CDD505-2E9C-101B-9397-08002B2CF9AE}" pid="5" name="do_Template">
    <vt:lpwstr>TNO.pptx</vt:lpwstr>
  </property>
  <property fmtid="{D5CDD505-2E9C-101B-9397-08002B2CF9AE}" pid="6" name="do_LanguageID">
    <vt:lpwstr>2057</vt:lpwstr>
  </property>
  <property fmtid="{D5CDD505-2E9C-101B-9397-08002B2CF9AE}" pid="7" name="CreatedWithVersion">
    <vt:lpwstr>1.11.3</vt:lpwstr>
  </property>
  <property fmtid="{D5CDD505-2E9C-101B-9397-08002B2CF9AE}" pid="8" name="do_Title">
    <vt:lpwstr>QuAS: Quantum Application Score</vt:lpwstr>
  </property>
  <property fmtid="{D5CDD505-2E9C-101B-9397-08002B2CF9AE}" pid="9" name="do_Subtitle">
    <vt:lpwstr>TQCI seminar for quantum computer benchmarking</vt:lpwstr>
  </property>
  <property fmtid="{D5CDD505-2E9C-101B-9397-08002B2CF9AE}" pid="10" name="do_Speaker">
    <vt:lpwstr>Koen Mesman, Ward van der Schoot, Matthias Möller, Niels Neumann</vt:lpwstr>
  </property>
  <property fmtid="{D5CDD505-2E9C-101B-9397-08002B2CF9AE}" pid="11" name="do_Location">
    <vt:lpwstr/>
  </property>
  <property fmtid="{D5CDD505-2E9C-101B-9397-08002B2CF9AE}" pid="12" name="do_Date">
    <vt:lpwstr>False</vt:lpwstr>
  </property>
  <property fmtid="{D5CDD505-2E9C-101B-9397-08002B2CF9AE}" pid="13" name="do_DateHandout">
    <vt:lpwstr>False</vt:lpwstr>
  </property>
  <property fmtid="{D5CDD505-2E9C-101B-9397-08002B2CF9AE}" pid="14" name="do_DateValue">
    <vt:lpwstr>19-06-2025</vt:lpwstr>
  </property>
  <property fmtid="{D5CDD505-2E9C-101B-9397-08002B2CF9AE}" pid="15" name="do_SlideNumber">
    <vt:lpwstr>False</vt:lpwstr>
  </property>
  <property fmtid="{D5CDD505-2E9C-101B-9397-08002B2CF9AE}" pid="16" name="do_SlideNumberHandout">
    <vt:lpwstr>False</vt:lpwstr>
  </property>
  <property fmtid="{D5CDD505-2E9C-101B-9397-08002B2CF9AE}" pid="17" name="do_Footer">
    <vt:lpwstr>False</vt:lpwstr>
  </property>
  <property fmtid="{D5CDD505-2E9C-101B-9397-08002B2CF9AE}" pid="18" name="do_FooterHandout">
    <vt:lpwstr>False</vt:lpwstr>
  </property>
  <property fmtid="{D5CDD505-2E9C-101B-9397-08002B2CF9AE}" pid="19" name="do_Language">
    <vt:lpwstr>2057</vt:lpwstr>
  </property>
</Properties>
</file>