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1" r:id="rId2"/>
    <p:sldId id="317" r:id="rId3"/>
    <p:sldId id="318" r:id="rId4"/>
    <p:sldId id="319" r:id="rId5"/>
    <p:sldId id="321" r:id="rId6"/>
    <p:sldId id="303" r:id="rId7"/>
    <p:sldId id="316" r:id="rId8"/>
    <p:sldId id="302" r:id="rId9"/>
    <p:sldId id="293" r:id="rId10"/>
    <p:sldId id="322" r:id="rId11"/>
    <p:sldId id="326" r:id="rId12"/>
    <p:sldId id="324" r:id="rId13"/>
    <p:sldId id="325" r:id="rId14"/>
    <p:sldId id="314" r:id="rId15"/>
    <p:sldId id="30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3A7"/>
    <a:srgbClr val="79D052"/>
    <a:srgbClr val="92D050"/>
    <a:srgbClr val="87CC47"/>
    <a:srgbClr val="9DD848"/>
    <a:srgbClr val="2F9D84"/>
    <a:srgbClr val="26858E"/>
    <a:srgbClr val="90EC92"/>
    <a:srgbClr val="F9FDFE"/>
    <a:srgbClr val="A1D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5178" autoAdjust="0"/>
  </p:normalViewPr>
  <p:slideViewPr>
    <p:cSldViewPr snapToGrid="0">
      <p:cViewPr varScale="1">
        <p:scale>
          <a:sx n="100" d="100"/>
          <a:sy n="100" d="100"/>
        </p:scale>
        <p:origin x="6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200" d="100"/>
        <a:sy n="200" d="100"/>
      </p:scale>
      <p:origin x="0" y="-468"/>
    </p:cViewPr>
  </p:sorterViewPr>
  <p:notesViewPr>
    <p:cSldViewPr snapToGrid="0">
      <p:cViewPr varScale="1">
        <p:scale>
          <a:sx n="120" d="100"/>
          <a:sy n="120" d="100"/>
        </p:scale>
        <p:origin x="7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611B-6DDD-45FA-9F04-C2921D4A20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906C9-D048-4C9D-BA00-D1EDA1BB591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32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5EE7A180-8B55-4601-A0F0-4D1F201244DA}" type="datetimeFigureOut">
              <a:rPr lang="fr-FR" smtClean="0"/>
              <a:pPr/>
              <a:t>13/11/2024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9BE9453D-9CCC-4051-9DF8-37E3D8CCF79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187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19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34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33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932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thalesgroup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twitter.com/thalesgroup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thalesgroup" TargetMode="External"/><Relationship Id="rId5" Type="http://schemas.openxmlformats.org/officeDocument/2006/relationships/hyperlink" Target="https://www.linkedin.com/company/thales/" TargetMode="External"/><Relationship Id="rId4" Type="http://schemas.openxmlformats.org/officeDocument/2006/relationships/hyperlink" Target="https://www.thalesgroup.com/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halesgroup.com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A98F7-F159-F60F-46D6-839BCF439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0592" cy="68572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50207CD-A770-7650-0856-F0FB42E743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7543" b="48236"/>
          <a:stretch>
            <a:fillRect/>
          </a:stretch>
        </p:blipFill>
        <p:spPr>
          <a:xfrm>
            <a:off x="-1" y="1747081"/>
            <a:ext cx="5976472" cy="5110919"/>
          </a:xfrm>
          <a:custGeom>
            <a:avLst/>
            <a:gdLst>
              <a:gd name="connsiteX0" fmla="*/ 0 w 5976472"/>
              <a:gd name="connsiteY0" fmla="*/ 0 h 5110919"/>
              <a:gd name="connsiteX1" fmla="*/ 5976472 w 5976472"/>
              <a:gd name="connsiteY1" fmla="*/ 0 h 5110919"/>
              <a:gd name="connsiteX2" fmla="*/ 5976472 w 5976472"/>
              <a:gd name="connsiteY2" fmla="*/ 5110919 h 5110919"/>
              <a:gd name="connsiteX3" fmla="*/ 0 w 5976472"/>
              <a:gd name="connsiteY3" fmla="*/ 5110919 h 5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472" h="5110919">
                <a:moveTo>
                  <a:pt x="0" y="0"/>
                </a:moveTo>
                <a:lnTo>
                  <a:pt x="5976472" y="0"/>
                </a:lnTo>
                <a:lnTo>
                  <a:pt x="5976472" y="5110919"/>
                </a:lnTo>
                <a:lnTo>
                  <a:pt x="0" y="511091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2B3475-6FA1-E38C-363D-23108F8B1BFB}"/>
              </a:ext>
            </a:extLst>
          </p:cNvPr>
          <p:cNvSpPr/>
          <p:nvPr userDrawn="1"/>
        </p:nvSpPr>
        <p:spPr>
          <a:xfrm>
            <a:off x="10083800" y="219075"/>
            <a:ext cx="2108200" cy="691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le 146">
            <a:extLst>
              <a:ext uri="{FF2B5EF4-FFF2-40B4-BE49-F238E27FC236}">
                <a16:creationId xmlns:a16="http://schemas.microsoft.com/office/drawing/2014/main" id="{A71C9AF5-7C53-980E-3913-667C7DB10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2662254"/>
            <a:ext cx="3815273" cy="1661993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Presentation title on two 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or three lines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86C7C7-E3F1-C112-8757-C612FE801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628182"/>
            <a:ext cx="3815273" cy="60298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300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ON ONE OR TWO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F45B7-71C6-1485-8A5A-3C39FEF1F517}"/>
              </a:ext>
            </a:extLst>
          </p:cNvPr>
          <p:cNvSpPr txBox="1"/>
          <p:nvPr userDrawn="1"/>
        </p:nvSpPr>
        <p:spPr>
          <a:xfrm>
            <a:off x="1079500" y="5769997"/>
            <a:ext cx="1673012" cy="171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noProof="0" dirty="0">
                <a:solidFill>
                  <a:schemeClr val="bg1"/>
                </a:solidFill>
              </a:rPr>
              <a:t>www.thalesgroup.com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FAD99C-B3D0-6CC4-860A-EB979C5D2128}"/>
              </a:ext>
            </a:extLst>
          </p:cNvPr>
          <p:cNvGrpSpPr/>
          <p:nvPr userDrawn="1"/>
        </p:nvGrpSpPr>
        <p:grpSpPr>
          <a:xfrm>
            <a:off x="10330251" y="410247"/>
            <a:ext cx="1391849" cy="309268"/>
            <a:chOff x="10330251" y="410247"/>
            <a:chExt cx="1391849" cy="3092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CFF10F7-10F5-C7BE-C835-D27D10041F98}"/>
                </a:ext>
              </a:extLst>
            </p:cNvPr>
            <p:cNvSpPr/>
            <p:nvPr/>
          </p:nvSpPr>
          <p:spPr>
            <a:xfrm>
              <a:off x="11543732" y="410247"/>
              <a:ext cx="178368" cy="165135"/>
            </a:xfrm>
            <a:custGeom>
              <a:avLst/>
              <a:gdLst>
                <a:gd name="connsiteX0" fmla="*/ 590550 w 590550"/>
                <a:gd name="connsiteY0" fmla="*/ 401003 h 546735"/>
                <a:gd name="connsiteX1" fmla="*/ 509588 w 590550"/>
                <a:gd name="connsiteY1" fmla="*/ 515303 h 546735"/>
                <a:gd name="connsiteX2" fmla="*/ 264795 w 590550"/>
                <a:gd name="connsiteY2" fmla="*/ 546735 h 546735"/>
                <a:gd name="connsiteX3" fmla="*/ 0 w 590550"/>
                <a:gd name="connsiteY3" fmla="*/ 521970 h 546735"/>
                <a:gd name="connsiteX4" fmla="*/ 0 w 590550"/>
                <a:gd name="connsiteY4" fmla="*/ 436245 h 546735"/>
                <a:gd name="connsiteX5" fmla="*/ 469583 w 590550"/>
                <a:gd name="connsiteY5" fmla="*/ 436245 h 546735"/>
                <a:gd name="connsiteX6" fmla="*/ 469583 w 590550"/>
                <a:gd name="connsiteY6" fmla="*/ 319088 h 546735"/>
                <a:gd name="connsiteX7" fmla="*/ 137160 w 590550"/>
                <a:gd name="connsiteY7" fmla="*/ 319088 h 546735"/>
                <a:gd name="connsiteX8" fmla="*/ 0 w 590550"/>
                <a:gd name="connsiteY8" fmla="*/ 194310 h 546735"/>
                <a:gd name="connsiteX9" fmla="*/ 0 w 590550"/>
                <a:gd name="connsiteY9" fmla="*/ 142875 h 546735"/>
                <a:gd name="connsiteX10" fmla="*/ 84773 w 590550"/>
                <a:gd name="connsiteY10" fmla="*/ 26670 h 546735"/>
                <a:gd name="connsiteX11" fmla="*/ 318135 w 590550"/>
                <a:gd name="connsiteY11" fmla="*/ 0 h 546735"/>
                <a:gd name="connsiteX12" fmla="*/ 582930 w 590550"/>
                <a:gd name="connsiteY12" fmla="*/ 25718 h 546735"/>
                <a:gd name="connsiteX13" fmla="*/ 582930 w 590550"/>
                <a:gd name="connsiteY13" fmla="*/ 111443 h 546735"/>
                <a:gd name="connsiteX14" fmla="*/ 120968 w 590550"/>
                <a:gd name="connsiteY14" fmla="*/ 111443 h 546735"/>
                <a:gd name="connsiteX15" fmla="*/ 120968 w 590550"/>
                <a:gd name="connsiteY15" fmla="*/ 209550 h 546735"/>
                <a:gd name="connsiteX16" fmla="*/ 453390 w 590550"/>
                <a:gd name="connsiteY16" fmla="*/ 209550 h 546735"/>
                <a:gd name="connsiteX17" fmla="*/ 590550 w 590550"/>
                <a:gd name="connsiteY17" fmla="*/ 334328 h 546735"/>
                <a:gd name="connsiteX18" fmla="*/ 590550 w 590550"/>
                <a:gd name="connsiteY18" fmla="*/ 401003 h 54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50" h="546735">
                  <a:moveTo>
                    <a:pt x="590550" y="401003"/>
                  </a:moveTo>
                  <a:cubicBezTo>
                    <a:pt x="590550" y="475298"/>
                    <a:pt x="568643" y="497205"/>
                    <a:pt x="509588" y="515303"/>
                  </a:cubicBezTo>
                  <a:cubicBezTo>
                    <a:pt x="445770" y="534353"/>
                    <a:pt x="332423" y="546735"/>
                    <a:pt x="264795" y="546735"/>
                  </a:cubicBezTo>
                  <a:cubicBezTo>
                    <a:pt x="184785" y="546735"/>
                    <a:pt x="84773" y="541973"/>
                    <a:pt x="0" y="521970"/>
                  </a:cubicBezTo>
                  <a:lnTo>
                    <a:pt x="0" y="436245"/>
                  </a:lnTo>
                  <a:lnTo>
                    <a:pt x="469583" y="436245"/>
                  </a:lnTo>
                  <a:lnTo>
                    <a:pt x="469583" y="319088"/>
                  </a:lnTo>
                  <a:lnTo>
                    <a:pt x="137160" y="319088"/>
                  </a:lnTo>
                  <a:cubicBezTo>
                    <a:pt x="37148" y="319088"/>
                    <a:pt x="0" y="291465"/>
                    <a:pt x="0" y="194310"/>
                  </a:cubicBezTo>
                  <a:lnTo>
                    <a:pt x="0" y="142875"/>
                  </a:lnTo>
                  <a:cubicBezTo>
                    <a:pt x="0" y="65723"/>
                    <a:pt x="22860" y="42863"/>
                    <a:pt x="84773" y="26670"/>
                  </a:cubicBezTo>
                  <a:cubicBezTo>
                    <a:pt x="147638" y="10478"/>
                    <a:pt x="250508" y="0"/>
                    <a:pt x="318135" y="0"/>
                  </a:cubicBezTo>
                  <a:cubicBezTo>
                    <a:pt x="400050" y="0"/>
                    <a:pt x="498158" y="6668"/>
                    <a:pt x="582930" y="25718"/>
                  </a:cubicBezTo>
                  <a:lnTo>
                    <a:pt x="582930" y="111443"/>
                  </a:lnTo>
                  <a:lnTo>
                    <a:pt x="120968" y="111443"/>
                  </a:lnTo>
                  <a:lnTo>
                    <a:pt x="120968" y="209550"/>
                  </a:lnTo>
                  <a:lnTo>
                    <a:pt x="453390" y="209550"/>
                  </a:lnTo>
                  <a:cubicBezTo>
                    <a:pt x="553403" y="209550"/>
                    <a:pt x="590550" y="236220"/>
                    <a:pt x="590550" y="334328"/>
                  </a:cubicBezTo>
                  <a:lnTo>
                    <a:pt x="590550" y="4010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C2173D-56FC-54AF-C5C3-B862515738EB}"/>
                </a:ext>
              </a:extLst>
            </p:cNvPr>
            <p:cNvSpPr/>
            <p:nvPr/>
          </p:nvSpPr>
          <p:spPr>
            <a:xfrm>
              <a:off x="11304085" y="410247"/>
              <a:ext cx="176067" cy="164847"/>
            </a:xfrm>
            <a:custGeom>
              <a:avLst/>
              <a:gdLst>
                <a:gd name="connsiteX0" fmla="*/ 582930 w 582930"/>
                <a:gd name="connsiteY0" fmla="*/ 521018 h 545782"/>
                <a:gd name="connsiteX1" fmla="*/ 292418 w 582930"/>
                <a:gd name="connsiteY1" fmla="*/ 545783 h 545782"/>
                <a:gd name="connsiteX2" fmla="*/ 0 w 582930"/>
                <a:gd name="connsiteY2" fmla="*/ 521018 h 545782"/>
                <a:gd name="connsiteX3" fmla="*/ 0 w 582930"/>
                <a:gd name="connsiteY3" fmla="*/ 25718 h 545782"/>
                <a:gd name="connsiteX4" fmla="*/ 290513 w 582930"/>
                <a:gd name="connsiteY4" fmla="*/ 0 h 545782"/>
                <a:gd name="connsiteX5" fmla="*/ 579120 w 582930"/>
                <a:gd name="connsiteY5" fmla="*/ 25718 h 545782"/>
                <a:gd name="connsiteX6" fmla="*/ 579120 w 582930"/>
                <a:gd name="connsiteY6" fmla="*/ 114300 h 545782"/>
                <a:gd name="connsiteX7" fmla="*/ 139065 w 582930"/>
                <a:gd name="connsiteY7" fmla="*/ 114300 h 545782"/>
                <a:gd name="connsiteX8" fmla="*/ 139065 w 582930"/>
                <a:gd name="connsiteY8" fmla="*/ 213360 h 545782"/>
                <a:gd name="connsiteX9" fmla="*/ 425768 w 582930"/>
                <a:gd name="connsiteY9" fmla="*/ 213360 h 545782"/>
                <a:gd name="connsiteX10" fmla="*/ 425768 w 582930"/>
                <a:gd name="connsiteY10" fmla="*/ 316230 h 545782"/>
                <a:gd name="connsiteX11" fmla="*/ 139065 w 582930"/>
                <a:gd name="connsiteY11" fmla="*/ 316230 h 545782"/>
                <a:gd name="connsiteX12" fmla="*/ 139065 w 582930"/>
                <a:gd name="connsiteY12" fmla="*/ 433388 h 545782"/>
                <a:gd name="connsiteX13" fmla="*/ 581025 w 582930"/>
                <a:gd name="connsiteY13" fmla="*/ 433388 h 545782"/>
                <a:gd name="connsiteX14" fmla="*/ 581025 w 582930"/>
                <a:gd name="connsiteY14" fmla="*/ 521018 h 5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2930" h="545782">
                  <a:moveTo>
                    <a:pt x="582930" y="521018"/>
                  </a:moveTo>
                  <a:cubicBezTo>
                    <a:pt x="485775" y="540068"/>
                    <a:pt x="387668" y="545783"/>
                    <a:pt x="292418" y="545783"/>
                  </a:cubicBezTo>
                  <a:cubicBezTo>
                    <a:pt x="197168" y="545783"/>
                    <a:pt x="98107" y="540068"/>
                    <a:pt x="0" y="521018"/>
                  </a:cubicBezTo>
                  <a:lnTo>
                    <a:pt x="0" y="25718"/>
                  </a:lnTo>
                  <a:cubicBezTo>
                    <a:pt x="97155" y="6668"/>
                    <a:pt x="196215" y="0"/>
                    <a:pt x="290513" y="0"/>
                  </a:cubicBezTo>
                  <a:cubicBezTo>
                    <a:pt x="385763" y="0"/>
                    <a:pt x="481965" y="5715"/>
                    <a:pt x="579120" y="25718"/>
                  </a:cubicBezTo>
                  <a:lnTo>
                    <a:pt x="579120" y="114300"/>
                  </a:lnTo>
                  <a:lnTo>
                    <a:pt x="139065" y="114300"/>
                  </a:lnTo>
                  <a:lnTo>
                    <a:pt x="139065" y="213360"/>
                  </a:lnTo>
                  <a:lnTo>
                    <a:pt x="425768" y="213360"/>
                  </a:lnTo>
                  <a:lnTo>
                    <a:pt x="425768" y="316230"/>
                  </a:lnTo>
                  <a:lnTo>
                    <a:pt x="139065" y="316230"/>
                  </a:lnTo>
                  <a:lnTo>
                    <a:pt x="139065" y="433388"/>
                  </a:lnTo>
                  <a:lnTo>
                    <a:pt x="581025" y="433388"/>
                  </a:lnTo>
                  <a:lnTo>
                    <a:pt x="581025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FD627E-F237-0CC9-C8A4-3F6613BF9F76}"/>
                </a:ext>
              </a:extLst>
            </p:cNvPr>
            <p:cNvSpPr/>
            <p:nvPr/>
          </p:nvSpPr>
          <p:spPr>
            <a:xfrm>
              <a:off x="11096085" y="413987"/>
              <a:ext cx="157654" cy="161107"/>
            </a:xfrm>
            <a:custGeom>
              <a:avLst/>
              <a:gdLst>
                <a:gd name="connsiteX0" fmla="*/ 521970 w 521969"/>
                <a:gd name="connsiteY0" fmla="*/ 508635 h 533399"/>
                <a:gd name="connsiteX1" fmla="*/ 261938 w 521969"/>
                <a:gd name="connsiteY1" fmla="*/ 533400 h 533399"/>
                <a:gd name="connsiteX2" fmla="*/ 0 w 521969"/>
                <a:gd name="connsiteY2" fmla="*/ 508635 h 533399"/>
                <a:gd name="connsiteX3" fmla="*/ 0 w 521969"/>
                <a:gd name="connsiteY3" fmla="*/ 0 h 533399"/>
                <a:gd name="connsiteX4" fmla="*/ 140017 w 521969"/>
                <a:gd name="connsiteY4" fmla="*/ 0 h 533399"/>
                <a:gd name="connsiteX5" fmla="*/ 140017 w 521969"/>
                <a:gd name="connsiteY5" fmla="*/ 414338 h 533399"/>
                <a:gd name="connsiteX6" fmla="*/ 521970 w 521969"/>
                <a:gd name="connsiteY6" fmla="*/ 414338 h 533399"/>
                <a:gd name="connsiteX7" fmla="*/ 521970 w 521969"/>
                <a:gd name="connsiteY7" fmla="*/ 508635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969" h="533399">
                  <a:moveTo>
                    <a:pt x="521970" y="508635"/>
                  </a:moveTo>
                  <a:cubicBezTo>
                    <a:pt x="434340" y="527685"/>
                    <a:pt x="346710" y="533400"/>
                    <a:pt x="261938" y="533400"/>
                  </a:cubicBezTo>
                  <a:cubicBezTo>
                    <a:pt x="177165" y="533400"/>
                    <a:pt x="87630" y="528638"/>
                    <a:pt x="0" y="508635"/>
                  </a:cubicBezTo>
                  <a:lnTo>
                    <a:pt x="0" y="0"/>
                  </a:lnTo>
                  <a:lnTo>
                    <a:pt x="140017" y="0"/>
                  </a:lnTo>
                  <a:lnTo>
                    <a:pt x="140017" y="414338"/>
                  </a:lnTo>
                  <a:lnTo>
                    <a:pt x="521970" y="414338"/>
                  </a:lnTo>
                  <a:lnTo>
                    <a:pt x="521970" y="5086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EE9FBDC-E897-2260-A6D3-B94078A06D85}"/>
                </a:ext>
              </a:extLst>
            </p:cNvPr>
            <p:cNvSpPr/>
            <p:nvPr/>
          </p:nvSpPr>
          <p:spPr>
            <a:xfrm>
              <a:off x="10820476" y="414274"/>
              <a:ext cx="224974" cy="160244"/>
            </a:xfrm>
            <a:custGeom>
              <a:avLst/>
              <a:gdLst>
                <a:gd name="connsiteX0" fmla="*/ 744855 w 744855"/>
                <a:gd name="connsiteY0" fmla="*/ 511493 h 530542"/>
                <a:gd name="connsiteX1" fmla="*/ 590550 w 744855"/>
                <a:gd name="connsiteY1" fmla="*/ 530543 h 530542"/>
                <a:gd name="connsiteX2" fmla="*/ 374333 w 744855"/>
                <a:gd name="connsiteY2" fmla="*/ 94298 h 530542"/>
                <a:gd name="connsiteX3" fmla="*/ 361950 w 744855"/>
                <a:gd name="connsiteY3" fmla="*/ 94298 h 530542"/>
                <a:gd name="connsiteX4" fmla="*/ 146685 w 744855"/>
                <a:gd name="connsiteY4" fmla="*/ 530543 h 530542"/>
                <a:gd name="connsiteX5" fmla="*/ 0 w 744855"/>
                <a:gd name="connsiteY5" fmla="*/ 511493 h 530542"/>
                <a:gd name="connsiteX6" fmla="*/ 273368 w 744855"/>
                <a:gd name="connsiteY6" fmla="*/ 0 h 530542"/>
                <a:gd name="connsiteX7" fmla="*/ 468630 w 744855"/>
                <a:gd name="connsiteY7" fmla="*/ 0 h 530542"/>
                <a:gd name="connsiteX8" fmla="*/ 744855 w 744855"/>
                <a:gd name="connsiteY8" fmla="*/ 511493 h 53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855" h="530542">
                  <a:moveTo>
                    <a:pt x="744855" y="511493"/>
                  </a:moveTo>
                  <a:cubicBezTo>
                    <a:pt x="698183" y="524828"/>
                    <a:pt x="636270" y="529590"/>
                    <a:pt x="590550" y="530543"/>
                  </a:cubicBezTo>
                  <a:lnTo>
                    <a:pt x="374333" y="94298"/>
                  </a:lnTo>
                  <a:lnTo>
                    <a:pt x="361950" y="94298"/>
                  </a:lnTo>
                  <a:lnTo>
                    <a:pt x="146685" y="530543"/>
                  </a:lnTo>
                  <a:cubicBezTo>
                    <a:pt x="100965" y="529590"/>
                    <a:pt x="46673" y="524828"/>
                    <a:pt x="0" y="511493"/>
                  </a:cubicBezTo>
                  <a:lnTo>
                    <a:pt x="273368" y="0"/>
                  </a:lnTo>
                  <a:lnTo>
                    <a:pt x="468630" y="0"/>
                  </a:lnTo>
                  <a:lnTo>
                    <a:pt x="744855" y="5114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554A99-F280-ECBC-5040-1D836A6DD648}"/>
                </a:ext>
              </a:extLst>
            </p:cNvPr>
            <p:cNvSpPr/>
            <p:nvPr/>
          </p:nvSpPr>
          <p:spPr>
            <a:xfrm>
              <a:off x="10904483" y="502020"/>
              <a:ext cx="54949" cy="54661"/>
            </a:xfrm>
            <a:custGeom>
              <a:avLst/>
              <a:gdLst>
                <a:gd name="connsiteX0" fmla="*/ 181927 w 181927"/>
                <a:gd name="connsiteY0" fmla="*/ 90488 h 180975"/>
                <a:gd name="connsiteX1" fmla="*/ 90488 w 181927"/>
                <a:gd name="connsiteY1" fmla="*/ 180975 h 180975"/>
                <a:gd name="connsiteX2" fmla="*/ 0 w 181927"/>
                <a:gd name="connsiteY2" fmla="*/ 90488 h 180975"/>
                <a:gd name="connsiteX3" fmla="*/ 90488 w 181927"/>
                <a:gd name="connsiteY3" fmla="*/ 0 h 180975"/>
                <a:gd name="connsiteX4" fmla="*/ 181927 w 181927"/>
                <a:gd name="connsiteY4" fmla="*/ 904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27" h="180975">
                  <a:moveTo>
                    <a:pt x="181927" y="90488"/>
                  </a:moveTo>
                  <a:cubicBezTo>
                    <a:pt x="181927" y="140970"/>
                    <a:pt x="140970" y="180975"/>
                    <a:pt x="90488" y="180975"/>
                  </a:cubicBezTo>
                  <a:cubicBezTo>
                    <a:pt x="40005" y="180975"/>
                    <a:pt x="0" y="140017"/>
                    <a:pt x="0" y="90488"/>
                  </a:cubicBezTo>
                  <a:cubicBezTo>
                    <a:pt x="0" y="40005"/>
                    <a:pt x="40957" y="0"/>
                    <a:pt x="90488" y="0"/>
                  </a:cubicBezTo>
                  <a:cubicBezTo>
                    <a:pt x="140970" y="0"/>
                    <a:pt x="181927" y="40005"/>
                    <a:pt x="181927" y="90488"/>
                  </a:cubicBezTo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33B586-655C-01D5-4699-100F1A421A9C}"/>
                </a:ext>
              </a:extLst>
            </p:cNvPr>
            <p:cNvSpPr/>
            <p:nvPr/>
          </p:nvSpPr>
          <p:spPr>
            <a:xfrm>
              <a:off x="10579967" y="411398"/>
              <a:ext cx="189588" cy="162833"/>
            </a:xfrm>
            <a:custGeom>
              <a:avLst/>
              <a:gdLst>
                <a:gd name="connsiteX0" fmla="*/ 627697 w 627697"/>
                <a:gd name="connsiteY0" fmla="*/ 521018 h 539114"/>
                <a:gd name="connsiteX1" fmla="*/ 487680 w 627697"/>
                <a:gd name="connsiteY1" fmla="*/ 539115 h 539114"/>
                <a:gd name="connsiteX2" fmla="*/ 487680 w 627697"/>
                <a:gd name="connsiteY2" fmla="*/ 317183 h 539114"/>
                <a:gd name="connsiteX3" fmla="*/ 140017 w 627697"/>
                <a:gd name="connsiteY3" fmla="*/ 317183 h 539114"/>
                <a:gd name="connsiteX4" fmla="*/ 140017 w 627697"/>
                <a:gd name="connsiteY4" fmla="*/ 539115 h 539114"/>
                <a:gd name="connsiteX5" fmla="*/ 0 w 627697"/>
                <a:gd name="connsiteY5" fmla="*/ 521018 h 539114"/>
                <a:gd name="connsiteX6" fmla="*/ 0 w 627697"/>
                <a:gd name="connsiteY6" fmla="*/ 18098 h 539114"/>
                <a:gd name="connsiteX7" fmla="*/ 140017 w 627697"/>
                <a:gd name="connsiteY7" fmla="*/ 0 h 539114"/>
                <a:gd name="connsiteX8" fmla="*/ 140017 w 627697"/>
                <a:gd name="connsiteY8" fmla="*/ 214313 h 539114"/>
                <a:gd name="connsiteX9" fmla="*/ 487680 w 627697"/>
                <a:gd name="connsiteY9" fmla="*/ 214313 h 539114"/>
                <a:gd name="connsiteX10" fmla="*/ 487680 w 627697"/>
                <a:gd name="connsiteY10" fmla="*/ 0 h 539114"/>
                <a:gd name="connsiteX11" fmla="*/ 627697 w 627697"/>
                <a:gd name="connsiteY11" fmla="*/ 18098 h 539114"/>
                <a:gd name="connsiteX12" fmla="*/ 627697 w 627697"/>
                <a:gd name="connsiteY12" fmla="*/ 521018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7697" h="539114">
                  <a:moveTo>
                    <a:pt x="627697" y="521018"/>
                  </a:moveTo>
                  <a:cubicBezTo>
                    <a:pt x="582930" y="534353"/>
                    <a:pt x="535305" y="538163"/>
                    <a:pt x="487680" y="539115"/>
                  </a:cubicBezTo>
                  <a:lnTo>
                    <a:pt x="487680" y="317183"/>
                  </a:lnTo>
                  <a:lnTo>
                    <a:pt x="140017" y="317183"/>
                  </a:lnTo>
                  <a:lnTo>
                    <a:pt x="140017" y="539115"/>
                  </a:lnTo>
                  <a:cubicBezTo>
                    <a:pt x="92392" y="538163"/>
                    <a:pt x="44767" y="533400"/>
                    <a:pt x="0" y="521018"/>
                  </a:cubicBezTo>
                  <a:lnTo>
                    <a:pt x="0" y="18098"/>
                  </a:lnTo>
                  <a:cubicBezTo>
                    <a:pt x="44767" y="4762"/>
                    <a:pt x="92392" y="952"/>
                    <a:pt x="140017" y="0"/>
                  </a:cubicBezTo>
                  <a:lnTo>
                    <a:pt x="140017" y="214313"/>
                  </a:lnTo>
                  <a:lnTo>
                    <a:pt x="487680" y="214313"/>
                  </a:lnTo>
                  <a:lnTo>
                    <a:pt x="487680" y="0"/>
                  </a:lnTo>
                  <a:cubicBezTo>
                    <a:pt x="535305" y="952"/>
                    <a:pt x="582930" y="5715"/>
                    <a:pt x="627697" y="18098"/>
                  </a:cubicBezTo>
                  <a:lnTo>
                    <a:pt x="627697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23DFB61-E7B1-6AEA-34E0-0A1DB732A342}"/>
                </a:ext>
              </a:extLst>
            </p:cNvPr>
            <p:cNvSpPr/>
            <p:nvPr/>
          </p:nvSpPr>
          <p:spPr>
            <a:xfrm>
              <a:off x="10330251" y="410247"/>
              <a:ext cx="190451" cy="161395"/>
            </a:xfrm>
            <a:custGeom>
              <a:avLst/>
              <a:gdLst>
                <a:gd name="connsiteX0" fmla="*/ 630555 w 630554"/>
                <a:gd name="connsiteY0" fmla="*/ 115253 h 534352"/>
                <a:gd name="connsiteX1" fmla="*/ 384810 w 630554"/>
                <a:gd name="connsiteY1" fmla="*/ 115253 h 534352"/>
                <a:gd name="connsiteX2" fmla="*/ 384810 w 630554"/>
                <a:gd name="connsiteY2" fmla="*/ 534353 h 534352"/>
                <a:gd name="connsiteX3" fmla="*/ 245745 w 630554"/>
                <a:gd name="connsiteY3" fmla="*/ 534353 h 534352"/>
                <a:gd name="connsiteX4" fmla="*/ 245745 w 630554"/>
                <a:gd name="connsiteY4" fmla="*/ 115253 h 534352"/>
                <a:gd name="connsiteX5" fmla="*/ 0 w 630554"/>
                <a:gd name="connsiteY5" fmla="*/ 115253 h 534352"/>
                <a:gd name="connsiteX6" fmla="*/ 0 w 630554"/>
                <a:gd name="connsiteY6" fmla="*/ 25718 h 534352"/>
                <a:gd name="connsiteX7" fmla="*/ 315278 w 630554"/>
                <a:gd name="connsiteY7" fmla="*/ 0 h 534352"/>
                <a:gd name="connsiteX8" fmla="*/ 630555 w 630554"/>
                <a:gd name="connsiteY8" fmla="*/ 25718 h 534352"/>
                <a:gd name="connsiteX9" fmla="*/ 630555 w 630554"/>
                <a:gd name="connsiteY9" fmla="*/ 115253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554" h="534352">
                  <a:moveTo>
                    <a:pt x="630555" y="115253"/>
                  </a:moveTo>
                  <a:lnTo>
                    <a:pt x="384810" y="115253"/>
                  </a:lnTo>
                  <a:lnTo>
                    <a:pt x="384810" y="534353"/>
                  </a:lnTo>
                  <a:lnTo>
                    <a:pt x="245745" y="534353"/>
                  </a:lnTo>
                  <a:lnTo>
                    <a:pt x="245745" y="115253"/>
                  </a:lnTo>
                  <a:lnTo>
                    <a:pt x="0" y="115253"/>
                  </a:lnTo>
                  <a:lnTo>
                    <a:pt x="0" y="25718"/>
                  </a:lnTo>
                  <a:cubicBezTo>
                    <a:pt x="105728" y="6668"/>
                    <a:pt x="212408" y="0"/>
                    <a:pt x="315278" y="0"/>
                  </a:cubicBezTo>
                  <a:cubicBezTo>
                    <a:pt x="418148" y="0"/>
                    <a:pt x="524828" y="5715"/>
                    <a:pt x="630555" y="25718"/>
                  </a:cubicBezTo>
                  <a:lnTo>
                    <a:pt x="630555" y="11525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AFF4072-8F4A-E478-F482-9ED5B0F350EC}"/>
                </a:ext>
              </a:extLst>
            </p:cNvPr>
            <p:cNvSpPr/>
            <p:nvPr/>
          </p:nvSpPr>
          <p:spPr>
            <a:xfrm>
              <a:off x="10331977" y="626878"/>
              <a:ext cx="55236" cy="73937"/>
            </a:xfrm>
            <a:custGeom>
              <a:avLst/>
              <a:gdLst>
                <a:gd name="connsiteX0" fmla="*/ 178118 w 182879"/>
                <a:gd name="connsiteY0" fmla="*/ 67627 h 244792"/>
                <a:gd name="connsiteX1" fmla="*/ 142875 w 182879"/>
                <a:gd name="connsiteY1" fmla="*/ 121920 h 244792"/>
                <a:gd name="connsiteX2" fmla="*/ 142875 w 182879"/>
                <a:gd name="connsiteY2" fmla="*/ 122872 h 244792"/>
                <a:gd name="connsiteX3" fmla="*/ 182880 w 182879"/>
                <a:gd name="connsiteY3" fmla="*/ 179070 h 244792"/>
                <a:gd name="connsiteX4" fmla="*/ 99060 w 182879"/>
                <a:gd name="connsiteY4" fmla="*/ 244792 h 244792"/>
                <a:gd name="connsiteX5" fmla="*/ 4763 w 182879"/>
                <a:gd name="connsiteY5" fmla="*/ 241935 h 244792"/>
                <a:gd name="connsiteX6" fmla="*/ 0 w 182879"/>
                <a:gd name="connsiteY6" fmla="*/ 237172 h 244792"/>
                <a:gd name="connsiteX7" fmla="*/ 0 w 182879"/>
                <a:gd name="connsiteY7" fmla="*/ 8572 h 244792"/>
                <a:gd name="connsiteX8" fmla="*/ 4763 w 182879"/>
                <a:gd name="connsiteY8" fmla="*/ 3810 h 244792"/>
                <a:gd name="connsiteX9" fmla="*/ 91440 w 182879"/>
                <a:gd name="connsiteY9" fmla="*/ 0 h 244792"/>
                <a:gd name="connsiteX10" fmla="*/ 178118 w 182879"/>
                <a:gd name="connsiteY10" fmla="*/ 67627 h 244792"/>
                <a:gd name="connsiteX11" fmla="*/ 49530 w 182879"/>
                <a:gd name="connsiteY11" fmla="*/ 42863 h 244792"/>
                <a:gd name="connsiteX12" fmla="*/ 49530 w 182879"/>
                <a:gd name="connsiteY12" fmla="*/ 104775 h 244792"/>
                <a:gd name="connsiteX13" fmla="*/ 80963 w 182879"/>
                <a:gd name="connsiteY13" fmla="*/ 104775 h 244792"/>
                <a:gd name="connsiteX14" fmla="*/ 128588 w 182879"/>
                <a:gd name="connsiteY14" fmla="*/ 74295 h 244792"/>
                <a:gd name="connsiteX15" fmla="*/ 86678 w 182879"/>
                <a:gd name="connsiteY15" fmla="*/ 42863 h 244792"/>
                <a:gd name="connsiteX16" fmla="*/ 49530 w 182879"/>
                <a:gd name="connsiteY16" fmla="*/ 42863 h 244792"/>
                <a:gd name="connsiteX17" fmla="*/ 49530 w 182879"/>
                <a:gd name="connsiteY17" fmla="*/ 140017 h 244792"/>
                <a:gd name="connsiteX18" fmla="*/ 49530 w 182879"/>
                <a:gd name="connsiteY18" fmla="*/ 201930 h 244792"/>
                <a:gd name="connsiteX19" fmla="*/ 96203 w 182879"/>
                <a:gd name="connsiteY19" fmla="*/ 201930 h 244792"/>
                <a:gd name="connsiteX20" fmla="*/ 134303 w 182879"/>
                <a:gd name="connsiteY20" fmla="*/ 172402 h 244792"/>
                <a:gd name="connsiteX21" fmla="*/ 97155 w 182879"/>
                <a:gd name="connsiteY21" fmla="*/ 140017 h 244792"/>
                <a:gd name="connsiteX22" fmla="*/ 49530 w 182879"/>
                <a:gd name="connsiteY22" fmla="*/ 140017 h 24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879" h="244792">
                  <a:moveTo>
                    <a:pt x="178118" y="67627"/>
                  </a:moveTo>
                  <a:cubicBezTo>
                    <a:pt x="178118" y="100965"/>
                    <a:pt x="168593" y="117157"/>
                    <a:pt x="142875" y="121920"/>
                  </a:cubicBezTo>
                  <a:lnTo>
                    <a:pt x="142875" y="122872"/>
                  </a:lnTo>
                  <a:cubicBezTo>
                    <a:pt x="174308" y="126682"/>
                    <a:pt x="182880" y="145732"/>
                    <a:pt x="182880" y="179070"/>
                  </a:cubicBezTo>
                  <a:cubicBezTo>
                    <a:pt x="182880" y="229552"/>
                    <a:pt x="157163" y="244792"/>
                    <a:pt x="99060" y="244792"/>
                  </a:cubicBezTo>
                  <a:cubicBezTo>
                    <a:pt x="73343" y="244792"/>
                    <a:pt x="32385" y="243840"/>
                    <a:pt x="4763" y="241935"/>
                  </a:cubicBezTo>
                  <a:cubicBezTo>
                    <a:pt x="952" y="241935"/>
                    <a:pt x="0" y="240982"/>
                    <a:pt x="0" y="237172"/>
                  </a:cubicBezTo>
                  <a:lnTo>
                    <a:pt x="0" y="8572"/>
                  </a:lnTo>
                  <a:cubicBezTo>
                    <a:pt x="0" y="4763"/>
                    <a:pt x="952" y="4763"/>
                    <a:pt x="4763" y="3810"/>
                  </a:cubicBezTo>
                  <a:cubicBezTo>
                    <a:pt x="32385" y="952"/>
                    <a:pt x="65723" y="0"/>
                    <a:pt x="91440" y="0"/>
                  </a:cubicBezTo>
                  <a:cubicBezTo>
                    <a:pt x="152400" y="952"/>
                    <a:pt x="178118" y="17145"/>
                    <a:pt x="178118" y="67627"/>
                  </a:cubicBezTo>
                  <a:close/>
                  <a:moveTo>
                    <a:pt x="49530" y="42863"/>
                  </a:moveTo>
                  <a:lnTo>
                    <a:pt x="49530" y="104775"/>
                  </a:lnTo>
                  <a:lnTo>
                    <a:pt x="80963" y="104775"/>
                  </a:lnTo>
                  <a:cubicBezTo>
                    <a:pt x="116205" y="104775"/>
                    <a:pt x="128588" y="100965"/>
                    <a:pt x="128588" y="74295"/>
                  </a:cubicBezTo>
                  <a:cubicBezTo>
                    <a:pt x="128588" y="49530"/>
                    <a:pt x="116205" y="42863"/>
                    <a:pt x="86678" y="42863"/>
                  </a:cubicBezTo>
                  <a:lnTo>
                    <a:pt x="49530" y="42863"/>
                  </a:lnTo>
                  <a:close/>
                  <a:moveTo>
                    <a:pt x="49530" y="140017"/>
                  </a:moveTo>
                  <a:lnTo>
                    <a:pt x="49530" y="201930"/>
                  </a:lnTo>
                  <a:lnTo>
                    <a:pt x="96203" y="201930"/>
                  </a:lnTo>
                  <a:cubicBezTo>
                    <a:pt x="122873" y="201930"/>
                    <a:pt x="134303" y="195263"/>
                    <a:pt x="134303" y="172402"/>
                  </a:cubicBezTo>
                  <a:cubicBezTo>
                    <a:pt x="134303" y="146685"/>
                    <a:pt x="121920" y="140017"/>
                    <a:pt x="97155" y="140017"/>
                  </a:cubicBezTo>
                  <a:lnTo>
                    <a:pt x="49530" y="14001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16AB45-8239-150C-0FBE-209259A43BBD}"/>
                </a:ext>
              </a:extLst>
            </p:cNvPr>
            <p:cNvSpPr/>
            <p:nvPr/>
          </p:nvSpPr>
          <p:spPr>
            <a:xfrm>
              <a:off x="10396419" y="647592"/>
              <a:ext cx="46606" cy="53223"/>
            </a:xfrm>
            <a:custGeom>
              <a:avLst/>
              <a:gdLst>
                <a:gd name="connsiteX0" fmla="*/ 149543 w 154305"/>
                <a:gd name="connsiteY0" fmla="*/ 0 h 176212"/>
                <a:gd name="connsiteX1" fmla="*/ 154305 w 154305"/>
                <a:gd name="connsiteY1" fmla="*/ 4763 h 176212"/>
                <a:gd name="connsiteX2" fmla="*/ 154305 w 154305"/>
                <a:gd name="connsiteY2" fmla="*/ 164783 h 176212"/>
                <a:gd name="connsiteX3" fmla="*/ 149543 w 154305"/>
                <a:gd name="connsiteY3" fmla="*/ 170498 h 176212"/>
                <a:gd name="connsiteX4" fmla="*/ 75248 w 154305"/>
                <a:gd name="connsiteY4" fmla="*/ 176213 h 176212"/>
                <a:gd name="connsiteX5" fmla="*/ 0 w 154305"/>
                <a:gd name="connsiteY5" fmla="*/ 100965 h 176212"/>
                <a:gd name="connsiteX6" fmla="*/ 0 w 154305"/>
                <a:gd name="connsiteY6" fmla="*/ 4763 h 176212"/>
                <a:gd name="connsiteX7" fmla="*/ 4763 w 154305"/>
                <a:gd name="connsiteY7" fmla="*/ 0 h 176212"/>
                <a:gd name="connsiteX8" fmla="*/ 41910 w 154305"/>
                <a:gd name="connsiteY8" fmla="*/ 0 h 176212"/>
                <a:gd name="connsiteX9" fmla="*/ 46672 w 154305"/>
                <a:gd name="connsiteY9" fmla="*/ 4763 h 176212"/>
                <a:gd name="connsiteX10" fmla="*/ 46672 w 154305"/>
                <a:gd name="connsiteY10" fmla="*/ 88583 h 176212"/>
                <a:gd name="connsiteX11" fmla="*/ 80010 w 154305"/>
                <a:gd name="connsiteY11" fmla="*/ 135255 h 176212"/>
                <a:gd name="connsiteX12" fmla="*/ 107632 w 154305"/>
                <a:gd name="connsiteY12" fmla="*/ 135255 h 176212"/>
                <a:gd name="connsiteX13" fmla="*/ 107632 w 154305"/>
                <a:gd name="connsiteY13" fmla="*/ 4763 h 176212"/>
                <a:gd name="connsiteX14" fmla="*/ 112395 w 154305"/>
                <a:gd name="connsiteY14" fmla="*/ 0 h 176212"/>
                <a:gd name="connsiteX15" fmla="*/ 149543 w 154305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5" h="176212">
                  <a:moveTo>
                    <a:pt x="149543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2" y="169545"/>
                    <a:pt x="149543" y="170498"/>
                  </a:cubicBezTo>
                  <a:cubicBezTo>
                    <a:pt x="128588" y="174308"/>
                    <a:pt x="98107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8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2" y="135255"/>
                  </a:lnTo>
                  <a:lnTo>
                    <a:pt x="107632" y="4763"/>
                  </a:lnTo>
                  <a:cubicBezTo>
                    <a:pt x="107632" y="1905"/>
                    <a:pt x="109538" y="0"/>
                    <a:pt x="112395" y="0"/>
                  </a:cubicBezTo>
                  <a:lnTo>
                    <a:pt x="149543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5EDB62C-D52B-9144-F165-85B46D6F286C}"/>
                </a:ext>
              </a:extLst>
            </p:cNvPr>
            <p:cNvSpPr/>
            <p:nvPr/>
          </p:nvSpPr>
          <p:spPr>
            <a:xfrm>
              <a:off x="10452807" y="625708"/>
              <a:ext cx="16398" cy="74532"/>
            </a:xfrm>
            <a:custGeom>
              <a:avLst/>
              <a:gdLst>
                <a:gd name="connsiteX0" fmla="*/ 54293 w 54292"/>
                <a:gd name="connsiteY0" fmla="*/ 24830 h 246762"/>
                <a:gd name="connsiteX1" fmla="*/ 27623 w 54292"/>
                <a:gd name="connsiteY1" fmla="*/ 49595 h 246762"/>
                <a:gd name="connsiteX2" fmla="*/ 0 w 54292"/>
                <a:gd name="connsiteY2" fmla="*/ 24830 h 246762"/>
                <a:gd name="connsiteX3" fmla="*/ 27623 w 54292"/>
                <a:gd name="connsiteY3" fmla="*/ 65 h 246762"/>
                <a:gd name="connsiteX4" fmla="*/ 54293 w 54292"/>
                <a:gd name="connsiteY4" fmla="*/ 24830 h 246762"/>
                <a:gd name="connsiteX5" fmla="*/ 45720 w 54292"/>
                <a:gd name="connsiteY5" fmla="*/ 72455 h 246762"/>
                <a:gd name="connsiteX6" fmla="*/ 50483 w 54292"/>
                <a:gd name="connsiteY6" fmla="*/ 77218 h 246762"/>
                <a:gd name="connsiteX7" fmla="*/ 50483 w 54292"/>
                <a:gd name="connsiteY7" fmla="*/ 242000 h 246762"/>
                <a:gd name="connsiteX8" fmla="*/ 45720 w 54292"/>
                <a:gd name="connsiteY8" fmla="*/ 246763 h 246762"/>
                <a:gd name="connsiteX9" fmla="*/ 8573 w 54292"/>
                <a:gd name="connsiteY9" fmla="*/ 246763 h 246762"/>
                <a:gd name="connsiteX10" fmla="*/ 3810 w 54292"/>
                <a:gd name="connsiteY10" fmla="*/ 242000 h 246762"/>
                <a:gd name="connsiteX11" fmla="*/ 3810 w 54292"/>
                <a:gd name="connsiteY11" fmla="*/ 77218 h 246762"/>
                <a:gd name="connsiteX12" fmla="*/ 8573 w 54292"/>
                <a:gd name="connsiteY12" fmla="*/ 72455 h 246762"/>
                <a:gd name="connsiteX13" fmla="*/ 45720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3" y="24830"/>
                  </a:moveTo>
                  <a:cubicBezTo>
                    <a:pt x="54293" y="41023"/>
                    <a:pt x="44768" y="49595"/>
                    <a:pt x="27623" y="49595"/>
                  </a:cubicBezTo>
                  <a:cubicBezTo>
                    <a:pt x="10478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3" y="65"/>
                  </a:cubicBezTo>
                  <a:cubicBezTo>
                    <a:pt x="44768" y="-887"/>
                    <a:pt x="54293" y="8638"/>
                    <a:pt x="54293" y="24830"/>
                  </a:cubicBezTo>
                  <a:close/>
                  <a:moveTo>
                    <a:pt x="45720" y="72455"/>
                  </a:moveTo>
                  <a:cubicBezTo>
                    <a:pt x="48578" y="72455"/>
                    <a:pt x="50483" y="74360"/>
                    <a:pt x="50483" y="77218"/>
                  </a:cubicBezTo>
                  <a:lnTo>
                    <a:pt x="50483" y="242000"/>
                  </a:lnTo>
                  <a:cubicBezTo>
                    <a:pt x="50483" y="245810"/>
                    <a:pt x="48578" y="246763"/>
                    <a:pt x="45720" y="246763"/>
                  </a:cubicBezTo>
                  <a:lnTo>
                    <a:pt x="8573" y="246763"/>
                  </a:lnTo>
                  <a:cubicBezTo>
                    <a:pt x="5715" y="246763"/>
                    <a:pt x="3810" y="244858"/>
                    <a:pt x="3810" y="242000"/>
                  </a:cubicBezTo>
                  <a:lnTo>
                    <a:pt x="3810" y="77218"/>
                  </a:lnTo>
                  <a:cubicBezTo>
                    <a:pt x="3810" y="74360"/>
                    <a:pt x="5715" y="72455"/>
                    <a:pt x="8573" y="72455"/>
                  </a:cubicBezTo>
                  <a:lnTo>
                    <a:pt x="45720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6D49BA-18C3-3B72-D926-9B4ECC2B73E9}"/>
                </a:ext>
              </a:extLst>
            </p:cNvPr>
            <p:cNvSpPr/>
            <p:nvPr/>
          </p:nvSpPr>
          <p:spPr>
            <a:xfrm>
              <a:off x="10479275" y="627454"/>
              <a:ext cx="14097" cy="73074"/>
            </a:xfrm>
            <a:custGeom>
              <a:avLst/>
              <a:gdLst>
                <a:gd name="connsiteX0" fmla="*/ 41910 w 46672"/>
                <a:gd name="connsiteY0" fmla="*/ 952 h 241935"/>
                <a:gd name="connsiteX1" fmla="*/ 46673 w 46672"/>
                <a:gd name="connsiteY1" fmla="*/ 5715 h 241935"/>
                <a:gd name="connsiteX2" fmla="*/ 46673 w 46672"/>
                <a:gd name="connsiteY2" fmla="*/ 237173 h 241935"/>
                <a:gd name="connsiteX3" fmla="*/ 41910 w 46672"/>
                <a:gd name="connsiteY3" fmla="*/ 241935 h 241935"/>
                <a:gd name="connsiteX4" fmla="*/ 4763 w 46672"/>
                <a:gd name="connsiteY4" fmla="*/ 241935 h 241935"/>
                <a:gd name="connsiteX5" fmla="*/ 0 w 46672"/>
                <a:gd name="connsiteY5" fmla="*/ 237173 h 241935"/>
                <a:gd name="connsiteX6" fmla="*/ 0 w 46672"/>
                <a:gd name="connsiteY6" fmla="*/ 4763 h 241935"/>
                <a:gd name="connsiteX7" fmla="*/ 4763 w 46672"/>
                <a:gd name="connsiteY7" fmla="*/ 0 h 241935"/>
                <a:gd name="connsiteX8" fmla="*/ 41910 w 46672"/>
                <a:gd name="connsiteY8" fmla="*/ 0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" h="241935">
                  <a:moveTo>
                    <a:pt x="41910" y="952"/>
                  </a:moveTo>
                  <a:cubicBezTo>
                    <a:pt x="44768" y="952"/>
                    <a:pt x="46673" y="2858"/>
                    <a:pt x="46673" y="5715"/>
                  </a:cubicBezTo>
                  <a:lnTo>
                    <a:pt x="46673" y="237173"/>
                  </a:lnTo>
                  <a:cubicBezTo>
                    <a:pt x="46673" y="240983"/>
                    <a:pt x="44768" y="241935"/>
                    <a:pt x="41910" y="241935"/>
                  </a:cubicBezTo>
                  <a:lnTo>
                    <a:pt x="4763" y="241935"/>
                  </a:lnTo>
                  <a:cubicBezTo>
                    <a:pt x="1905" y="241935"/>
                    <a:pt x="0" y="240030"/>
                    <a:pt x="0" y="237173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C52CD0D-0522-1461-1424-1059CE482BB9}"/>
                </a:ext>
              </a:extLst>
            </p:cNvPr>
            <p:cNvSpPr/>
            <p:nvPr/>
          </p:nvSpPr>
          <p:spPr>
            <a:xfrm>
              <a:off x="10502578" y="627741"/>
              <a:ext cx="47181" cy="73074"/>
            </a:xfrm>
            <a:custGeom>
              <a:avLst/>
              <a:gdLst>
                <a:gd name="connsiteX0" fmla="*/ 151448 w 156210"/>
                <a:gd name="connsiteY0" fmla="*/ 0 h 241935"/>
                <a:gd name="connsiteX1" fmla="*/ 156210 w 156210"/>
                <a:gd name="connsiteY1" fmla="*/ 4763 h 241935"/>
                <a:gd name="connsiteX2" fmla="*/ 156210 w 156210"/>
                <a:gd name="connsiteY2" fmla="*/ 228600 h 241935"/>
                <a:gd name="connsiteX3" fmla="*/ 149542 w 156210"/>
                <a:gd name="connsiteY3" fmla="*/ 236220 h 241935"/>
                <a:gd name="connsiteX4" fmla="*/ 80963 w 156210"/>
                <a:gd name="connsiteY4" fmla="*/ 241935 h 241935"/>
                <a:gd name="connsiteX5" fmla="*/ 0 w 156210"/>
                <a:gd name="connsiteY5" fmla="*/ 153352 h 241935"/>
                <a:gd name="connsiteX6" fmla="*/ 71438 w 156210"/>
                <a:gd name="connsiteY6" fmla="*/ 64770 h 241935"/>
                <a:gd name="connsiteX7" fmla="*/ 109538 w 156210"/>
                <a:gd name="connsiteY7" fmla="*/ 66675 h 241935"/>
                <a:gd name="connsiteX8" fmla="*/ 109538 w 156210"/>
                <a:gd name="connsiteY8" fmla="*/ 4763 h 241935"/>
                <a:gd name="connsiteX9" fmla="*/ 114300 w 156210"/>
                <a:gd name="connsiteY9" fmla="*/ 0 h 241935"/>
                <a:gd name="connsiteX10" fmla="*/ 151448 w 156210"/>
                <a:gd name="connsiteY10" fmla="*/ 0 h 241935"/>
                <a:gd name="connsiteX11" fmla="*/ 82867 w 156210"/>
                <a:gd name="connsiteY11" fmla="*/ 104775 h 241935"/>
                <a:gd name="connsiteX12" fmla="*/ 47625 w 156210"/>
                <a:gd name="connsiteY12" fmla="*/ 153352 h 241935"/>
                <a:gd name="connsiteX13" fmla="*/ 80963 w 156210"/>
                <a:gd name="connsiteY13" fmla="*/ 201930 h 241935"/>
                <a:gd name="connsiteX14" fmla="*/ 110490 w 156210"/>
                <a:gd name="connsiteY14" fmla="*/ 200025 h 241935"/>
                <a:gd name="connsiteX15" fmla="*/ 110490 w 156210"/>
                <a:gd name="connsiteY15" fmla="*/ 104775 h 241935"/>
                <a:gd name="connsiteX16" fmla="*/ 82867 w 156210"/>
                <a:gd name="connsiteY16" fmla="*/ 104775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210" h="241935">
                  <a:moveTo>
                    <a:pt x="151448" y="0"/>
                  </a:moveTo>
                  <a:cubicBezTo>
                    <a:pt x="155257" y="0"/>
                    <a:pt x="156210" y="1905"/>
                    <a:pt x="156210" y="4763"/>
                  </a:cubicBezTo>
                  <a:lnTo>
                    <a:pt x="156210" y="228600"/>
                  </a:lnTo>
                  <a:cubicBezTo>
                    <a:pt x="156210" y="233363"/>
                    <a:pt x="153352" y="236220"/>
                    <a:pt x="149542" y="236220"/>
                  </a:cubicBezTo>
                  <a:cubicBezTo>
                    <a:pt x="123825" y="240030"/>
                    <a:pt x="102870" y="241935"/>
                    <a:pt x="80963" y="241935"/>
                  </a:cubicBezTo>
                  <a:cubicBezTo>
                    <a:pt x="15240" y="241935"/>
                    <a:pt x="0" y="223838"/>
                    <a:pt x="0" y="153352"/>
                  </a:cubicBezTo>
                  <a:cubicBezTo>
                    <a:pt x="0" y="84773"/>
                    <a:pt x="14288" y="64770"/>
                    <a:pt x="71438" y="64770"/>
                  </a:cubicBezTo>
                  <a:cubicBezTo>
                    <a:pt x="85725" y="64770"/>
                    <a:pt x="98107" y="65723"/>
                    <a:pt x="109538" y="66675"/>
                  </a:cubicBezTo>
                  <a:lnTo>
                    <a:pt x="109538" y="4763"/>
                  </a:lnTo>
                  <a:cubicBezTo>
                    <a:pt x="109538" y="952"/>
                    <a:pt x="110490" y="0"/>
                    <a:pt x="114300" y="0"/>
                  </a:cubicBezTo>
                  <a:lnTo>
                    <a:pt x="151448" y="0"/>
                  </a:lnTo>
                  <a:close/>
                  <a:moveTo>
                    <a:pt x="82867" y="104775"/>
                  </a:moveTo>
                  <a:cubicBezTo>
                    <a:pt x="51435" y="104775"/>
                    <a:pt x="47625" y="113348"/>
                    <a:pt x="47625" y="153352"/>
                  </a:cubicBezTo>
                  <a:cubicBezTo>
                    <a:pt x="47625" y="190500"/>
                    <a:pt x="50482" y="201930"/>
                    <a:pt x="80963" y="201930"/>
                  </a:cubicBezTo>
                  <a:cubicBezTo>
                    <a:pt x="88582" y="201930"/>
                    <a:pt x="101917" y="200977"/>
                    <a:pt x="110490" y="200025"/>
                  </a:cubicBezTo>
                  <a:lnTo>
                    <a:pt x="110490" y="104775"/>
                  </a:lnTo>
                  <a:lnTo>
                    <a:pt x="82867" y="10477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39E712-BB45-C743-9A15-01C2F0757789}"/>
                </a:ext>
              </a:extLst>
            </p:cNvPr>
            <p:cNvSpPr/>
            <p:nvPr/>
          </p:nvSpPr>
          <p:spPr>
            <a:xfrm>
              <a:off x="10559828" y="625708"/>
              <a:ext cx="16398" cy="74532"/>
            </a:xfrm>
            <a:custGeom>
              <a:avLst/>
              <a:gdLst>
                <a:gd name="connsiteX0" fmla="*/ 54292 w 54292"/>
                <a:gd name="connsiteY0" fmla="*/ 24830 h 246762"/>
                <a:gd name="connsiteX1" fmla="*/ 27622 w 54292"/>
                <a:gd name="connsiteY1" fmla="*/ 49595 h 246762"/>
                <a:gd name="connsiteX2" fmla="*/ 0 w 54292"/>
                <a:gd name="connsiteY2" fmla="*/ 24830 h 246762"/>
                <a:gd name="connsiteX3" fmla="*/ 27622 w 54292"/>
                <a:gd name="connsiteY3" fmla="*/ 65 h 246762"/>
                <a:gd name="connsiteX4" fmla="*/ 54292 w 54292"/>
                <a:gd name="connsiteY4" fmla="*/ 24830 h 246762"/>
                <a:gd name="connsiteX5" fmla="*/ 44767 w 54292"/>
                <a:gd name="connsiteY5" fmla="*/ 72455 h 246762"/>
                <a:gd name="connsiteX6" fmla="*/ 49530 w 54292"/>
                <a:gd name="connsiteY6" fmla="*/ 77218 h 246762"/>
                <a:gd name="connsiteX7" fmla="*/ 49530 w 54292"/>
                <a:gd name="connsiteY7" fmla="*/ 242000 h 246762"/>
                <a:gd name="connsiteX8" fmla="*/ 44767 w 54292"/>
                <a:gd name="connsiteY8" fmla="*/ 246763 h 246762"/>
                <a:gd name="connsiteX9" fmla="*/ 7620 w 54292"/>
                <a:gd name="connsiteY9" fmla="*/ 246763 h 246762"/>
                <a:gd name="connsiteX10" fmla="*/ 2857 w 54292"/>
                <a:gd name="connsiteY10" fmla="*/ 242000 h 246762"/>
                <a:gd name="connsiteX11" fmla="*/ 2857 w 54292"/>
                <a:gd name="connsiteY11" fmla="*/ 77218 h 246762"/>
                <a:gd name="connsiteX12" fmla="*/ 7620 w 54292"/>
                <a:gd name="connsiteY12" fmla="*/ 72455 h 246762"/>
                <a:gd name="connsiteX13" fmla="*/ 44767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2" y="24830"/>
                  </a:moveTo>
                  <a:cubicBezTo>
                    <a:pt x="54292" y="41023"/>
                    <a:pt x="44767" y="49595"/>
                    <a:pt x="27622" y="49595"/>
                  </a:cubicBezTo>
                  <a:cubicBezTo>
                    <a:pt x="10477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2" y="65"/>
                  </a:cubicBezTo>
                  <a:cubicBezTo>
                    <a:pt x="44767" y="-887"/>
                    <a:pt x="54292" y="8638"/>
                    <a:pt x="54292" y="24830"/>
                  </a:cubicBezTo>
                  <a:close/>
                  <a:moveTo>
                    <a:pt x="44767" y="72455"/>
                  </a:moveTo>
                  <a:cubicBezTo>
                    <a:pt x="47625" y="72455"/>
                    <a:pt x="49530" y="74360"/>
                    <a:pt x="49530" y="77218"/>
                  </a:cubicBezTo>
                  <a:lnTo>
                    <a:pt x="49530" y="242000"/>
                  </a:lnTo>
                  <a:cubicBezTo>
                    <a:pt x="49530" y="245810"/>
                    <a:pt x="47625" y="246763"/>
                    <a:pt x="44767" y="246763"/>
                  </a:cubicBezTo>
                  <a:lnTo>
                    <a:pt x="7620" y="246763"/>
                  </a:lnTo>
                  <a:cubicBezTo>
                    <a:pt x="4763" y="246763"/>
                    <a:pt x="2857" y="244858"/>
                    <a:pt x="2857" y="242000"/>
                  </a:cubicBezTo>
                  <a:lnTo>
                    <a:pt x="2857" y="77218"/>
                  </a:lnTo>
                  <a:cubicBezTo>
                    <a:pt x="2857" y="74360"/>
                    <a:pt x="4763" y="72455"/>
                    <a:pt x="7620" y="72455"/>
                  </a:cubicBezTo>
                  <a:lnTo>
                    <a:pt x="44767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9AC4AF-2D1A-182B-ACCF-83792C6DB573}"/>
                </a:ext>
              </a:extLst>
            </p:cNvPr>
            <p:cNvSpPr/>
            <p:nvPr/>
          </p:nvSpPr>
          <p:spPr>
            <a:xfrm>
              <a:off x="10585721" y="647017"/>
              <a:ext cx="46893" cy="53223"/>
            </a:xfrm>
            <a:custGeom>
              <a:avLst/>
              <a:gdLst>
                <a:gd name="connsiteX0" fmla="*/ 155257 w 155257"/>
                <a:gd name="connsiteY0" fmla="*/ 75247 h 176212"/>
                <a:gd name="connsiteX1" fmla="*/ 155257 w 155257"/>
                <a:gd name="connsiteY1" fmla="*/ 171450 h 176212"/>
                <a:gd name="connsiteX2" fmla="*/ 150495 w 155257"/>
                <a:gd name="connsiteY2" fmla="*/ 176213 h 176212"/>
                <a:gd name="connsiteX3" fmla="*/ 113347 w 155257"/>
                <a:gd name="connsiteY3" fmla="*/ 176213 h 176212"/>
                <a:gd name="connsiteX4" fmla="*/ 108585 w 155257"/>
                <a:gd name="connsiteY4" fmla="*/ 171450 h 176212"/>
                <a:gd name="connsiteX5" fmla="*/ 108585 w 155257"/>
                <a:gd name="connsiteY5" fmla="*/ 87630 h 176212"/>
                <a:gd name="connsiteX6" fmla="*/ 75247 w 155257"/>
                <a:gd name="connsiteY6" fmla="*/ 40957 h 176212"/>
                <a:gd name="connsiteX7" fmla="*/ 46672 w 155257"/>
                <a:gd name="connsiteY7" fmla="*/ 40957 h 176212"/>
                <a:gd name="connsiteX8" fmla="*/ 46672 w 155257"/>
                <a:gd name="connsiteY8" fmla="*/ 171450 h 176212"/>
                <a:gd name="connsiteX9" fmla="*/ 41910 w 155257"/>
                <a:gd name="connsiteY9" fmla="*/ 176213 h 176212"/>
                <a:gd name="connsiteX10" fmla="*/ 4763 w 155257"/>
                <a:gd name="connsiteY10" fmla="*/ 176213 h 176212"/>
                <a:gd name="connsiteX11" fmla="*/ 0 w 155257"/>
                <a:gd name="connsiteY11" fmla="*/ 171450 h 176212"/>
                <a:gd name="connsiteX12" fmla="*/ 0 w 155257"/>
                <a:gd name="connsiteY12" fmla="*/ 10477 h 176212"/>
                <a:gd name="connsiteX13" fmla="*/ 4763 w 155257"/>
                <a:gd name="connsiteY13" fmla="*/ 5715 h 176212"/>
                <a:gd name="connsiteX14" fmla="*/ 79057 w 155257"/>
                <a:gd name="connsiteY14" fmla="*/ 0 h 176212"/>
                <a:gd name="connsiteX15" fmla="*/ 155257 w 155257"/>
                <a:gd name="connsiteY15" fmla="*/ 7524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5257" h="176212">
                  <a:moveTo>
                    <a:pt x="155257" y="75247"/>
                  </a:moveTo>
                  <a:lnTo>
                    <a:pt x="155257" y="171450"/>
                  </a:lnTo>
                  <a:cubicBezTo>
                    <a:pt x="155257" y="175260"/>
                    <a:pt x="153352" y="176213"/>
                    <a:pt x="150495" y="176213"/>
                  </a:cubicBezTo>
                  <a:lnTo>
                    <a:pt x="113347" y="176213"/>
                  </a:lnTo>
                  <a:cubicBezTo>
                    <a:pt x="110490" y="176213"/>
                    <a:pt x="108585" y="174307"/>
                    <a:pt x="108585" y="171450"/>
                  </a:cubicBezTo>
                  <a:lnTo>
                    <a:pt x="108585" y="87630"/>
                  </a:lnTo>
                  <a:cubicBezTo>
                    <a:pt x="108585" y="42863"/>
                    <a:pt x="103822" y="40957"/>
                    <a:pt x="75247" y="40957"/>
                  </a:cubicBezTo>
                  <a:lnTo>
                    <a:pt x="46672" y="40957"/>
                  </a:lnTo>
                  <a:lnTo>
                    <a:pt x="46672" y="171450"/>
                  </a:lnTo>
                  <a:cubicBezTo>
                    <a:pt x="46672" y="175260"/>
                    <a:pt x="44767" y="176213"/>
                    <a:pt x="41910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10477"/>
                  </a:lnTo>
                  <a:cubicBezTo>
                    <a:pt x="0" y="6667"/>
                    <a:pt x="1905" y="6667"/>
                    <a:pt x="4763" y="5715"/>
                  </a:cubicBezTo>
                  <a:cubicBezTo>
                    <a:pt x="25717" y="952"/>
                    <a:pt x="56197" y="0"/>
                    <a:pt x="79057" y="0"/>
                  </a:cubicBezTo>
                  <a:cubicBezTo>
                    <a:pt x="140017" y="952"/>
                    <a:pt x="155257" y="12382"/>
                    <a:pt x="155257" y="7524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2C3ACD8-4C77-3B34-6551-48F9845D0E12}"/>
                </a:ext>
              </a:extLst>
            </p:cNvPr>
            <p:cNvSpPr/>
            <p:nvPr/>
          </p:nvSpPr>
          <p:spPr>
            <a:xfrm>
              <a:off x="10642108" y="647017"/>
              <a:ext cx="46893" cy="72498"/>
            </a:xfrm>
            <a:custGeom>
              <a:avLst/>
              <a:gdLst>
                <a:gd name="connsiteX0" fmla="*/ 148590 w 155257"/>
                <a:gd name="connsiteY0" fmla="*/ 6667 h 240029"/>
                <a:gd name="connsiteX1" fmla="*/ 155257 w 155257"/>
                <a:gd name="connsiteY1" fmla="*/ 14288 h 240029"/>
                <a:gd name="connsiteX2" fmla="*/ 155257 w 155257"/>
                <a:gd name="connsiteY2" fmla="*/ 172402 h 240029"/>
                <a:gd name="connsiteX3" fmla="*/ 79057 w 155257"/>
                <a:gd name="connsiteY3" fmla="*/ 240030 h 240029"/>
                <a:gd name="connsiteX4" fmla="*/ 21907 w 155257"/>
                <a:gd name="connsiteY4" fmla="*/ 235267 h 240029"/>
                <a:gd name="connsiteX5" fmla="*/ 17145 w 155257"/>
                <a:gd name="connsiteY5" fmla="*/ 230505 h 240029"/>
                <a:gd name="connsiteX6" fmla="*/ 17145 w 155257"/>
                <a:gd name="connsiteY6" fmla="*/ 206692 h 240029"/>
                <a:gd name="connsiteX7" fmla="*/ 21907 w 155257"/>
                <a:gd name="connsiteY7" fmla="*/ 201930 h 240029"/>
                <a:gd name="connsiteX8" fmla="*/ 75248 w 155257"/>
                <a:gd name="connsiteY8" fmla="*/ 201930 h 240029"/>
                <a:gd name="connsiteX9" fmla="*/ 109538 w 155257"/>
                <a:gd name="connsiteY9" fmla="*/ 175260 h 240029"/>
                <a:gd name="connsiteX10" fmla="*/ 109538 w 155257"/>
                <a:gd name="connsiteY10" fmla="*/ 173355 h 240029"/>
                <a:gd name="connsiteX11" fmla="*/ 71438 w 155257"/>
                <a:gd name="connsiteY11" fmla="*/ 177165 h 240029"/>
                <a:gd name="connsiteX12" fmla="*/ 0 w 155257"/>
                <a:gd name="connsiteY12" fmla="*/ 85725 h 240029"/>
                <a:gd name="connsiteX13" fmla="*/ 80963 w 155257"/>
                <a:gd name="connsiteY13" fmla="*/ 0 h 240029"/>
                <a:gd name="connsiteX14" fmla="*/ 148590 w 155257"/>
                <a:gd name="connsiteY14" fmla="*/ 6667 h 240029"/>
                <a:gd name="connsiteX15" fmla="*/ 78105 w 155257"/>
                <a:gd name="connsiteY15" fmla="*/ 40957 h 240029"/>
                <a:gd name="connsiteX16" fmla="*/ 44767 w 155257"/>
                <a:gd name="connsiteY16" fmla="*/ 89535 h 240029"/>
                <a:gd name="connsiteX17" fmla="*/ 80963 w 155257"/>
                <a:gd name="connsiteY17" fmla="*/ 138113 h 240029"/>
                <a:gd name="connsiteX18" fmla="*/ 108585 w 155257"/>
                <a:gd name="connsiteY18" fmla="*/ 136207 h 240029"/>
                <a:gd name="connsiteX19" fmla="*/ 108585 w 155257"/>
                <a:gd name="connsiteY19" fmla="*/ 40957 h 240029"/>
                <a:gd name="connsiteX20" fmla="*/ 78105 w 155257"/>
                <a:gd name="connsiteY20" fmla="*/ 40957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257" h="240029">
                  <a:moveTo>
                    <a:pt x="148590" y="6667"/>
                  </a:moveTo>
                  <a:cubicBezTo>
                    <a:pt x="152400" y="7620"/>
                    <a:pt x="155257" y="10477"/>
                    <a:pt x="155257" y="14288"/>
                  </a:cubicBezTo>
                  <a:lnTo>
                    <a:pt x="155257" y="172402"/>
                  </a:lnTo>
                  <a:cubicBezTo>
                    <a:pt x="155257" y="219075"/>
                    <a:pt x="145732" y="240030"/>
                    <a:pt x="79057" y="240030"/>
                  </a:cubicBezTo>
                  <a:cubicBezTo>
                    <a:pt x="60007" y="240030"/>
                    <a:pt x="40005" y="239077"/>
                    <a:pt x="21907" y="235267"/>
                  </a:cubicBezTo>
                  <a:cubicBezTo>
                    <a:pt x="19050" y="235267"/>
                    <a:pt x="17145" y="233363"/>
                    <a:pt x="17145" y="230505"/>
                  </a:cubicBezTo>
                  <a:lnTo>
                    <a:pt x="17145" y="206692"/>
                  </a:lnTo>
                  <a:cubicBezTo>
                    <a:pt x="17145" y="202882"/>
                    <a:pt x="18098" y="201930"/>
                    <a:pt x="21907" y="201930"/>
                  </a:cubicBezTo>
                  <a:lnTo>
                    <a:pt x="75248" y="201930"/>
                  </a:lnTo>
                  <a:cubicBezTo>
                    <a:pt x="102870" y="201930"/>
                    <a:pt x="109538" y="195263"/>
                    <a:pt x="109538" y="175260"/>
                  </a:cubicBezTo>
                  <a:lnTo>
                    <a:pt x="109538" y="173355"/>
                  </a:lnTo>
                  <a:cubicBezTo>
                    <a:pt x="96202" y="176213"/>
                    <a:pt x="84773" y="177165"/>
                    <a:pt x="71438" y="177165"/>
                  </a:cubicBezTo>
                  <a:cubicBezTo>
                    <a:pt x="15240" y="177165"/>
                    <a:pt x="0" y="157163"/>
                    <a:pt x="0" y="85725"/>
                  </a:cubicBezTo>
                  <a:cubicBezTo>
                    <a:pt x="0" y="18097"/>
                    <a:pt x="15240" y="0"/>
                    <a:pt x="80963" y="0"/>
                  </a:cubicBezTo>
                  <a:cubicBezTo>
                    <a:pt x="104775" y="952"/>
                    <a:pt x="130492" y="2857"/>
                    <a:pt x="148590" y="6667"/>
                  </a:cubicBezTo>
                  <a:close/>
                  <a:moveTo>
                    <a:pt x="78105" y="40957"/>
                  </a:moveTo>
                  <a:cubicBezTo>
                    <a:pt x="47625" y="40957"/>
                    <a:pt x="44767" y="52388"/>
                    <a:pt x="44767" y="89535"/>
                  </a:cubicBezTo>
                  <a:cubicBezTo>
                    <a:pt x="44767" y="129540"/>
                    <a:pt x="49530" y="138113"/>
                    <a:pt x="80963" y="138113"/>
                  </a:cubicBezTo>
                  <a:cubicBezTo>
                    <a:pt x="88582" y="138113"/>
                    <a:pt x="100013" y="138113"/>
                    <a:pt x="108585" y="136207"/>
                  </a:cubicBezTo>
                  <a:lnTo>
                    <a:pt x="108585" y="40957"/>
                  </a:lnTo>
                  <a:lnTo>
                    <a:pt x="78105" y="4095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AA0A787-9BED-7877-FCD5-E8A12559716B}"/>
                </a:ext>
              </a:extLst>
            </p:cNvPr>
            <p:cNvSpPr/>
            <p:nvPr/>
          </p:nvSpPr>
          <p:spPr>
            <a:xfrm>
              <a:off x="10716907" y="647017"/>
              <a:ext cx="44880" cy="53798"/>
            </a:xfrm>
            <a:custGeom>
              <a:avLst/>
              <a:gdLst>
                <a:gd name="connsiteX0" fmla="*/ 148590 w 148590"/>
                <a:gd name="connsiteY0" fmla="*/ 54292 h 178117"/>
                <a:gd name="connsiteX1" fmla="*/ 148590 w 148590"/>
                <a:gd name="connsiteY1" fmla="*/ 161925 h 178117"/>
                <a:gd name="connsiteX2" fmla="*/ 141923 w 148590"/>
                <a:gd name="connsiteY2" fmla="*/ 171450 h 178117"/>
                <a:gd name="connsiteX3" fmla="*/ 71438 w 148590"/>
                <a:gd name="connsiteY3" fmla="*/ 178117 h 178117"/>
                <a:gd name="connsiteX4" fmla="*/ 0 w 148590"/>
                <a:gd name="connsiteY4" fmla="*/ 124777 h 178117"/>
                <a:gd name="connsiteX5" fmla="*/ 63818 w 148590"/>
                <a:gd name="connsiteY5" fmla="*/ 73342 h 178117"/>
                <a:gd name="connsiteX6" fmla="*/ 102870 w 148590"/>
                <a:gd name="connsiteY6" fmla="*/ 73342 h 178117"/>
                <a:gd name="connsiteX7" fmla="*/ 102870 w 148590"/>
                <a:gd name="connsiteY7" fmla="*/ 61913 h 178117"/>
                <a:gd name="connsiteX8" fmla="*/ 73343 w 148590"/>
                <a:gd name="connsiteY8" fmla="*/ 40005 h 178117"/>
                <a:gd name="connsiteX9" fmla="*/ 17145 w 148590"/>
                <a:gd name="connsiteY9" fmla="*/ 40005 h 178117"/>
                <a:gd name="connsiteX10" fmla="*/ 12383 w 148590"/>
                <a:gd name="connsiteY10" fmla="*/ 35242 h 178117"/>
                <a:gd name="connsiteX11" fmla="*/ 12383 w 148590"/>
                <a:gd name="connsiteY11" fmla="*/ 9525 h 178117"/>
                <a:gd name="connsiteX12" fmla="*/ 17145 w 148590"/>
                <a:gd name="connsiteY12" fmla="*/ 4763 h 178117"/>
                <a:gd name="connsiteX13" fmla="*/ 73343 w 148590"/>
                <a:gd name="connsiteY13" fmla="*/ 0 h 178117"/>
                <a:gd name="connsiteX14" fmla="*/ 148590 w 148590"/>
                <a:gd name="connsiteY14" fmla="*/ 54292 h 178117"/>
                <a:gd name="connsiteX15" fmla="*/ 66675 w 148590"/>
                <a:gd name="connsiteY15" fmla="*/ 102870 h 178117"/>
                <a:gd name="connsiteX16" fmla="*/ 44768 w 148590"/>
                <a:gd name="connsiteY16" fmla="*/ 121920 h 178117"/>
                <a:gd name="connsiteX17" fmla="*/ 71438 w 148590"/>
                <a:gd name="connsiteY17" fmla="*/ 140970 h 178117"/>
                <a:gd name="connsiteX18" fmla="*/ 102870 w 148590"/>
                <a:gd name="connsiteY18" fmla="*/ 138113 h 178117"/>
                <a:gd name="connsiteX19" fmla="*/ 102870 w 148590"/>
                <a:gd name="connsiteY19" fmla="*/ 103822 h 178117"/>
                <a:gd name="connsiteX20" fmla="*/ 66675 w 148590"/>
                <a:gd name="connsiteY20" fmla="*/ 103822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8590" h="178117">
                  <a:moveTo>
                    <a:pt x="148590" y="54292"/>
                  </a:moveTo>
                  <a:lnTo>
                    <a:pt x="148590" y="161925"/>
                  </a:lnTo>
                  <a:cubicBezTo>
                    <a:pt x="148590" y="166688"/>
                    <a:pt x="147638" y="169545"/>
                    <a:pt x="141923" y="171450"/>
                  </a:cubicBezTo>
                  <a:cubicBezTo>
                    <a:pt x="120015" y="176213"/>
                    <a:pt x="92393" y="178117"/>
                    <a:pt x="71438" y="178117"/>
                  </a:cubicBezTo>
                  <a:cubicBezTo>
                    <a:pt x="24765" y="178117"/>
                    <a:pt x="0" y="173355"/>
                    <a:pt x="0" y="124777"/>
                  </a:cubicBezTo>
                  <a:cubicBezTo>
                    <a:pt x="953" y="82867"/>
                    <a:pt x="22860" y="73342"/>
                    <a:pt x="63818" y="73342"/>
                  </a:cubicBezTo>
                  <a:lnTo>
                    <a:pt x="102870" y="73342"/>
                  </a:lnTo>
                  <a:lnTo>
                    <a:pt x="102870" y="61913"/>
                  </a:lnTo>
                  <a:cubicBezTo>
                    <a:pt x="102870" y="46672"/>
                    <a:pt x="93345" y="40005"/>
                    <a:pt x="73343" y="40005"/>
                  </a:cubicBezTo>
                  <a:lnTo>
                    <a:pt x="17145" y="40005"/>
                  </a:lnTo>
                  <a:cubicBezTo>
                    <a:pt x="13335" y="40005"/>
                    <a:pt x="12383" y="39052"/>
                    <a:pt x="12383" y="35242"/>
                  </a:cubicBezTo>
                  <a:lnTo>
                    <a:pt x="12383" y="9525"/>
                  </a:lnTo>
                  <a:cubicBezTo>
                    <a:pt x="12383" y="5715"/>
                    <a:pt x="13335" y="4763"/>
                    <a:pt x="17145" y="4763"/>
                  </a:cubicBezTo>
                  <a:cubicBezTo>
                    <a:pt x="36195" y="952"/>
                    <a:pt x="54293" y="0"/>
                    <a:pt x="73343" y="0"/>
                  </a:cubicBezTo>
                  <a:cubicBezTo>
                    <a:pt x="135255" y="952"/>
                    <a:pt x="148590" y="20955"/>
                    <a:pt x="148590" y="54292"/>
                  </a:cubicBezTo>
                  <a:close/>
                  <a:moveTo>
                    <a:pt x="66675" y="102870"/>
                  </a:moveTo>
                  <a:cubicBezTo>
                    <a:pt x="50483" y="102870"/>
                    <a:pt x="44768" y="108585"/>
                    <a:pt x="44768" y="121920"/>
                  </a:cubicBezTo>
                  <a:cubicBezTo>
                    <a:pt x="44768" y="137160"/>
                    <a:pt x="51435" y="140970"/>
                    <a:pt x="71438" y="140970"/>
                  </a:cubicBezTo>
                  <a:cubicBezTo>
                    <a:pt x="78105" y="140970"/>
                    <a:pt x="93345" y="140017"/>
                    <a:pt x="102870" y="138113"/>
                  </a:cubicBezTo>
                  <a:lnTo>
                    <a:pt x="102870" y="103822"/>
                  </a:lnTo>
                  <a:lnTo>
                    <a:pt x="66675" y="103822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D53C8E-111F-4520-8A3B-4D44F1740A04}"/>
                </a:ext>
              </a:extLst>
            </p:cNvPr>
            <p:cNvSpPr/>
            <p:nvPr/>
          </p:nvSpPr>
          <p:spPr>
            <a:xfrm>
              <a:off x="10787679" y="627166"/>
              <a:ext cx="36249" cy="73074"/>
            </a:xfrm>
            <a:custGeom>
              <a:avLst/>
              <a:gdLst>
                <a:gd name="connsiteX0" fmla="*/ 115253 w 120015"/>
                <a:gd name="connsiteY0" fmla="*/ 2857 h 241935"/>
                <a:gd name="connsiteX1" fmla="*/ 120015 w 120015"/>
                <a:gd name="connsiteY1" fmla="*/ 8573 h 241935"/>
                <a:gd name="connsiteX2" fmla="*/ 120015 w 120015"/>
                <a:gd name="connsiteY2" fmla="*/ 34290 h 241935"/>
                <a:gd name="connsiteX3" fmla="*/ 114300 w 120015"/>
                <a:gd name="connsiteY3" fmla="*/ 39052 h 241935"/>
                <a:gd name="connsiteX4" fmla="*/ 89535 w 120015"/>
                <a:gd name="connsiteY4" fmla="*/ 39052 h 241935"/>
                <a:gd name="connsiteX5" fmla="*/ 72390 w 120015"/>
                <a:gd name="connsiteY5" fmla="*/ 51435 h 241935"/>
                <a:gd name="connsiteX6" fmla="*/ 72390 w 120015"/>
                <a:gd name="connsiteY6" fmla="*/ 67627 h 241935"/>
                <a:gd name="connsiteX7" fmla="*/ 110490 w 120015"/>
                <a:gd name="connsiteY7" fmla="*/ 67627 h 241935"/>
                <a:gd name="connsiteX8" fmla="*/ 114300 w 120015"/>
                <a:gd name="connsiteY8" fmla="*/ 73342 h 241935"/>
                <a:gd name="connsiteX9" fmla="*/ 109538 w 120015"/>
                <a:gd name="connsiteY9" fmla="*/ 99060 h 241935"/>
                <a:gd name="connsiteX10" fmla="*/ 103822 w 120015"/>
                <a:gd name="connsiteY10" fmla="*/ 103823 h 241935"/>
                <a:gd name="connsiteX11" fmla="*/ 72390 w 120015"/>
                <a:gd name="connsiteY11" fmla="*/ 103823 h 241935"/>
                <a:gd name="connsiteX12" fmla="*/ 72390 w 120015"/>
                <a:gd name="connsiteY12" fmla="*/ 237173 h 241935"/>
                <a:gd name="connsiteX13" fmla="*/ 67628 w 120015"/>
                <a:gd name="connsiteY13" fmla="*/ 241935 h 241935"/>
                <a:gd name="connsiteX14" fmla="*/ 30480 w 120015"/>
                <a:gd name="connsiteY14" fmla="*/ 241935 h 241935"/>
                <a:gd name="connsiteX15" fmla="*/ 25717 w 120015"/>
                <a:gd name="connsiteY15" fmla="*/ 237173 h 241935"/>
                <a:gd name="connsiteX16" fmla="*/ 25717 w 120015"/>
                <a:gd name="connsiteY16" fmla="*/ 103823 h 241935"/>
                <a:gd name="connsiteX17" fmla="*/ 5715 w 120015"/>
                <a:gd name="connsiteY17" fmla="*/ 103823 h 241935"/>
                <a:gd name="connsiteX18" fmla="*/ 0 w 120015"/>
                <a:gd name="connsiteY18" fmla="*/ 99060 h 241935"/>
                <a:gd name="connsiteX19" fmla="*/ 0 w 120015"/>
                <a:gd name="connsiteY19" fmla="*/ 72390 h 241935"/>
                <a:gd name="connsiteX20" fmla="*/ 5715 w 120015"/>
                <a:gd name="connsiteY20" fmla="*/ 67627 h 241935"/>
                <a:gd name="connsiteX21" fmla="*/ 25717 w 120015"/>
                <a:gd name="connsiteY21" fmla="*/ 67627 h 241935"/>
                <a:gd name="connsiteX22" fmla="*/ 25717 w 120015"/>
                <a:gd name="connsiteY22" fmla="*/ 43815 h 241935"/>
                <a:gd name="connsiteX23" fmla="*/ 80010 w 120015"/>
                <a:gd name="connsiteY23" fmla="*/ 0 h 241935"/>
                <a:gd name="connsiteX24" fmla="*/ 115253 w 120015"/>
                <a:gd name="connsiteY24" fmla="*/ 2857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015" h="241935">
                  <a:moveTo>
                    <a:pt x="115253" y="2857"/>
                  </a:moveTo>
                  <a:cubicBezTo>
                    <a:pt x="119063" y="3810"/>
                    <a:pt x="120015" y="4763"/>
                    <a:pt x="120015" y="8573"/>
                  </a:cubicBezTo>
                  <a:lnTo>
                    <a:pt x="120015" y="34290"/>
                  </a:lnTo>
                  <a:cubicBezTo>
                    <a:pt x="120015" y="38100"/>
                    <a:pt x="118110" y="39052"/>
                    <a:pt x="114300" y="39052"/>
                  </a:cubicBezTo>
                  <a:lnTo>
                    <a:pt x="89535" y="39052"/>
                  </a:lnTo>
                  <a:cubicBezTo>
                    <a:pt x="77153" y="39052"/>
                    <a:pt x="72390" y="40957"/>
                    <a:pt x="72390" y="51435"/>
                  </a:cubicBezTo>
                  <a:lnTo>
                    <a:pt x="72390" y="67627"/>
                  </a:lnTo>
                  <a:lnTo>
                    <a:pt x="110490" y="67627"/>
                  </a:lnTo>
                  <a:cubicBezTo>
                    <a:pt x="114300" y="67627"/>
                    <a:pt x="115253" y="69532"/>
                    <a:pt x="114300" y="73342"/>
                  </a:cubicBezTo>
                  <a:lnTo>
                    <a:pt x="109538" y="99060"/>
                  </a:lnTo>
                  <a:cubicBezTo>
                    <a:pt x="108585" y="101917"/>
                    <a:pt x="106680" y="103823"/>
                    <a:pt x="103822" y="103823"/>
                  </a:cubicBezTo>
                  <a:lnTo>
                    <a:pt x="72390" y="103823"/>
                  </a:lnTo>
                  <a:lnTo>
                    <a:pt x="72390" y="237173"/>
                  </a:lnTo>
                  <a:cubicBezTo>
                    <a:pt x="72390" y="240982"/>
                    <a:pt x="70485" y="241935"/>
                    <a:pt x="67628" y="241935"/>
                  </a:cubicBezTo>
                  <a:lnTo>
                    <a:pt x="30480" y="241935"/>
                  </a:lnTo>
                  <a:cubicBezTo>
                    <a:pt x="27622" y="241935"/>
                    <a:pt x="25717" y="240030"/>
                    <a:pt x="25717" y="237173"/>
                  </a:cubicBezTo>
                  <a:lnTo>
                    <a:pt x="25717" y="103823"/>
                  </a:lnTo>
                  <a:lnTo>
                    <a:pt x="5715" y="103823"/>
                  </a:lnTo>
                  <a:cubicBezTo>
                    <a:pt x="1905" y="103823"/>
                    <a:pt x="0" y="101917"/>
                    <a:pt x="0" y="99060"/>
                  </a:cubicBezTo>
                  <a:lnTo>
                    <a:pt x="0" y="72390"/>
                  </a:lnTo>
                  <a:cubicBezTo>
                    <a:pt x="0" y="69532"/>
                    <a:pt x="1905" y="67627"/>
                    <a:pt x="5715" y="67627"/>
                  </a:cubicBezTo>
                  <a:lnTo>
                    <a:pt x="25717" y="67627"/>
                  </a:lnTo>
                  <a:lnTo>
                    <a:pt x="25717" y="43815"/>
                  </a:lnTo>
                  <a:cubicBezTo>
                    <a:pt x="25717" y="4763"/>
                    <a:pt x="52388" y="0"/>
                    <a:pt x="80010" y="0"/>
                  </a:cubicBezTo>
                  <a:cubicBezTo>
                    <a:pt x="91440" y="0"/>
                    <a:pt x="103822" y="952"/>
                    <a:pt x="115253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F3C8EDD-88A8-82C0-481C-9FD9DCD3A19F}"/>
                </a:ext>
              </a:extLst>
            </p:cNvPr>
            <p:cNvSpPr/>
            <p:nvPr/>
          </p:nvSpPr>
          <p:spPr>
            <a:xfrm>
              <a:off x="10828531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8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3 w 154304"/>
                <a:gd name="connsiteY9" fmla="*/ 4763 h 176212"/>
                <a:gd name="connsiteX10" fmla="*/ 46673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3" y="1905"/>
                    <a:pt x="46673" y="4763"/>
                  </a:cubicBezTo>
                  <a:lnTo>
                    <a:pt x="46673" y="88583"/>
                  </a:lnTo>
                  <a:cubicBezTo>
                    <a:pt x="46673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92EE939-DA49-2A8B-6640-4F3B50318B90}"/>
                </a:ext>
              </a:extLst>
            </p:cNvPr>
            <p:cNvSpPr/>
            <p:nvPr/>
          </p:nvSpPr>
          <p:spPr>
            <a:xfrm>
              <a:off x="10882330" y="633134"/>
              <a:ext cx="31934" cy="67968"/>
            </a:xfrm>
            <a:custGeom>
              <a:avLst/>
              <a:gdLst>
                <a:gd name="connsiteX0" fmla="*/ 64770 w 105727"/>
                <a:gd name="connsiteY0" fmla="*/ 243 h 225032"/>
                <a:gd name="connsiteX1" fmla="*/ 69533 w 105727"/>
                <a:gd name="connsiteY1" fmla="*/ 5005 h 225032"/>
                <a:gd name="connsiteX2" fmla="*/ 69533 w 105727"/>
                <a:gd name="connsiteY2" fmla="*/ 49773 h 225032"/>
                <a:gd name="connsiteX3" fmla="*/ 98108 w 105727"/>
                <a:gd name="connsiteY3" fmla="*/ 49773 h 225032"/>
                <a:gd name="connsiteX4" fmla="*/ 103823 w 105727"/>
                <a:gd name="connsiteY4" fmla="*/ 54535 h 225032"/>
                <a:gd name="connsiteX5" fmla="*/ 103823 w 105727"/>
                <a:gd name="connsiteY5" fmla="*/ 79300 h 225032"/>
                <a:gd name="connsiteX6" fmla="*/ 98108 w 105727"/>
                <a:gd name="connsiteY6" fmla="*/ 84063 h 225032"/>
                <a:gd name="connsiteX7" fmla="*/ 69533 w 105727"/>
                <a:gd name="connsiteY7" fmla="*/ 84063 h 225032"/>
                <a:gd name="connsiteX8" fmla="*/ 69533 w 105727"/>
                <a:gd name="connsiteY8" fmla="*/ 168835 h 225032"/>
                <a:gd name="connsiteX9" fmla="*/ 87630 w 105727"/>
                <a:gd name="connsiteY9" fmla="*/ 185028 h 225032"/>
                <a:gd name="connsiteX10" fmla="*/ 100013 w 105727"/>
                <a:gd name="connsiteY10" fmla="*/ 185028 h 225032"/>
                <a:gd name="connsiteX11" fmla="*/ 105728 w 105727"/>
                <a:gd name="connsiteY11" fmla="*/ 189790 h 225032"/>
                <a:gd name="connsiteX12" fmla="*/ 105728 w 105727"/>
                <a:gd name="connsiteY12" fmla="*/ 216460 h 225032"/>
                <a:gd name="connsiteX13" fmla="*/ 100965 w 105727"/>
                <a:gd name="connsiteY13" fmla="*/ 222175 h 225032"/>
                <a:gd name="connsiteX14" fmla="*/ 74295 w 105727"/>
                <a:gd name="connsiteY14" fmla="*/ 225033 h 225032"/>
                <a:gd name="connsiteX15" fmla="*/ 22860 w 105727"/>
                <a:gd name="connsiteY15" fmla="*/ 185028 h 225032"/>
                <a:gd name="connsiteX16" fmla="*/ 22860 w 105727"/>
                <a:gd name="connsiteY16" fmla="*/ 83110 h 225032"/>
                <a:gd name="connsiteX17" fmla="*/ 4763 w 105727"/>
                <a:gd name="connsiteY17" fmla="*/ 83110 h 225032"/>
                <a:gd name="connsiteX18" fmla="*/ 0 w 105727"/>
                <a:gd name="connsiteY18" fmla="*/ 78348 h 225032"/>
                <a:gd name="connsiteX19" fmla="*/ 0 w 105727"/>
                <a:gd name="connsiteY19" fmla="*/ 53583 h 225032"/>
                <a:gd name="connsiteX20" fmla="*/ 4763 w 105727"/>
                <a:gd name="connsiteY20" fmla="*/ 48820 h 225032"/>
                <a:gd name="connsiteX21" fmla="*/ 22860 w 105727"/>
                <a:gd name="connsiteY21" fmla="*/ 48820 h 225032"/>
                <a:gd name="connsiteX22" fmla="*/ 22860 w 105727"/>
                <a:gd name="connsiteY22" fmla="*/ 14530 h 225032"/>
                <a:gd name="connsiteX23" fmla="*/ 27623 w 105727"/>
                <a:gd name="connsiteY23" fmla="*/ 9768 h 225032"/>
                <a:gd name="connsiteX24" fmla="*/ 64770 w 105727"/>
                <a:gd name="connsiteY24" fmla="*/ 243 h 22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727" h="225032">
                  <a:moveTo>
                    <a:pt x="64770" y="243"/>
                  </a:moveTo>
                  <a:cubicBezTo>
                    <a:pt x="67628" y="-710"/>
                    <a:pt x="69533" y="1195"/>
                    <a:pt x="69533" y="5005"/>
                  </a:cubicBezTo>
                  <a:lnTo>
                    <a:pt x="69533" y="49773"/>
                  </a:lnTo>
                  <a:lnTo>
                    <a:pt x="98108" y="49773"/>
                  </a:lnTo>
                  <a:cubicBezTo>
                    <a:pt x="101918" y="49773"/>
                    <a:pt x="103823" y="51678"/>
                    <a:pt x="103823" y="54535"/>
                  </a:cubicBezTo>
                  <a:lnTo>
                    <a:pt x="103823" y="79300"/>
                  </a:lnTo>
                  <a:cubicBezTo>
                    <a:pt x="103823" y="82158"/>
                    <a:pt x="101918" y="84063"/>
                    <a:pt x="98108" y="84063"/>
                  </a:cubicBezTo>
                  <a:lnTo>
                    <a:pt x="69533" y="84063"/>
                  </a:lnTo>
                  <a:lnTo>
                    <a:pt x="69533" y="168835"/>
                  </a:lnTo>
                  <a:cubicBezTo>
                    <a:pt x="69533" y="182170"/>
                    <a:pt x="74295" y="185028"/>
                    <a:pt x="87630" y="185028"/>
                  </a:cubicBezTo>
                  <a:lnTo>
                    <a:pt x="100013" y="185028"/>
                  </a:lnTo>
                  <a:cubicBezTo>
                    <a:pt x="103823" y="185028"/>
                    <a:pt x="105728" y="185980"/>
                    <a:pt x="105728" y="189790"/>
                  </a:cubicBezTo>
                  <a:lnTo>
                    <a:pt x="105728" y="216460"/>
                  </a:lnTo>
                  <a:cubicBezTo>
                    <a:pt x="105728" y="220270"/>
                    <a:pt x="103823" y="222175"/>
                    <a:pt x="100965" y="222175"/>
                  </a:cubicBezTo>
                  <a:cubicBezTo>
                    <a:pt x="90488" y="224080"/>
                    <a:pt x="80963" y="225033"/>
                    <a:pt x="74295" y="225033"/>
                  </a:cubicBezTo>
                  <a:cubicBezTo>
                    <a:pt x="47625" y="225033"/>
                    <a:pt x="22860" y="224080"/>
                    <a:pt x="22860" y="185028"/>
                  </a:cubicBezTo>
                  <a:lnTo>
                    <a:pt x="22860" y="83110"/>
                  </a:lnTo>
                  <a:lnTo>
                    <a:pt x="4763" y="83110"/>
                  </a:lnTo>
                  <a:cubicBezTo>
                    <a:pt x="953" y="83110"/>
                    <a:pt x="0" y="81205"/>
                    <a:pt x="0" y="78348"/>
                  </a:cubicBezTo>
                  <a:lnTo>
                    <a:pt x="0" y="53583"/>
                  </a:lnTo>
                  <a:cubicBezTo>
                    <a:pt x="0" y="50725"/>
                    <a:pt x="1905" y="48820"/>
                    <a:pt x="4763" y="48820"/>
                  </a:cubicBezTo>
                  <a:lnTo>
                    <a:pt x="22860" y="48820"/>
                  </a:lnTo>
                  <a:lnTo>
                    <a:pt x="22860" y="14530"/>
                  </a:lnTo>
                  <a:cubicBezTo>
                    <a:pt x="22860" y="11673"/>
                    <a:pt x="23813" y="9768"/>
                    <a:pt x="27623" y="9768"/>
                  </a:cubicBezTo>
                  <a:lnTo>
                    <a:pt x="64770" y="243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4B16DD-F5E6-7B83-5BD1-C868DDC7235A}"/>
                </a:ext>
              </a:extLst>
            </p:cNvPr>
            <p:cNvSpPr/>
            <p:nvPr/>
          </p:nvSpPr>
          <p:spPr>
            <a:xfrm>
              <a:off x="10921456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7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2 w 154304"/>
                <a:gd name="connsiteY9" fmla="*/ 4763 h 176212"/>
                <a:gd name="connsiteX10" fmla="*/ 46672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7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6CFDC2E-87CA-71B7-C428-4351F2D82929}"/>
                </a:ext>
              </a:extLst>
            </p:cNvPr>
            <p:cNvSpPr/>
            <p:nvPr/>
          </p:nvSpPr>
          <p:spPr>
            <a:xfrm>
              <a:off x="10978994" y="647305"/>
              <a:ext cx="31071" cy="53223"/>
            </a:xfrm>
            <a:custGeom>
              <a:avLst/>
              <a:gdLst>
                <a:gd name="connsiteX0" fmla="*/ 98108 w 102870"/>
                <a:gd name="connsiteY0" fmla="*/ 2857 h 176212"/>
                <a:gd name="connsiteX1" fmla="*/ 102870 w 102870"/>
                <a:gd name="connsiteY1" fmla="*/ 9525 h 176212"/>
                <a:gd name="connsiteX2" fmla="*/ 102870 w 102870"/>
                <a:gd name="connsiteY2" fmla="*/ 35242 h 176212"/>
                <a:gd name="connsiteX3" fmla="*/ 97155 w 102870"/>
                <a:gd name="connsiteY3" fmla="*/ 40005 h 176212"/>
                <a:gd name="connsiteX4" fmla="*/ 67628 w 102870"/>
                <a:gd name="connsiteY4" fmla="*/ 40005 h 176212"/>
                <a:gd name="connsiteX5" fmla="*/ 45720 w 102870"/>
                <a:gd name="connsiteY5" fmla="*/ 56198 h 176212"/>
                <a:gd name="connsiteX6" fmla="*/ 45720 w 102870"/>
                <a:gd name="connsiteY6" fmla="*/ 171450 h 176212"/>
                <a:gd name="connsiteX7" fmla="*/ 40958 w 102870"/>
                <a:gd name="connsiteY7" fmla="*/ 176213 h 176212"/>
                <a:gd name="connsiteX8" fmla="*/ 4763 w 102870"/>
                <a:gd name="connsiteY8" fmla="*/ 176213 h 176212"/>
                <a:gd name="connsiteX9" fmla="*/ 0 w 102870"/>
                <a:gd name="connsiteY9" fmla="*/ 171450 h 176212"/>
                <a:gd name="connsiteX10" fmla="*/ 0 w 102870"/>
                <a:gd name="connsiteY10" fmla="*/ 43815 h 176212"/>
                <a:gd name="connsiteX11" fmla="*/ 56197 w 102870"/>
                <a:gd name="connsiteY11" fmla="*/ 0 h 176212"/>
                <a:gd name="connsiteX12" fmla="*/ 98108 w 102870"/>
                <a:gd name="connsiteY12" fmla="*/ 285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70" h="176212">
                  <a:moveTo>
                    <a:pt x="98108" y="2857"/>
                  </a:moveTo>
                  <a:cubicBezTo>
                    <a:pt x="101917" y="3810"/>
                    <a:pt x="102870" y="4763"/>
                    <a:pt x="102870" y="9525"/>
                  </a:cubicBezTo>
                  <a:lnTo>
                    <a:pt x="102870" y="35242"/>
                  </a:lnTo>
                  <a:cubicBezTo>
                    <a:pt x="102870" y="38100"/>
                    <a:pt x="100965" y="40005"/>
                    <a:pt x="97155" y="40005"/>
                  </a:cubicBezTo>
                  <a:lnTo>
                    <a:pt x="67628" y="40005"/>
                  </a:lnTo>
                  <a:cubicBezTo>
                    <a:pt x="51435" y="40005"/>
                    <a:pt x="45720" y="42863"/>
                    <a:pt x="45720" y="56198"/>
                  </a:cubicBezTo>
                  <a:lnTo>
                    <a:pt x="45720" y="171450"/>
                  </a:lnTo>
                  <a:cubicBezTo>
                    <a:pt x="45720" y="175260"/>
                    <a:pt x="43815" y="176213"/>
                    <a:pt x="40958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43815"/>
                  </a:lnTo>
                  <a:cubicBezTo>
                    <a:pt x="0" y="4763"/>
                    <a:pt x="27622" y="0"/>
                    <a:pt x="56197" y="0"/>
                  </a:cubicBezTo>
                  <a:cubicBezTo>
                    <a:pt x="65722" y="0"/>
                    <a:pt x="86678" y="952"/>
                    <a:pt x="98108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57956CD-ED45-D90C-01E2-43B2B7A1E527}"/>
                </a:ext>
              </a:extLst>
            </p:cNvPr>
            <p:cNvSpPr/>
            <p:nvPr/>
          </p:nvSpPr>
          <p:spPr>
            <a:xfrm>
              <a:off x="11015531" y="647581"/>
              <a:ext cx="46318" cy="53521"/>
            </a:xfrm>
            <a:custGeom>
              <a:avLst/>
              <a:gdLst>
                <a:gd name="connsiteX0" fmla="*/ 153353 w 153352"/>
                <a:gd name="connsiteY0" fmla="*/ 85762 h 177201"/>
                <a:gd name="connsiteX1" fmla="*/ 153353 w 153352"/>
                <a:gd name="connsiteY1" fmla="*/ 95287 h 177201"/>
                <a:gd name="connsiteX2" fmla="*/ 143828 w 153352"/>
                <a:gd name="connsiteY2" fmla="*/ 103860 h 177201"/>
                <a:gd name="connsiteX3" fmla="*/ 46673 w 153352"/>
                <a:gd name="connsiteY3" fmla="*/ 103860 h 177201"/>
                <a:gd name="connsiteX4" fmla="*/ 81915 w 153352"/>
                <a:gd name="connsiteY4" fmla="*/ 137197 h 177201"/>
                <a:gd name="connsiteX5" fmla="*/ 137160 w 153352"/>
                <a:gd name="connsiteY5" fmla="*/ 137197 h 177201"/>
                <a:gd name="connsiteX6" fmla="*/ 141923 w 153352"/>
                <a:gd name="connsiteY6" fmla="*/ 141960 h 177201"/>
                <a:gd name="connsiteX7" fmla="*/ 141923 w 153352"/>
                <a:gd name="connsiteY7" fmla="*/ 167677 h 177201"/>
                <a:gd name="connsiteX8" fmla="*/ 137160 w 153352"/>
                <a:gd name="connsiteY8" fmla="*/ 172439 h 177201"/>
                <a:gd name="connsiteX9" fmla="*/ 78105 w 153352"/>
                <a:gd name="connsiteY9" fmla="*/ 177202 h 177201"/>
                <a:gd name="connsiteX10" fmla="*/ 0 w 153352"/>
                <a:gd name="connsiteY10" fmla="*/ 88620 h 177201"/>
                <a:gd name="connsiteX11" fmla="*/ 78105 w 153352"/>
                <a:gd name="connsiteY11" fmla="*/ 37 h 177201"/>
                <a:gd name="connsiteX12" fmla="*/ 153353 w 153352"/>
                <a:gd name="connsiteY12" fmla="*/ 85762 h 177201"/>
                <a:gd name="connsiteX13" fmla="*/ 45720 w 153352"/>
                <a:gd name="connsiteY13" fmla="*/ 73379 h 177201"/>
                <a:gd name="connsiteX14" fmla="*/ 107633 w 153352"/>
                <a:gd name="connsiteY14" fmla="*/ 73379 h 177201"/>
                <a:gd name="connsiteX15" fmla="*/ 77153 w 153352"/>
                <a:gd name="connsiteY15" fmla="*/ 39089 h 177201"/>
                <a:gd name="connsiteX16" fmla="*/ 45720 w 153352"/>
                <a:gd name="connsiteY16" fmla="*/ 73379 h 17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77201">
                  <a:moveTo>
                    <a:pt x="153353" y="85762"/>
                  </a:moveTo>
                  <a:lnTo>
                    <a:pt x="153353" y="95287"/>
                  </a:lnTo>
                  <a:cubicBezTo>
                    <a:pt x="153353" y="101954"/>
                    <a:pt x="151448" y="103860"/>
                    <a:pt x="143828" y="103860"/>
                  </a:cubicBezTo>
                  <a:lnTo>
                    <a:pt x="46673" y="103860"/>
                  </a:lnTo>
                  <a:cubicBezTo>
                    <a:pt x="47625" y="131482"/>
                    <a:pt x="54292" y="137197"/>
                    <a:pt x="81915" y="137197"/>
                  </a:cubicBezTo>
                  <a:lnTo>
                    <a:pt x="137160" y="137197"/>
                  </a:lnTo>
                  <a:cubicBezTo>
                    <a:pt x="140017" y="137197"/>
                    <a:pt x="141923" y="139102"/>
                    <a:pt x="141923" y="141960"/>
                  </a:cubicBezTo>
                  <a:lnTo>
                    <a:pt x="141923" y="167677"/>
                  </a:lnTo>
                  <a:cubicBezTo>
                    <a:pt x="141923" y="171487"/>
                    <a:pt x="140017" y="172439"/>
                    <a:pt x="137160" y="172439"/>
                  </a:cubicBezTo>
                  <a:cubicBezTo>
                    <a:pt x="120967" y="176250"/>
                    <a:pt x="98108" y="177202"/>
                    <a:pt x="78105" y="177202"/>
                  </a:cubicBezTo>
                  <a:cubicBezTo>
                    <a:pt x="15240" y="177202"/>
                    <a:pt x="0" y="159104"/>
                    <a:pt x="0" y="88620"/>
                  </a:cubicBezTo>
                  <a:cubicBezTo>
                    <a:pt x="0" y="17182"/>
                    <a:pt x="15240" y="37"/>
                    <a:pt x="78105" y="37"/>
                  </a:cubicBezTo>
                  <a:cubicBezTo>
                    <a:pt x="138113" y="-915"/>
                    <a:pt x="153353" y="16229"/>
                    <a:pt x="153353" y="85762"/>
                  </a:cubicBezTo>
                  <a:close/>
                  <a:moveTo>
                    <a:pt x="45720" y="73379"/>
                  </a:moveTo>
                  <a:lnTo>
                    <a:pt x="107633" y="73379"/>
                  </a:lnTo>
                  <a:cubicBezTo>
                    <a:pt x="107633" y="45757"/>
                    <a:pt x="100013" y="39089"/>
                    <a:pt x="77153" y="39089"/>
                  </a:cubicBezTo>
                  <a:cubicBezTo>
                    <a:pt x="54292" y="39089"/>
                    <a:pt x="46673" y="45757"/>
                    <a:pt x="45720" y="73379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4E428F3-F2F4-A04A-2F1F-D8DD8E6E70A1}"/>
                </a:ext>
              </a:extLst>
            </p:cNvPr>
            <p:cNvSpPr/>
            <p:nvPr/>
          </p:nvSpPr>
          <p:spPr>
            <a:xfrm>
              <a:off x="11087350" y="649031"/>
              <a:ext cx="72705" cy="51784"/>
            </a:xfrm>
            <a:custGeom>
              <a:avLst/>
              <a:gdLst>
                <a:gd name="connsiteX0" fmla="*/ 236563 w 240716"/>
                <a:gd name="connsiteY0" fmla="*/ 0 h 171450"/>
                <a:gd name="connsiteX1" fmla="*/ 240373 w 240716"/>
                <a:gd name="connsiteY1" fmla="*/ 4763 h 171450"/>
                <a:gd name="connsiteX2" fmla="*/ 212751 w 240716"/>
                <a:gd name="connsiteY2" fmla="*/ 136208 h 171450"/>
                <a:gd name="connsiteX3" fmla="*/ 176556 w 240716"/>
                <a:gd name="connsiteY3" fmla="*/ 171450 h 171450"/>
                <a:gd name="connsiteX4" fmla="*/ 140361 w 240716"/>
                <a:gd name="connsiteY4" fmla="*/ 136208 h 171450"/>
                <a:gd name="connsiteX5" fmla="*/ 120358 w 240716"/>
                <a:gd name="connsiteY5" fmla="*/ 49530 h 171450"/>
                <a:gd name="connsiteX6" fmla="*/ 100356 w 240716"/>
                <a:gd name="connsiteY6" fmla="*/ 136208 h 171450"/>
                <a:gd name="connsiteX7" fmla="*/ 64161 w 240716"/>
                <a:gd name="connsiteY7" fmla="*/ 171450 h 171450"/>
                <a:gd name="connsiteX8" fmla="*/ 27966 w 240716"/>
                <a:gd name="connsiteY8" fmla="*/ 136208 h 171450"/>
                <a:gd name="connsiteX9" fmla="*/ 344 w 240716"/>
                <a:gd name="connsiteY9" fmla="*/ 4763 h 171450"/>
                <a:gd name="connsiteX10" fmla="*/ 4154 w 240716"/>
                <a:gd name="connsiteY10" fmla="*/ 0 h 171450"/>
                <a:gd name="connsiteX11" fmla="*/ 27013 w 240716"/>
                <a:gd name="connsiteY11" fmla="*/ 0 h 171450"/>
                <a:gd name="connsiteX12" fmla="*/ 30823 w 240716"/>
                <a:gd name="connsiteY12" fmla="*/ 4763 h 171450"/>
                <a:gd name="connsiteX13" fmla="*/ 56541 w 240716"/>
                <a:gd name="connsiteY13" fmla="*/ 132398 h 171450"/>
                <a:gd name="connsiteX14" fmla="*/ 65113 w 240716"/>
                <a:gd name="connsiteY14" fmla="*/ 143827 h 171450"/>
                <a:gd name="connsiteX15" fmla="*/ 73686 w 240716"/>
                <a:gd name="connsiteY15" fmla="*/ 132398 h 171450"/>
                <a:gd name="connsiteX16" fmla="*/ 103213 w 240716"/>
                <a:gd name="connsiteY16" fmla="*/ 9525 h 171450"/>
                <a:gd name="connsiteX17" fmla="*/ 107976 w 240716"/>
                <a:gd name="connsiteY17" fmla="*/ 4763 h 171450"/>
                <a:gd name="connsiteX18" fmla="*/ 133694 w 240716"/>
                <a:gd name="connsiteY18" fmla="*/ 4763 h 171450"/>
                <a:gd name="connsiteX19" fmla="*/ 138456 w 240716"/>
                <a:gd name="connsiteY19" fmla="*/ 9525 h 171450"/>
                <a:gd name="connsiteX20" fmla="*/ 168936 w 240716"/>
                <a:gd name="connsiteY20" fmla="*/ 132398 h 171450"/>
                <a:gd name="connsiteX21" fmla="*/ 177508 w 240716"/>
                <a:gd name="connsiteY21" fmla="*/ 143827 h 171450"/>
                <a:gd name="connsiteX22" fmla="*/ 186081 w 240716"/>
                <a:gd name="connsiteY22" fmla="*/ 132398 h 171450"/>
                <a:gd name="connsiteX23" fmla="*/ 211798 w 240716"/>
                <a:gd name="connsiteY23" fmla="*/ 4763 h 171450"/>
                <a:gd name="connsiteX24" fmla="*/ 215608 w 240716"/>
                <a:gd name="connsiteY24" fmla="*/ 0 h 171450"/>
                <a:gd name="connsiteX25" fmla="*/ 236563 w 240716"/>
                <a:gd name="connsiteY2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0716" h="171450">
                  <a:moveTo>
                    <a:pt x="236563" y="0"/>
                  </a:moveTo>
                  <a:cubicBezTo>
                    <a:pt x="240373" y="0"/>
                    <a:pt x="241326" y="952"/>
                    <a:pt x="240373" y="4763"/>
                  </a:cubicBezTo>
                  <a:lnTo>
                    <a:pt x="212751" y="136208"/>
                  </a:lnTo>
                  <a:cubicBezTo>
                    <a:pt x="206083" y="166688"/>
                    <a:pt x="201321" y="171450"/>
                    <a:pt x="176556" y="171450"/>
                  </a:cubicBezTo>
                  <a:cubicBezTo>
                    <a:pt x="148933" y="171450"/>
                    <a:pt x="147981" y="167640"/>
                    <a:pt x="140361" y="136208"/>
                  </a:cubicBezTo>
                  <a:lnTo>
                    <a:pt x="120358" y="49530"/>
                  </a:lnTo>
                  <a:lnTo>
                    <a:pt x="100356" y="136208"/>
                  </a:lnTo>
                  <a:cubicBezTo>
                    <a:pt x="92736" y="167640"/>
                    <a:pt x="91783" y="171450"/>
                    <a:pt x="64161" y="171450"/>
                  </a:cubicBezTo>
                  <a:cubicBezTo>
                    <a:pt x="39396" y="171450"/>
                    <a:pt x="34633" y="166688"/>
                    <a:pt x="27966" y="136208"/>
                  </a:cubicBezTo>
                  <a:lnTo>
                    <a:pt x="344" y="4763"/>
                  </a:lnTo>
                  <a:cubicBezTo>
                    <a:pt x="-609" y="952"/>
                    <a:pt x="344" y="0"/>
                    <a:pt x="4154" y="0"/>
                  </a:cubicBezTo>
                  <a:lnTo>
                    <a:pt x="27013" y="0"/>
                  </a:lnTo>
                  <a:cubicBezTo>
                    <a:pt x="28919" y="0"/>
                    <a:pt x="29871" y="952"/>
                    <a:pt x="30823" y="4763"/>
                  </a:cubicBezTo>
                  <a:lnTo>
                    <a:pt x="56541" y="132398"/>
                  </a:lnTo>
                  <a:cubicBezTo>
                    <a:pt x="59398" y="142875"/>
                    <a:pt x="61304" y="143827"/>
                    <a:pt x="65113" y="143827"/>
                  </a:cubicBezTo>
                  <a:cubicBezTo>
                    <a:pt x="70829" y="143827"/>
                    <a:pt x="70829" y="142875"/>
                    <a:pt x="73686" y="132398"/>
                  </a:cubicBezTo>
                  <a:lnTo>
                    <a:pt x="103213" y="9525"/>
                  </a:lnTo>
                  <a:cubicBezTo>
                    <a:pt x="104166" y="5715"/>
                    <a:pt x="105119" y="4763"/>
                    <a:pt x="107976" y="4763"/>
                  </a:cubicBezTo>
                  <a:lnTo>
                    <a:pt x="133694" y="4763"/>
                  </a:lnTo>
                  <a:cubicBezTo>
                    <a:pt x="136551" y="4763"/>
                    <a:pt x="137504" y="5715"/>
                    <a:pt x="138456" y="9525"/>
                  </a:cubicBezTo>
                  <a:lnTo>
                    <a:pt x="168936" y="132398"/>
                  </a:lnTo>
                  <a:cubicBezTo>
                    <a:pt x="171794" y="142875"/>
                    <a:pt x="171794" y="143827"/>
                    <a:pt x="177508" y="143827"/>
                  </a:cubicBezTo>
                  <a:cubicBezTo>
                    <a:pt x="181319" y="143827"/>
                    <a:pt x="183223" y="142875"/>
                    <a:pt x="186081" y="132398"/>
                  </a:cubicBezTo>
                  <a:lnTo>
                    <a:pt x="211798" y="4763"/>
                  </a:lnTo>
                  <a:cubicBezTo>
                    <a:pt x="212751" y="952"/>
                    <a:pt x="213704" y="0"/>
                    <a:pt x="215608" y="0"/>
                  </a:cubicBezTo>
                  <a:lnTo>
                    <a:pt x="236563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FB6309-09C6-2E46-FB94-22F3023A8133}"/>
                </a:ext>
              </a:extLst>
            </p:cNvPr>
            <p:cNvSpPr/>
            <p:nvPr/>
          </p:nvSpPr>
          <p:spPr>
            <a:xfrm>
              <a:off x="11167719" y="648168"/>
              <a:ext cx="42578" cy="52360"/>
            </a:xfrm>
            <a:custGeom>
              <a:avLst/>
              <a:gdLst>
                <a:gd name="connsiteX0" fmla="*/ 140970 w 140969"/>
                <a:gd name="connsiteY0" fmla="*/ 82868 h 173355"/>
                <a:gd name="connsiteX1" fmla="*/ 140970 w 140969"/>
                <a:gd name="connsiteY1" fmla="*/ 91440 h 173355"/>
                <a:gd name="connsiteX2" fmla="*/ 129540 w 140969"/>
                <a:gd name="connsiteY2" fmla="*/ 100013 h 173355"/>
                <a:gd name="connsiteX3" fmla="*/ 30480 w 140969"/>
                <a:gd name="connsiteY3" fmla="*/ 100013 h 173355"/>
                <a:gd name="connsiteX4" fmla="*/ 71438 w 140969"/>
                <a:gd name="connsiteY4" fmla="*/ 147638 h 173355"/>
                <a:gd name="connsiteX5" fmla="*/ 122872 w 140969"/>
                <a:gd name="connsiteY5" fmla="*/ 147638 h 173355"/>
                <a:gd name="connsiteX6" fmla="*/ 127635 w 140969"/>
                <a:gd name="connsiteY6" fmla="*/ 152400 h 173355"/>
                <a:gd name="connsiteX7" fmla="*/ 127635 w 140969"/>
                <a:gd name="connsiteY7" fmla="*/ 165735 h 173355"/>
                <a:gd name="connsiteX8" fmla="*/ 122872 w 140969"/>
                <a:gd name="connsiteY8" fmla="*/ 170498 h 173355"/>
                <a:gd name="connsiteX9" fmla="*/ 70485 w 140969"/>
                <a:gd name="connsiteY9" fmla="*/ 173355 h 173355"/>
                <a:gd name="connsiteX10" fmla="*/ 0 w 140969"/>
                <a:gd name="connsiteY10" fmla="*/ 86678 h 173355"/>
                <a:gd name="connsiteX11" fmla="*/ 70485 w 140969"/>
                <a:gd name="connsiteY11" fmla="*/ 0 h 173355"/>
                <a:gd name="connsiteX12" fmla="*/ 140970 w 140969"/>
                <a:gd name="connsiteY12" fmla="*/ 82868 h 173355"/>
                <a:gd name="connsiteX13" fmla="*/ 30480 w 140969"/>
                <a:gd name="connsiteY13" fmla="*/ 76200 h 173355"/>
                <a:gd name="connsiteX14" fmla="*/ 111442 w 140969"/>
                <a:gd name="connsiteY14" fmla="*/ 76200 h 173355"/>
                <a:gd name="connsiteX15" fmla="*/ 72390 w 140969"/>
                <a:gd name="connsiteY15" fmla="*/ 26670 h 173355"/>
                <a:gd name="connsiteX16" fmla="*/ 30480 w 140969"/>
                <a:gd name="connsiteY16" fmla="*/ 76200 h 1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969" h="173355">
                  <a:moveTo>
                    <a:pt x="140970" y="82868"/>
                  </a:moveTo>
                  <a:lnTo>
                    <a:pt x="140970" y="91440"/>
                  </a:lnTo>
                  <a:cubicBezTo>
                    <a:pt x="140970" y="98108"/>
                    <a:pt x="139065" y="100013"/>
                    <a:pt x="129540" y="100013"/>
                  </a:cubicBezTo>
                  <a:lnTo>
                    <a:pt x="30480" y="100013"/>
                  </a:lnTo>
                  <a:cubicBezTo>
                    <a:pt x="31432" y="138113"/>
                    <a:pt x="38100" y="147638"/>
                    <a:pt x="71438" y="147638"/>
                  </a:cubicBezTo>
                  <a:lnTo>
                    <a:pt x="122872" y="147638"/>
                  </a:lnTo>
                  <a:cubicBezTo>
                    <a:pt x="125730" y="147638"/>
                    <a:pt x="127635" y="149543"/>
                    <a:pt x="127635" y="152400"/>
                  </a:cubicBezTo>
                  <a:lnTo>
                    <a:pt x="127635" y="165735"/>
                  </a:lnTo>
                  <a:cubicBezTo>
                    <a:pt x="127635" y="168593"/>
                    <a:pt x="125730" y="170498"/>
                    <a:pt x="122872" y="170498"/>
                  </a:cubicBezTo>
                  <a:cubicBezTo>
                    <a:pt x="106680" y="172403"/>
                    <a:pt x="89535" y="173355"/>
                    <a:pt x="70485" y="173355"/>
                  </a:cubicBezTo>
                  <a:cubicBezTo>
                    <a:pt x="12382" y="173355"/>
                    <a:pt x="0" y="156210"/>
                    <a:pt x="0" y="86678"/>
                  </a:cubicBezTo>
                  <a:cubicBezTo>
                    <a:pt x="0" y="17145"/>
                    <a:pt x="12382" y="0"/>
                    <a:pt x="70485" y="0"/>
                  </a:cubicBezTo>
                  <a:cubicBezTo>
                    <a:pt x="126682" y="953"/>
                    <a:pt x="140017" y="17145"/>
                    <a:pt x="140970" y="82868"/>
                  </a:cubicBezTo>
                  <a:close/>
                  <a:moveTo>
                    <a:pt x="30480" y="76200"/>
                  </a:moveTo>
                  <a:lnTo>
                    <a:pt x="111442" y="76200"/>
                  </a:lnTo>
                  <a:cubicBezTo>
                    <a:pt x="110490" y="37148"/>
                    <a:pt x="103822" y="26670"/>
                    <a:pt x="72390" y="26670"/>
                  </a:cubicBezTo>
                  <a:cubicBezTo>
                    <a:pt x="38100" y="26670"/>
                    <a:pt x="31432" y="37148"/>
                    <a:pt x="30480" y="762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8E94E59-5191-C6C8-2447-61CB1D39D250}"/>
                </a:ext>
              </a:extLst>
            </p:cNvPr>
            <p:cNvSpPr/>
            <p:nvPr/>
          </p:nvSpPr>
          <p:spPr>
            <a:xfrm>
              <a:off x="11240217" y="648630"/>
              <a:ext cx="37687" cy="52472"/>
            </a:xfrm>
            <a:custGeom>
              <a:avLst/>
              <a:gdLst>
                <a:gd name="connsiteX0" fmla="*/ 120015 w 124777"/>
                <a:gd name="connsiteY0" fmla="*/ 2279 h 173728"/>
                <a:gd name="connsiteX1" fmla="*/ 124778 w 124777"/>
                <a:gd name="connsiteY1" fmla="*/ 7994 h 173728"/>
                <a:gd name="connsiteX2" fmla="*/ 124778 w 124777"/>
                <a:gd name="connsiteY2" fmla="*/ 21329 h 173728"/>
                <a:gd name="connsiteX3" fmla="*/ 120015 w 124777"/>
                <a:gd name="connsiteY3" fmla="*/ 26091 h 173728"/>
                <a:gd name="connsiteX4" fmla="*/ 73343 w 124777"/>
                <a:gd name="connsiteY4" fmla="*/ 26091 h 173728"/>
                <a:gd name="connsiteX5" fmla="*/ 31433 w 124777"/>
                <a:gd name="connsiteY5" fmla="*/ 87051 h 173728"/>
                <a:gd name="connsiteX6" fmla="*/ 73343 w 124777"/>
                <a:gd name="connsiteY6" fmla="*/ 147059 h 173728"/>
                <a:gd name="connsiteX7" fmla="*/ 120015 w 124777"/>
                <a:gd name="connsiteY7" fmla="*/ 147059 h 173728"/>
                <a:gd name="connsiteX8" fmla="*/ 124778 w 124777"/>
                <a:gd name="connsiteY8" fmla="*/ 151821 h 173728"/>
                <a:gd name="connsiteX9" fmla="*/ 124778 w 124777"/>
                <a:gd name="connsiteY9" fmla="*/ 165156 h 173728"/>
                <a:gd name="connsiteX10" fmla="*/ 120015 w 124777"/>
                <a:gd name="connsiteY10" fmla="*/ 170871 h 173728"/>
                <a:gd name="connsiteX11" fmla="*/ 72390 w 124777"/>
                <a:gd name="connsiteY11" fmla="*/ 173729 h 173728"/>
                <a:gd name="connsiteX12" fmla="*/ 0 w 124777"/>
                <a:gd name="connsiteY12" fmla="*/ 87051 h 173728"/>
                <a:gd name="connsiteX13" fmla="*/ 72390 w 124777"/>
                <a:gd name="connsiteY13" fmla="*/ 374 h 173728"/>
                <a:gd name="connsiteX14" fmla="*/ 120015 w 124777"/>
                <a:gd name="connsiteY14" fmla="*/ 2279 h 17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777" h="173728">
                  <a:moveTo>
                    <a:pt x="120015" y="2279"/>
                  </a:moveTo>
                  <a:cubicBezTo>
                    <a:pt x="122873" y="2279"/>
                    <a:pt x="124778" y="4184"/>
                    <a:pt x="124778" y="7994"/>
                  </a:cubicBezTo>
                  <a:lnTo>
                    <a:pt x="124778" y="21329"/>
                  </a:lnTo>
                  <a:cubicBezTo>
                    <a:pt x="124778" y="24186"/>
                    <a:pt x="122873" y="26091"/>
                    <a:pt x="120015" y="26091"/>
                  </a:cubicBezTo>
                  <a:lnTo>
                    <a:pt x="73343" y="26091"/>
                  </a:lnTo>
                  <a:cubicBezTo>
                    <a:pt x="36195" y="26091"/>
                    <a:pt x="31433" y="38474"/>
                    <a:pt x="31433" y="87051"/>
                  </a:cubicBezTo>
                  <a:cubicBezTo>
                    <a:pt x="31433" y="135629"/>
                    <a:pt x="36195" y="147059"/>
                    <a:pt x="73343" y="147059"/>
                  </a:cubicBezTo>
                  <a:lnTo>
                    <a:pt x="120015" y="147059"/>
                  </a:lnTo>
                  <a:cubicBezTo>
                    <a:pt x="122873" y="147059"/>
                    <a:pt x="124778" y="148964"/>
                    <a:pt x="124778" y="151821"/>
                  </a:cubicBezTo>
                  <a:lnTo>
                    <a:pt x="124778" y="165156"/>
                  </a:lnTo>
                  <a:cubicBezTo>
                    <a:pt x="124778" y="168014"/>
                    <a:pt x="122873" y="169919"/>
                    <a:pt x="120015" y="170871"/>
                  </a:cubicBezTo>
                  <a:cubicBezTo>
                    <a:pt x="103823" y="172776"/>
                    <a:pt x="85725" y="173729"/>
                    <a:pt x="72390" y="173729"/>
                  </a:cubicBezTo>
                  <a:cubicBezTo>
                    <a:pt x="12383" y="173729"/>
                    <a:pt x="0" y="156584"/>
                    <a:pt x="0" y="87051"/>
                  </a:cubicBezTo>
                  <a:cubicBezTo>
                    <a:pt x="0" y="17519"/>
                    <a:pt x="11430" y="374"/>
                    <a:pt x="72390" y="374"/>
                  </a:cubicBezTo>
                  <a:cubicBezTo>
                    <a:pt x="85725" y="-579"/>
                    <a:pt x="103823" y="374"/>
                    <a:pt x="120015" y="227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445E18-845B-A8C6-4A60-2F5DE3A10396}"/>
                </a:ext>
              </a:extLst>
            </p:cNvPr>
            <p:cNvSpPr/>
            <p:nvPr/>
          </p:nvSpPr>
          <p:spPr>
            <a:xfrm>
              <a:off x="11284522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0BF78F3-914C-585C-F344-8EFD5A902128}"/>
                </a:ext>
              </a:extLst>
            </p:cNvPr>
            <p:cNvSpPr/>
            <p:nvPr/>
          </p:nvSpPr>
          <p:spPr>
            <a:xfrm>
              <a:off x="11337169" y="648719"/>
              <a:ext cx="43154" cy="51521"/>
            </a:xfrm>
            <a:custGeom>
              <a:avLst/>
              <a:gdLst>
                <a:gd name="connsiteX0" fmla="*/ 142875 w 142875"/>
                <a:gd name="connsiteY0" fmla="*/ 71517 h 170577"/>
                <a:gd name="connsiteX1" fmla="*/ 142875 w 142875"/>
                <a:gd name="connsiteY1" fmla="*/ 165815 h 170577"/>
                <a:gd name="connsiteX2" fmla="*/ 137160 w 142875"/>
                <a:gd name="connsiteY2" fmla="*/ 170577 h 170577"/>
                <a:gd name="connsiteX3" fmla="*/ 117157 w 142875"/>
                <a:gd name="connsiteY3" fmla="*/ 170577 h 170577"/>
                <a:gd name="connsiteX4" fmla="*/ 112395 w 142875"/>
                <a:gd name="connsiteY4" fmla="*/ 165815 h 170577"/>
                <a:gd name="connsiteX5" fmla="*/ 112395 w 142875"/>
                <a:gd name="connsiteY5" fmla="*/ 74375 h 170577"/>
                <a:gd name="connsiteX6" fmla="*/ 73343 w 142875"/>
                <a:gd name="connsiteY6" fmla="*/ 24845 h 170577"/>
                <a:gd name="connsiteX7" fmla="*/ 30480 w 142875"/>
                <a:gd name="connsiteY7" fmla="*/ 24845 h 170577"/>
                <a:gd name="connsiteX8" fmla="*/ 30480 w 142875"/>
                <a:gd name="connsiteY8" fmla="*/ 165815 h 170577"/>
                <a:gd name="connsiteX9" fmla="*/ 25718 w 142875"/>
                <a:gd name="connsiteY9" fmla="*/ 170577 h 170577"/>
                <a:gd name="connsiteX10" fmla="*/ 4763 w 142875"/>
                <a:gd name="connsiteY10" fmla="*/ 170577 h 170577"/>
                <a:gd name="connsiteX11" fmla="*/ 0 w 142875"/>
                <a:gd name="connsiteY11" fmla="*/ 165815 h 170577"/>
                <a:gd name="connsiteX12" fmla="*/ 0 w 142875"/>
                <a:gd name="connsiteY12" fmla="*/ 9605 h 170577"/>
                <a:gd name="connsiteX13" fmla="*/ 4763 w 142875"/>
                <a:gd name="connsiteY13" fmla="*/ 4842 h 170577"/>
                <a:gd name="connsiteX14" fmla="*/ 69532 w 142875"/>
                <a:gd name="connsiteY14" fmla="*/ 80 h 170577"/>
                <a:gd name="connsiteX15" fmla="*/ 142875 w 142875"/>
                <a:gd name="connsiteY15" fmla="*/ 71517 h 17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875" h="170577">
                  <a:moveTo>
                    <a:pt x="142875" y="71517"/>
                  </a:moveTo>
                  <a:lnTo>
                    <a:pt x="142875" y="165815"/>
                  </a:lnTo>
                  <a:cubicBezTo>
                    <a:pt x="142875" y="168672"/>
                    <a:pt x="140970" y="170577"/>
                    <a:pt x="137160" y="170577"/>
                  </a:cubicBezTo>
                  <a:lnTo>
                    <a:pt x="117157" y="170577"/>
                  </a:lnTo>
                  <a:cubicBezTo>
                    <a:pt x="114300" y="170577"/>
                    <a:pt x="112395" y="168672"/>
                    <a:pt x="112395" y="165815"/>
                  </a:cubicBezTo>
                  <a:lnTo>
                    <a:pt x="112395" y="74375"/>
                  </a:lnTo>
                  <a:cubicBezTo>
                    <a:pt x="112395" y="26750"/>
                    <a:pt x="102870" y="24845"/>
                    <a:pt x="73343" y="24845"/>
                  </a:cubicBezTo>
                  <a:lnTo>
                    <a:pt x="30480" y="24845"/>
                  </a:lnTo>
                  <a:lnTo>
                    <a:pt x="30480" y="165815"/>
                  </a:lnTo>
                  <a:cubicBezTo>
                    <a:pt x="30480" y="168672"/>
                    <a:pt x="28575" y="170577"/>
                    <a:pt x="25718" y="170577"/>
                  </a:cubicBezTo>
                  <a:lnTo>
                    <a:pt x="4763" y="170577"/>
                  </a:lnTo>
                  <a:cubicBezTo>
                    <a:pt x="1905" y="170577"/>
                    <a:pt x="0" y="168672"/>
                    <a:pt x="0" y="165815"/>
                  </a:cubicBezTo>
                  <a:lnTo>
                    <a:pt x="0" y="9605"/>
                  </a:lnTo>
                  <a:cubicBezTo>
                    <a:pt x="0" y="5795"/>
                    <a:pt x="1905" y="4842"/>
                    <a:pt x="4763" y="4842"/>
                  </a:cubicBezTo>
                  <a:cubicBezTo>
                    <a:pt x="28575" y="80"/>
                    <a:pt x="54293" y="80"/>
                    <a:pt x="69532" y="80"/>
                  </a:cubicBezTo>
                  <a:cubicBezTo>
                    <a:pt x="125730" y="-873"/>
                    <a:pt x="142875" y="5795"/>
                    <a:pt x="142875" y="715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E0C273E-9E81-0B75-CE74-D208DE217BAA}"/>
                </a:ext>
              </a:extLst>
            </p:cNvPr>
            <p:cNvSpPr/>
            <p:nvPr/>
          </p:nvSpPr>
          <p:spPr>
            <a:xfrm>
              <a:off x="11411106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E02A2A-AE07-C1AC-CBC6-B65D0715134C}"/>
                </a:ext>
              </a:extLst>
            </p:cNvPr>
            <p:cNvSpPr/>
            <p:nvPr/>
          </p:nvSpPr>
          <p:spPr>
            <a:xfrm>
              <a:off x="11464041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6566DC1-46F3-0C21-B82C-B1408F39316A}"/>
                </a:ext>
              </a:extLst>
            </p:cNvPr>
            <p:cNvSpPr/>
            <p:nvPr/>
          </p:nvSpPr>
          <p:spPr>
            <a:xfrm>
              <a:off x="11485906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3A956B8-47E3-007C-1F06-B5BC4C0E5AE7}"/>
                </a:ext>
              </a:extLst>
            </p:cNvPr>
            <p:cNvSpPr/>
            <p:nvPr/>
          </p:nvSpPr>
          <p:spPr>
            <a:xfrm>
              <a:off x="11525607" y="634571"/>
              <a:ext cx="27618" cy="66531"/>
            </a:xfrm>
            <a:custGeom>
              <a:avLst/>
              <a:gdLst>
                <a:gd name="connsiteX0" fmla="*/ 45720 w 91440"/>
                <a:gd name="connsiteY0" fmla="*/ 248 h 220275"/>
                <a:gd name="connsiteX1" fmla="*/ 51435 w 91440"/>
                <a:gd name="connsiteY1" fmla="*/ 4058 h 220275"/>
                <a:gd name="connsiteX2" fmla="*/ 51435 w 91440"/>
                <a:gd name="connsiteY2" fmla="*/ 47873 h 220275"/>
                <a:gd name="connsiteX3" fmla="*/ 83820 w 91440"/>
                <a:gd name="connsiteY3" fmla="*/ 47873 h 220275"/>
                <a:gd name="connsiteX4" fmla="*/ 88582 w 91440"/>
                <a:gd name="connsiteY4" fmla="*/ 52635 h 220275"/>
                <a:gd name="connsiteX5" fmla="*/ 88582 w 91440"/>
                <a:gd name="connsiteY5" fmla="*/ 66923 h 220275"/>
                <a:gd name="connsiteX6" fmla="*/ 83820 w 91440"/>
                <a:gd name="connsiteY6" fmla="*/ 71685 h 220275"/>
                <a:gd name="connsiteX7" fmla="*/ 51435 w 91440"/>
                <a:gd name="connsiteY7" fmla="*/ 71685 h 220275"/>
                <a:gd name="connsiteX8" fmla="*/ 51435 w 91440"/>
                <a:gd name="connsiteY8" fmla="*/ 176460 h 220275"/>
                <a:gd name="connsiteX9" fmla="*/ 71438 w 91440"/>
                <a:gd name="connsiteY9" fmla="*/ 193605 h 220275"/>
                <a:gd name="connsiteX10" fmla="*/ 86678 w 91440"/>
                <a:gd name="connsiteY10" fmla="*/ 193605 h 220275"/>
                <a:gd name="connsiteX11" fmla="*/ 91440 w 91440"/>
                <a:gd name="connsiteY11" fmla="*/ 198368 h 220275"/>
                <a:gd name="connsiteX12" fmla="*/ 91440 w 91440"/>
                <a:gd name="connsiteY12" fmla="*/ 213608 h 220275"/>
                <a:gd name="connsiteX13" fmla="*/ 86678 w 91440"/>
                <a:gd name="connsiteY13" fmla="*/ 218370 h 220275"/>
                <a:gd name="connsiteX14" fmla="*/ 69532 w 91440"/>
                <a:gd name="connsiteY14" fmla="*/ 220275 h 220275"/>
                <a:gd name="connsiteX15" fmla="*/ 21907 w 91440"/>
                <a:gd name="connsiteY15" fmla="*/ 185033 h 220275"/>
                <a:gd name="connsiteX16" fmla="*/ 21907 w 91440"/>
                <a:gd name="connsiteY16" fmla="*/ 71685 h 220275"/>
                <a:gd name="connsiteX17" fmla="*/ 4763 w 91440"/>
                <a:gd name="connsiteY17" fmla="*/ 71685 h 220275"/>
                <a:gd name="connsiteX18" fmla="*/ 0 w 91440"/>
                <a:gd name="connsiteY18" fmla="*/ 66923 h 220275"/>
                <a:gd name="connsiteX19" fmla="*/ 0 w 91440"/>
                <a:gd name="connsiteY19" fmla="*/ 52635 h 220275"/>
                <a:gd name="connsiteX20" fmla="*/ 4763 w 91440"/>
                <a:gd name="connsiteY20" fmla="*/ 47873 h 220275"/>
                <a:gd name="connsiteX21" fmla="*/ 21907 w 91440"/>
                <a:gd name="connsiteY21" fmla="*/ 47873 h 220275"/>
                <a:gd name="connsiteX22" fmla="*/ 21907 w 91440"/>
                <a:gd name="connsiteY22" fmla="*/ 10725 h 220275"/>
                <a:gd name="connsiteX23" fmla="*/ 25718 w 91440"/>
                <a:gd name="connsiteY23" fmla="*/ 5963 h 220275"/>
                <a:gd name="connsiteX24" fmla="*/ 45720 w 91440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" h="220275">
                  <a:moveTo>
                    <a:pt x="45720" y="248"/>
                  </a:moveTo>
                  <a:cubicBezTo>
                    <a:pt x="49530" y="-705"/>
                    <a:pt x="51435" y="1200"/>
                    <a:pt x="51435" y="4058"/>
                  </a:cubicBezTo>
                  <a:lnTo>
                    <a:pt x="51435" y="47873"/>
                  </a:lnTo>
                  <a:lnTo>
                    <a:pt x="83820" y="47873"/>
                  </a:lnTo>
                  <a:cubicBezTo>
                    <a:pt x="87630" y="47873"/>
                    <a:pt x="88582" y="49778"/>
                    <a:pt x="88582" y="52635"/>
                  </a:cubicBezTo>
                  <a:lnTo>
                    <a:pt x="88582" y="66923"/>
                  </a:lnTo>
                  <a:cubicBezTo>
                    <a:pt x="88582" y="69780"/>
                    <a:pt x="86678" y="71685"/>
                    <a:pt x="83820" y="71685"/>
                  </a:cubicBezTo>
                  <a:lnTo>
                    <a:pt x="51435" y="71685"/>
                  </a:lnTo>
                  <a:lnTo>
                    <a:pt x="51435" y="176460"/>
                  </a:lnTo>
                  <a:cubicBezTo>
                    <a:pt x="51435" y="189795"/>
                    <a:pt x="55245" y="193605"/>
                    <a:pt x="71438" y="193605"/>
                  </a:cubicBezTo>
                  <a:lnTo>
                    <a:pt x="86678" y="193605"/>
                  </a:lnTo>
                  <a:cubicBezTo>
                    <a:pt x="90488" y="193605"/>
                    <a:pt x="91440" y="194558"/>
                    <a:pt x="91440" y="198368"/>
                  </a:cubicBezTo>
                  <a:lnTo>
                    <a:pt x="91440" y="213608"/>
                  </a:lnTo>
                  <a:cubicBezTo>
                    <a:pt x="91440" y="216465"/>
                    <a:pt x="89535" y="218370"/>
                    <a:pt x="86678" y="218370"/>
                  </a:cubicBezTo>
                  <a:cubicBezTo>
                    <a:pt x="80010" y="220275"/>
                    <a:pt x="72390" y="220275"/>
                    <a:pt x="69532" y="220275"/>
                  </a:cubicBezTo>
                  <a:cubicBezTo>
                    <a:pt x="47625" y="220275"/>
                    <a:pt x="21907" y="220275"/>
                    <a:pt x="21907" y="185033"/>
                  </a:cubicBezTo>
                  <a:lnTo>
                    <a:pt x="21907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5720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8C56CEE-69A8-1A02-EF2D-F8C3BD2BAB6B}"/>
                </a:ext>
              </a:extLst>
            </p:cNvPr>
            <p:cNvSpPr/>
            <p:nvPr/>
          </p:nvSpPr>
          <p:spPr>
            <a:xfrm>
              <a:off x="11561568" y="648455"/>
              <a:ext cx="26468" cy="52360"/>
            </a:xfrm>
            <a:custGeom>
              <a:avLst/>
              <a:gdLst>
                <a:gd name="connsiteX0" fmla="*/ 82868 w 87630"/>
                <a:gd name="connsiteY0" fmla="*/ 3810 h 173354"/>
                <a:gd name="connsiteX1" fmla="*/ 87630 w 87630"/>
                <a:gd name="connsiteY1" fmla="*/ 9525 h 173354"/>
                <a:gd name="connsiteX2" fmla="*/ 87630 w 87630"/>
                <a:gd name="connsiteY2" fmla="*/ 22860 h 173354"/>
                <a:gd name="connsiteX3" fmla="*/ 82868 w 87630"/>
                <a:gd name="connsiteY3" fmla="*/ 27622 h 173354"/>
                <a:gd name="connsiteX4" fmla="*/ 56197 w 87630"/>
                <a:gd name="connsiteY4" fmla="*/ 27622 h 173354"/>
                <a:gd name="connsiteX5" fmla="*/ 29528 w 87630"/>
                <a:gd name="connsiteY5" fmla="*/ 44767 h 173354"/>
                <a:gd name="connsiteX6" fmla="*/ 29528 w 87630"/>
                <a:gd name="connsiteY6" fmla="*/ 168592 h 173354"/>
                <a:gd name="connsiteX7" fmla="*/ 24765 w 87630"/>
                <a:gd name="connsiteY7" fmla="*/ 173355 h 173354"/>
                <a:gd name="connsiteX8" fmla="*/ 4763 w 87630"/>
                <a:gd name="connsiteY8" fmla="*/ 173355 h 173354"/>
                <a:gd name="connsiteX9" fmla="*/ 0 w 87630"/>
                <a:gd name="connsiteY9" fmla="*/ 168592 h 173354"/>
                <a:gd name="connsiteX10" fmla="*/ 0 w 87630"/>
                <a:gd name="connsiteY10" fmla="*/ 36195 h 173354"/>
                <a:gd name="connsiteX11" fmla="*/ 49530 w 87630"/>
                <a:gd name="connsiteY11" fmla="*/ 0 h 173354"/>
                <a:gd name="connsiteX12" fmla="*/ 82868 w 87630"/>
                <a:gd name="connsiteY12" fmla="*/ 3810 h 17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173354">
                  <a:moveTo>
                    <a:pt x="82868" y="3810"/>
                  </a:moveTo>
                  <a:cubicBezTo>
                    <a:pt x="85725" y="4763"/>
                    <a:pt x="87630" y="5715"/>
                    <a:pt x="87630" y="9525"/>
                  </a:cubicBezTo>
                  <a:lnTo>
                    <a:pt x="87630" y="22860"/>
                  </a:lnTo>
                  <a:cubicBezTo>
                    <a:pt x="87630" y="25717"/>
                    <a:pt x="85725" y="27622"/>
                    <a:pt x="82868" y="27622"/>
                  </a:cubicBezTo>
                  <a:lnTo>
                    <a:pt x="56197" y="27622"/>
                  </a:lnTo>
                  <a:cubicBezTo>
                    <a:pt x="34290" y="27622"/>
                    <a:pt x="29528" y="31432"/>
                    <a:pt x="29528" y="44767"/>
                  </a:cubicBezTo>
                  <a:lnTo>
                    <a:pt x="29528" y="168592"/>
                  </a:lnTo>
                  <a:cubicBezTo>
                    <a:pt x="29528" y="171450"/>
                    <a:pt x="27622" y="173355"/>
                    <a:pt x="24765" y="173355"/>
                  </a:cubicBezTo>
                  <a:lnTo>
                    <a:pt x="4763" y="173355"/>
                  </a:lnTo>
                  <a:cubicBezTo>
                    <a:pt x="1905" y="173355"/>
                    <a:pt x="0" y="171450"/>
                    <a:pt x="0" y="168592"/>
                  </a:cubicBezTo>
                  <a:lnTo>
                    <a:pt x="0" y="36195"/>
                  </a:lnTo>
                  <a:cubicBezTo>
                    <a:pt x="0" y="952"/>
                    <a:pt x="31432" y="0"/>
                    <a:pt x="49530" y="0"/>
                  </a:cubicBezTo>
                  <a:cubicBezTo>
                    <a:pt x="55245" y="0"/>
                    <a:pt x="77153" y="952"/>
                    <a:pt x="82868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4E5F79-01C4-1CB3-F475-5B61A8B48410}"/>
                </a:ext>
              </a:extLst>
            </p:cNvPr>
            <p:cNvSpPr/>
            <p:nvPr/>
          </p:nvSpPr>
          <p:spPr>
            <a:xfrm>
              <a:off x="11595228" y="648743"/>
              <a:ext cx="42866" cy="52072"/>
            </a:xfrm>
            <a:custGeom>
              <a:avLst/>
              <a:gdLst>
                <a:gd name="connsiteX0" fmla="*/ 137160 w 141922"/>
                <a:gd name="connsiteY0" fmla="*/ 952 h 172402"/>
                <a:gd name="connsiteX1" fmla="*/ 141922 w 141922"/>
                <a:gd name="connsiteY1" fmla="*/ 5715 h 172402"/>
                <a:gd name="connsiteX2" fmla="*/ 141922 w 141922"/>
                <a:gd name="connsiteY2" fmla="*/ 162877 h 172402"/>
                <a:gd name="connsiteX3" fmla="*/ 137160 w 141922"/>
                <a:gd name="connsiteY3" fmla="*/ 167640 h 172402"/>
                <a:gd name="connsiteX4" fmla="*/ 72390 w 141922"/>
                <a:gd name="connsiteY4" fmla="*/ 172402 h 172402"/>
                <a:gd name="connsiteX5" fmla="*/ 0 w 141922"/>
                <a:gd name="connsiteY5" fmla="*/ 99060 h 172402"/>
                <a:gd name="connsiteX6" fmla="*/ 0 w 141922"/>
                <a:gd name="connsiteY6" fmla="*/ 4763 h 172402"/>
                <a:gd name="connsiteX7" fmla="*/ 5715 w 141922"/>
                <a:gd name="connsiteY7" fmla="*/ 0 h 172402"/>
                <a:gd name="connsiteX8" fmla="*/ 25717 w 141922"/>
                <a:gd name="connsiteY8" fmla="*/ 0 h 172402"/>
                <a:gd name="connsiteX9" fmla="*/ 30480 w 141922"/>
                <a:gd name="connsiteY9" fmla="*/ 4763 h 172402"/>
                <a:gd name="connsiteX10" fmla="*/ 30480 w 141922"/>
                <a:gd name="connsiteY10" fmla="*/ 96202 h 172402"/>
                <a:gd name="connsiteX11" fmla="*/ 69532 w 141922"/>
                <a:gd name="connsiteY11" fmla="*/ 145732 h 172402"/>
                <a:gd name="connsiteX12" fmla="*/ 112395 w 141922"/>
                <a:gd name="connsiteY12" fmla="*/ 145732 h 172402"/>
                <a:gd name="connsiteX13" fmla="*/ 112395 w 141922"/>
                <a:gd name="connsiteY13" fmla="*/ 5715 h 172402"/>
                <a:gd name="connsiteX14" fmla="*/ 117157 w 141922"/>
                <a:gd name="connsiteY14" fmla="*/ 952 h 172402"/>
                <a:gd name="connsiteX15" fmla="*/ 137160 w 141922"/>
                <a:gd name="connsiteY15" fmla="*/ 95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922" h="172402">
                  <a:moveTo>
                    <a:pt x="137160" y="952"/>
                  </a:moveTo>
                  <a:cubicBezTo>
                    <a:pt x="140017" y="952"/>
                    <a:pt x="141922" y="2857"/>
                    <a:pt x="141922" y="5715"/>
                  </a:cubicBezTo>
                  <a:lnTo>
                    <a:pt x="141922" y="162877"/>
                  </a:lnTo>
                  <a:cubicBezTo>
                    <a:pt x="141922" y="166688"/>
                    <a:pt x="140017" y="166688"/>
                    <a:pt x="137160" y="167640"/>
                  </a:cubicBezTo>
                  <a:cubicBezTo>
                    <a:pt x="112395" y="172402"/>
                    <a:pt x="86677" y="172402"/>
                    <a:pt x="72390" y="172402"/>
                  </a:cubicBezTo>
                  <a:cubicBezTo>
                    <a:pt x="17145" y="172402"/>
                    <a:pt x="0" y="164782"/>
                    <a:pt x="0" y="99060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5715" y="0"/>
                  </a:cubicBezTo>
                  <a:lnTo>
                    <a:pt x="25717" y="0"/>
                  </a:lnTo>
                  <a:cubicBezTo>
                    <a:pt x="28575" y="0"/>
                    <a:pt x="30480" y="1905"/>
                    <a:pt x="30480" y="4763"/>
                  </a:cubicBezTo>
                  <a:lnTo>
                    <a:pt x="30480" y="96202"/>
                  </a:lnTo>
                  <a:cubicBezTo>
                    <a:pt x="30480" y="143827"/>
                    <a:pt x="40005" y="145732"/>
                    <a:pt x="69532" y="145732"/>
                  </a:cubicBezTo>
                  <a:lnTo>
                    <a:pt x="112395" y="145732"/>
                  </a:lnTo>
                  <a:lnTo>
                    <a:pt x="112395" y="5715"/>
                  </a:lnTo>
                  <a:cubicBezTo>
                    <a:pt x="112395" y="2857"/>
                    <a:pt x="114300" y="952"/>
                    <a:pt x="117157" y="952"/>
                  </a:cubicBezTo>
                  <a:lnTo>
                    <a:pt x="137160" y="95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ADCFAA3-31BF-5287-6072-60FEE7DDAD30}"/>
                </a:ext>
              </a:extLst>
            </p:cNvPr>
            <p:cNvSpPr/>
            <p:nvPr/>
          </p:nvSpPr>
          <p:spPr>
            <a:xfrm>
              <a:off x="11648451" y="648168"/>
              <a:ext cx="37687" cy="52647"/>
            </a:xfrm>
            <a:custGeom>
              <a:avLst/>
              <a:gdLst>
                <a:gd name="connsiteX0" fmla="*/ 114300 w 124777"/>
                <a:gd name="connsiteY0" fmla="*/ 3810 h 174307"/>
                <a:gd name="connsiteX1" fmla="*/ 119063 w 124777"/>
                <a:gd name="connsiteY1" fmla="*/ 8573 h 174307"/>
                <a:gd name="connsiteX2" fmla="*/ 119063 w 124777"/>
                <a:gd name="connsiteY2" fmla="*/ 21908 h 174307"/>
                <a:gd name="connsiteX3" fmla="*/ 114300 w 124777"/>
                <a:gd name="connsiteY3" fmla="*/ 26670 h 174307"/>
                <a:gd name="connsiteX4" fmla="*/ 56197 w 124777"/>
                <a:gd name="connsiteY4" fmla="*/ 26670 h 174307"/>
                <a:gd name="connsiteX5" fmla="*/ 33338 w 124777"/>
                <a:gd name="connsiteY5" fmla="*/ 42863 h 174307"/>
                <a:gd name="connsiteX6" fmla="*/ 33338 w 124777"/>
                <a:gd name="connsiteY6" fmla="*/ 46673 h 174307"/>
                <a:gd name="connsiteX7" fmla="*/ 52388 w 124777"/>
                <a:gd name="connsiteY7" fmla="*/ 68580 h 174307"/>
                <a:gd name="connsiteX8" fmla="*/ 93345 w 124777"/>
                <a:gd name="connsiteY8" fmla="*/ 84773 h 174307"/>
                <a:gd name="connsiteX9" fmla="*/ 124777 w 124777"/>
                <a:gd name="connsiteY9" fmla="*/ 128588 h 174307"/>
                <a:gd name="connsiteX10" fmla="*/ 124777 w 124777"/>
                <a:gd name="connsiteY10" fmla="*/ 132398 h 174307"/>
                <a:gd name="connsiteX11" fmla="*/ 61913 w 124777"/>
                <a:gd name="connsiteY11" fmla="*/ 174308 h 174307"/>
                <a:gd name="connsiteX12" fmla="*/ 4763 w 124777"/>
                <a:gd name="connsiteY12" fmla="*/ 171450 h 174307"/>
                <a:gd name="connsiteX13" fmla="*/ 0 w 124777"/>
                <a:gd name="connsiteY13" fmla="*/ 166688 h 174307"/>
                <a:gd name="connsiteX14" fmla="*/ 0 w 124777"/>
                <a:gd name="connsiteY14" fmla="*/ 153353 h 174307"/>
                <a:gd name="connsiteX15" fmla="*/ 4763 w 124777"/>
                <a:gd name="connsiteY15" fmla="*/ 148590 h 174307"/>
                <a:gd name="connsiteX16" fmla="*/ 61913 w 124777"/>
                <a:gd name="connsiteY16" fmla="*/ 148590 h 174307"/>
                <a:gd name="connsiteX17" fmla="*/ 94297 w 124777"/>
                <a:gd name="connsiteY17" fmla="*/ 132398 h 174307"/>
                <a:gd name="connsiteX18" fmla="*/ 94297 w 124777"/>
                <a:gd name="connsiteY18" fmla="*/ 128588 h 174307"/>
                <a:gd name="connsiteX19" fmla="*/ 76200 w 124777"/>
                <a:gd name="connsiteY19" fmla="*/ 107633 h 174307"/>
                <a:gd name="connsiteX20" fmla="*/ 32385 w 124777"/>
                <a:gd name="connsiteY20" fmla="*/ 90488 h 174307"/>
                <a:gd name="connsiteX21" fmla="*/ 2857 w 124777"/>
                <a:gd name="connsiteY21" fmla="*/ 45720 h 174307"/>
                <a:gd name="connsiteX22" fmla="*/ 2857 w 124777"/>
                <a:gd name="connsiteY22" fmla="*/ 39053 h 174307"/>
                <a:gd name="connsiteX23" fmla="*/ 65722 w 124777"/>
                <a:gd name="connsiteY23" fmla="*/ 0 h 174307"/>
                <a:gd name="connsiteX24" fmla="*/ 114300 w 124777"/>
                <a:gd name="connsiteY24" fmla="*/ 3810 h 17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77" h="174307">
                  <a:moveTo>
                    <a:pt x="114300" y="3810"/>
                  </a:moveTo>
                  <a:cubicBezTo>
                    <a:pt x="117157" y="3810"/>
                    <a:pt x="119063" y="5715"/>
                    <a:pt x="119063" y="8573"/>
                  </a:cubicBezTo>
                  <a:lnTo>
                    <a:pt x="119063" y="21908"/>
                  </a:lnTo>
                  <a:cubicBezTo>
                    <a:pt x="119063" y="24765"/>
                    <a:pt x="117157" y="26670"/>
                    <a:pt x="114300" y="26670"/>
                  </a:cubicBezTo>
                  <a:lnTo>
                    <a:pt x="56197" y="26670"/>
                  </a:lnTo>
                  <a:cubicBezTo>
                    <a:pt x="41910" y="26670"/>
                    <a:pt x="33338" y="31433"/>
                    <a:pt x="33338" y="42863"/>
                  </a:cubicBezTo>
                  <a:lnTo>
                    <a:pt x="33338" y="46673"/>
                  </a:lnTo>
                  <a:cubicBezTo>
                    <a:pt x="33338" y="55245"/>
                    <a:pt x="37147" y="62865"/>
                    <a:pt x="52388" y="68580"/>
                  </a:cubicBezTo>
                  <a:lnTo>
                    <a:pt x="93345" y="84773"/>
                  </a:lnTo>
                  <a:cubicBezTo>
                    <a:pt x="121920" y="95250"/>
                    <a:pt x="124777" y="111443"/>
                    <a:pt x="124777" y="128588"/>
                  </a:cubicBezTo>
                  <a:lnTo>
                    <a:pt x="124777" y="132398"/>
                  </a:lnTo>
                  <a:cubicBezTo>
                    <a:pt x="124777" y="167640"/>
                    <a:pt x="103822" y="174308"/>
                    <a:pt x="61913" y="174308"/>
                  </a:cubicBezTo>
                  <a:cubicBezTo>
                    <a:pt x="35242" y="174308"/>
                    <a:pt x="10477" y="172403"/>
                    <a:pt x="4763" y="171450"/>
                  </a:cubicBezTo>
                  <a:cubicBezTo>
                    <a:pt x="952" y="171450"/>
                    <a:pt x="0" y="169545"/>
                    <a:pt x="0" y="166688"/>
                  </a:cubicBezTo>
                  <a:lnTo>
                    <a:pt x="0" y="153353"/>
                  </a:lnTo>
                  <a:cubicBezTo>
                    <a:pt x="0" y="150495"/>
                    <a:pt x="1905" y="148590"/>
                    <a:pt x="4763" y="148590"/>
                  </a:cubicBezTo>
                  <a:lnTo>
                    <a:pt x="61913" y="148590"/>
                  </a:lnTo>
                  <a:cubicBezTo>
                    <a:pt x="86677" y="148590"/>
                    <a:pt x="94297" y="145733"/>
                    <a:pt x="94297" y="132398"/>
                  </a:cubicBezTo>
                  <a:lnTo>
                    <a:pt x="94297" y="128588"/>
                  </a:lnTo>
                  <a:cubicBezTo>
                    <a:pt x="94297" y="120015"/>
                    <a:pt x="90488" y="113348"/>
                    <a:pt x="76200" y="107633"/>
                  </a:cubicBezTo>
                  <a:lnTo>
                    <a:pt x="32385" y="90488"/>
                  </a:lnTo>
                  <a:cubicBezTo>
                    <a:pt x="8572" y="80963"/>
                    <a:pt x="2857" y="62865"/>
                    <a:pt x="2857" y="45720"/>
                  </a:cubicBezTo>
                  <a:lnTo>
                    <a:pt x="2857" y="39053"/>
                  </a:lnTo>
                  <a:cubicBezTo>
                    <a:pt x="2857" y="4763"/>
                    <a:pt x="32385" y="0"/>
                    <a:pt x="65722" y="0"/>
                  </a:cubicBezTo>
                  <a:cubicBezTo>
                    <a:pt x="80010" y="953"/>
                    <a:pt x="96202" y="1905"/>
                    <a:pt x="114300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81D8D7-4765-4F92-876F-6014BAC18E15}"/>
                </a:ext>
              </a:extLst>
            </p:cNvPr>
            <p:cNvSpPr/>
            <p:nvPr/>
          </p:nvSpPr>
          <p:spPr>
            <a:xfrm>
              <a:off x="11692468" y="634571"/>
              <a:ext cx="27906" cy="66531"/>
            </a:xfrm>
            <a:custGeom>
              <a:avLst/>
              <a:gdLst>
                <a:gd name="connsiteX0" fmla="*/ 46672 w 92392"/>
                <a:gd name="connsiteY0" fmla="*/ 248 h 220275"/>
                <a:gd name="connsiteX1" fmla="*/ 52388 w 92392"/>
                <a:gd name="connsiteY1" fmla="*/ 4058 h 220275"/>
                <a:gd name="connsiteX2" fmla="*/ 52388 w 92392"/>
                <a:gd name="connsiteY2" fmla="*/ 47873 h 220275"/>
                <a:gd name="connsiteX3" fmla="*/ 84772 w 92392"/>
                <a:gd name="connsiteY3" fmla="*/ 47873 h 220275"/>
                <a:gd name="connsiteX4" fmla="*/ 89535 w 92392"/>
                <a:gd name="connsiteY4" fmla="*/ 52635 h 220275"/>
                <a:gd name="connsiteX5" fmla="*/ 89535 w 92392"/>
                <a:gd name="connsiteY5" fmla="*/ 66923 h 220275"/>
                <a:gd name="connsiteX6" fmla="*/ 84772 w 92392"/>
                <a:gd name="connsiteY6" fmla="*/ 71685 h 220275"/>
                <a:gd name="connsiteX7" fmla="*/ 52388 w 92392"/>
                <a:gd name="connsiteY7" fmla="*/ 71685 h 220275"/>
                <a:gd name="connsiteX8" fmla="*/ 52388 w 92392"/>
                <a:gd name="connsiteY8" fmla="*/ 176460 h 220275"/>
                <a:gd name="connsiteX9" fmla="*/ 72390 w 92392"/>
                <a:gd name="connsiteY9" fmla="*/ 193605 h 220275"/>
                <a:gd name="connsiteX10" fmla="*/ 87630 w 92392"/>
                <a:gd name="connsiteY10" fmla="*/ 193605 h 220275"/>
                <a:gd name="connsiteX11" fmla="*/ 92393 w 92392"/>
                <a:gd name="connsiteY11" fmla="*/ 198368 h 220275"/>
                <a:gd name="connsiteX12" fmla="*/ 92393 w 92392"/>
                <a:gd name="connsiteY12" fmla="*/ 213608 h 220275"/>
                <a:gd name="connsiteX13" fmla="*/ 87630 w 92392"/>
                <a:gd name="connsiteY13" fmla="*/ 218370 h 220275"/>
                <a:gd name="connsiteX14" fmla="*/ 70485 w 92392"/>
                <a:gd name="connsiteY14" fmla="*/ 220275 h 220275"/>
                <a:gd name="connsiteX15" fmla="*/ 22860 w 92392"/>
                <a:gd name="connsiteY15" fmla="*/ 185033 h 220275"/>
                <a:gd name="connsiteX16" fmla="*/ 22860 w 92392"/>
                <a:gd name="connsiteY16" fmla="*/ 71685 h 220275"/>
                <a:gd name="connsiteX17" fmla="*/ 4763 w 92392"/>
                <a:gd name="connsiteY17" fmla="*/ 71685 h 220275"/>
                <a:gd name="connsiteX18" fmla="*/ 0 w 92392"/>
                <a:gd name="connsiteY18" fmla="*/ 66923 h 220275"/>
                <a:gd name="connsiteX19" fmla="*/ 0 w 92392"/>
                <a:gd name="connsiteY19" fmla="*/ 52635 h 220275"/>
                <a:gd name="connsiteX20" fmla="*/ 4763 w 92392"/>
                <a:gd name="connsiteY20" fmla="*/ 47873 h 220275"/>
                <a:gd name="connsiteX21" fmla="*/ 21907 w 92392"/>
                <a:gd name="connsiteY21" fmla="*/ 47873 h 220275"/>
                <a:gd name="connsiteX22" fmla="*/ 21907 w 92392"/>
                <a:gd name="connsiteY22" fmla="*/ 10725 h 220275"/>
                <a:gd name="connsiteX23" fmla="*/ 25718 w 92392"/>
                <a:gd name="connsiteY23" fmla="*/ 5963 h 220275"/>
                <a:gd name="connsiteX24" fmla="*/ 46672 w 92392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2392" h="220275">
                  <a:moveTo>
                    <a:pt x="46672" y="248"/>
                  </a:moveTo>
                  <a:cubicBezTo>
                    <a:pt x="50482" y="-705"/>
                    <a:pt x="52388" y="1200"/>
                    <a:pt x="52388" y="4058"/>
                  </a:cubicBezTo>
                  <a:lnTo>
                    <a:pt x="52388" y="47873"/>
                  </a:lnTo>
                  <a:lnTo>
                    <a:pt x="84772" y="47873"/>
                  </a:lnTo>
                  <a:cubicBezTo>
                    <a:pt x="88582" y="47873"/>
                    <a:pt x="89535" y="49778"/>
                    <a:pt x="89535" y="52635"/>
                  </a:cubicBezTo>
                  <a:lnTo>
                    <a:pt x="89535" y="66923"/>
                  </a:lnTo>
                  <a:cubicBezTo>
                    <a:pt x="89535" y="69780"/>
                    <a:pt x="87630" y="71685"/>
                    <a:pt x="84772" y="71685"/>
                  </a:cubicBezTo>
                  <a:lnTo>
                    <a:pt x="52388" y="71685"/>
                  </a:lnTo>
                  <a:lnTo>
                    <a:pt x="52388" y="176460"/>
                  </a:lnTo>
                  <a:cubicBezTo>
                    <a:pt x="52388" y="189795"/>
                    <a:pt x="56197" y="193605"/>
                    <a:pt x="72390" y="193605"/>
                  </a:cubicBezTo>
                  <a:lnTo>
                    <a:pt x="87630" y="193605"/>
                  </a:lnTo>
                  <a:cubicBezTo>
                    <a:pt x="91440" y="193605"/>
                    <a:pt x="92393" y="194558"/>
                    <a:pt x="92393" y="198368"/>
                  </a:cubicBezTo>
                  <a:lnTo>
                    <a:pt x="92393" y="213608"/>
                  </a:lnTo>
                  <a:cubicBezTo>
                    <a:pt x="92393" y="216465"/>
                    <a:pt x="90488" y="218370"/>
                    <a:pt x="87630" y="218370"/>
                  </a:cubicBezTo>
                  <a:cubicBezTo>
                    <a:pt x="80963" y="220275"/>
                    <a:pt x="73343" y="220275"/>
                    <a:pt x="70485" y="220275"/>
                  </a:cubicBezTo>
                  <a:cubicBezTo>
                    <a:pt x="48578" y="220275"/>
                    <a:pt x="22860" y="220275"/>
                    <a:pt x="22860" y="185033"/>
                  </a:cubicBezTo>
                  <a:lnTo>
                    <a:pt x="22860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6672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1544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DFFA7BA-8B92-63C7-0617-55EAC8E11B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99601" y="3041650"/>
            <a:ext cx="4420461" cy="304927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3483BC5-601B-9EF8-DA44-7609BAAE9D3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3672" y="3041650"/>
            <a:ext cx="4420461" cy="304927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67C4BDF-6CB9-C058-FD2E-216AF7FA4E7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90650" y="0"/>
            <a:ext cx="4420461" cy="304165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73C3076-1B04-8B01-02C5-C7E83957283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3342" y="0"/>
            <a:ext cx="4420461" cy="304165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293324-1149-B295-29CD-5907E6131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5508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1064645"/>
            <a:ext cx="3707775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FF7AA0C-1628-04B2-6EA6-95C12083CDBE}"/>
              </a:ext>
            </a:extLst>
          </p:cNvPr>
          <p:cNvSpPr/>
          <p:nvPr userDrawn="1"/>
        </p:nvSpPr>
        <p:spPr>
          <a:xfrm>
            <a:off x="10507980" y="2035232"/>
            <a:ext cx="2186940" cy="4066767"/>
          </a:xfrm>
          <a:prstGeom prst="triangle">
            <a:avLst>
              <a:gd name="adj" fmla="val 10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80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+ 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B14D8D-4D87-52F8-13C3-24DF77E36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2232"/>
            <a:ext cx="12192000" cy="788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4F21C-6A76-4EC9-B1CB-AE2844EC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7386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A16A03-4146-5F53-C0DA-9137DF974F0F}"/>
              </a:ext>
            </a:extLst>
          </p:cNvPr>
          <p:cNvSpPr/>
          <p:nvPr userDrawn="1"/>
        </p:nvSpPr>
        <p:spPr>
          <a:xfrm>
            <a:off x="0" y="1720666"/>
            <a:ext cx="12192000" cy="16378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C84C6E-F9BE-ECD5-4869-B01FD6AB479A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FFDC3944-E18B-AC06-5C2A-7B5D8E56D8BC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579345D9-6E7C-5088-149B-38B1214DC311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BB6834DB-5923-334A-8926-5B66A115A866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FE4BCDB-0B84-365E-7300-1B9799D413C2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5827AC4-BA72-B581-7233-5C5F26E893C4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6334529-E7E5-7866-4A09-6DB117F20F4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2216F52D-19DA-813E-FC7B-8F6CC3280F2E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47C9705-C842-34B2-C62E-A93BB66EC3F0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FAAACF3-0BBD-5EE4-3111-D53D465EC3BD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2BC4FF41-985A-D5EB-2EE2-84228D9BC2BD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5797F5-F3DC-EC6B-1705-3E375ED808EE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03787C70-7A9E-CF22-96F4-BAB137721EAF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7F9F0163-3D81-A513-B47A-A11B93CCE7F6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6498ECF2-BE62-D029-7ECA-57ABE78D4C4B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9F9584FB-E328-225B-5B89-BA3F4914D9E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2E8EBD3-4263-1DFC-65B3-BBD0A43F5F0E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2AAB9B44-5483-DF54-44F1-3628A96EB604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75772A7-633B-9D97-EE91-776C95F18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999" y="1578576"/>
            <a:ext cx="3420000" cy="1922040"/>
          </a:xfrm>
          <a:custGeom>
            <a:avLst/>
            <a:gdLst>
              <a:gd name="connsiteX0" fmla="*/ 2646219 w 3420000"/>
              <a:gd name="connsiteY0" fmla="*/ 1779950 h 1922040"/>
              <a:gd name="connsiteX1" fmla="*/ 2610682 w 3420000"/>
              <a:gd name="connsiteY1" fmla="*/ 1815950 h 1922040"/>
              <a:gd name="connsiteX2" fmla="*/ 3242541 w 3420000"/>
              <a:gd name="connsiteY2" fmla="*/ 1815950 h 1922040"/>
              <a:gd name="connsiteX3" fmla="*/ 3278078 w 3420000"/>
              <a:gd name="connsiteY3" fmla="*/ 1779950 h 1922040"/>
              <a:gd name="connsiteX4" fmla="*/ 177460 w 3420000"/>
              <a:gd name="connsiteY4" fmla="*/ 106090 h 1922040"/>
              <a:gd name="connsiteX5" fmla="*/ 141923 w 3420000"/>
              <a:gd name="connsiteY5" fmla="*/ 142090 h 1922040"/>
              <a:gd name="connsiteX6" fmla="*/ 773782 w 3420000"/>
              <a:gd name="connsiteY6" fmla="*/ 142090 h 1922040"/>
              <a:gd name="connsiteX7" fmla="*/ 809319 w 3420000"/>
              <a:gd name="connsiteY7" fmla="*/ 106090 h 1922040"/>
              <a:gd name="connsiteX8" fmla="*/ 142635 w 3420000"/>
              <a:gd name="connsiteY8" fmla="*/ 0 h 1922040"/>
              <a:gd name="connsiteX9" fmla="*/ 3420000 w 3420000"/>
              <a:gd name="connsiteY9" fmla="*/ 0 h 1922040"/>
              <a:gd name="connsiteX10" fmla="*/ 3420000 w 3420000"/>
              <a:gd name="connsiteY10" fmla="*/ 1779405 h 1922040"/>
              <a:gd name="connsiteX11" fmla="*/ 3277365 w 3420000"/>
              <a:gd name="connsiteY11" fmla="*/ 1922040 h 1922040"/>
              <a:gd name="connsiteX12" fmla="*/ 0 w 3420000"/>
              <a:gd name="connsiteY12" fmla="*/ 1922040 h 1922040"/>
              <a:gd name="connsiteX13" fmla="*/ 0 w 3420000"/>
              <a:gd name="connsiteY13" fmla="*/ 142635 h 19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000" h="1922040">
                <a:moveTo>
                  <a:pt x="2646219" y="1779950"/>
                </a:moveTo>
                <a:lnTo>
                  <a:pt x="2610682" y="1815950"/>
                </a:lnTo>
                <a:lnTo>
                  <a:pt x="3242541" y="1815950"/>
                </a:lnTo>
                <a:lnTo>
                  <a:pt x="3278078" y="1779950"/>
                </a:lnTo>
                <a:close/>
                <a:moveTo>
                  <a:pt x="177460" y="106090"/>
                </a:moveTo>
                <a:lnTo>
                  <a:pt x="141923" y="142090"/>
                </a:lnTo>
                <a:lnTo>
                  <a:pt x="773782" y="142090"/>
                </a:lnTo>
                <a:lnTo>
                  <a:pt x="809319" y="106090"/>
                </a:lnTo>
                <a:close/>
                <a:moveTo>
                  <a:pt x="142635" y="0"/>
                </a:moveTo>
                <a:lnTo>
                  <a:pt x="3420000" y="0"/>
                </a:lnTo>
                <a:lnTo>
                  <a:pt x="3420000" y="1779405"/>
                </a:lnTo>
                <a:lnTo>
                  <a:pt x="3277365" y="1922040"/>
                </a:lnTo>
                <a:lnTo>
                  <a:pt x="0" y="1922040"/>
                </a:lnTo>
                <a:lnTo>
                  <a:pt x="0" y="14263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bIns="144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F9FC028-4708-885E-114A-D802D74715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86000" y="1578576"/>
            <a:ext cx="3420000" cy="1922040"/>
          </a:xfrm>
          <a:custGeom>
            <a:avLst/>
            <a:gdLst>
              <a:gd name="connsiteX0" fmla="*/ 2646219 w 3420000"/>
              <a:gd name="connsiteY0" fmla="*/ 1779950 h 1922040"/>
              <a:gd name="connsiteX1" fmla="*/ 2610682 w 3420000"/>
              <a:gd name="connsiteY1" fmla="*/ 1815950 h 1922040"/>
              <a:gd name="connsiteX2" fmla="*/ 3242541 w 3420000"/>
              <a:gd name="connsiteY2" fmla="*/ 1815950 h 1922040"/>
              <a:gd name="connsiteX3" fmla="*/ 3278078 w 3420000"/>
              <a:gd name="connsiteY3" fmla="*/ 1779950 h 1922040"/>
              <a:gd name="connsiteX4" fmla="*/ 177460 w 3420000"/>
              <a:gd name="connsiteY4" fmla="*/ 106090 h 1922040"/>
              <a:gd name="connsiteX5" fmla="*/ 141923 w 3420000"/>
              <a:gd name="connsiteY5" fmla="*/ 142090 h 1922040"/>
              <a:gd name="connsiteX6" fmla="*/ 773782 w 3420000"/>
              <a:gd name="connsiteY6" fmla="*/ 142090 h 1922040"/>
              <a:gd name="connsiteX7" fmla="*/ 809319 w 3420000"/>
              <a:gd name="connsiteY7" fmla="*/ 106090 h 1922040"/>
              <a:gd name="connsiteX8" fmla="*/ 142635 w 3420000"/>
              <a:gd name="connsiteY8" fmla="*/ 0 h 1922040"/>
              <a:gd name="connsiteX9" fmla="*/ 3420000 w 3420000"/>
              <a:gd name="connsiteY9" fmla="*/ 0 h 1922040"/>
              <a:gd name="connsiteX10" fmla="*/ 3420000 w 3420000"/>
              <a:gd name="connsiteY10" fmla="*/ 1779405 h 1922040"/>
              <a:gd name="connsiteX11" fmla="*/ 3277365 w 3420000"/>
              <a:gd name="connsiteY11" fmla="*/ 1922040 h 1922040"/>
              <a:gd name="connsiteX12" fmla="*/ 0 w 3420000"/>
              <a:gd name="connsiteY12" fmla="*/ 1922040 h 1922040"/>
              <a:gd name="connsiteX13" fmla="*/ 0 w 3420000"/>
              <a:gd name="connsiteY13" fmla="*/ 142635 h 19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000" h="1922040">
                <a:moveTo>
                  <a:pt x="2646219" y="1779950"/>
                </a:moveTo>
                <a:lnTo>
                  <a:pt x="2610682" y="1815950"/>
                </a:lnTo>
                <a:lnTo>
                  <a:pt x="3242541" y="1815950"/>
                </a:lnTo>
                <a:lnTo>
                  <a:pt x="3278078" y="1779950"/>
                </a:lnTo>
                <a:close/>
                <a:moveTo>
                  <a:pt x="177460" y="106090"/>
                </a:moveTo>
                <a:lnTo>
                  <a:pt x="141923" y="142090"/>
                </a:lnTo>
                <a:lnTo>
                  <a:pt x="773782" y="142090"/>
                </a:lnTo>
                <a:lnTo>
                  <a:pt x="809319" y="106090"/>
                </a:lnTo>
                <a:close/>
                <a:moveTo>
                  <a:pt x="142635" y="0"/>
                </a:moveTo>
                <a:lnTo>
                  <a:pt x="3420000" y="0"/>
                </a:lnTo>
                <a:lnTo>
                  <a:pt x="3420000" y="1779405"/>
                </a:lnTo>
                <a:lnTo>
                  <a:pt x="3277365" y="1922040"/>
                </a:lnTo>
                <a:lnTo>
                  <a:pt x="0" y="1922040"/>
                </a:lnTo>
                <a:lnTo>
                  <a:pt x="0" y="14263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bIns="144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6FD0906-F55C-1E3B-DB7A-38B3875B4C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4000" y="1578576"/>
            <a:ext cx="3420000" cy="1922040"/>
          </a:xfrm>
          <a:custGeom>
            <a:avLst/>
            <a:gdLst>
              <a:gd name="connsiteX0" fmla="*/ 2646219 w 3420000"/>
              <a:gd name="connsiteY0" fmla="*/ 1779950 h 1922040"/>
              <a:gd name="connsiteX1" fmla="*/ 2610682 w 3420000"/>
              <a:gd name="connsiteY1" fmla="*/ 1815950 h 1922040"/>
              <a:gd name="connsiteX2" fmla="*/ 3242541 w 3420000"/>
              <a:gd name="connsiteY2" fmla="*/ 1815950 h 1922040"/>
              <a:gd name="connsiteX3" fmla="*/ 3278078 w 3420000"/>
              <a:gd name="connsiteY3" fmla="*/ 1779950 h 1922040"/>
              <a:gd name="connsiteX4" fmla="*/ 177460 w 3420000"/>
              <a:gd name="connsiteY4" fmla="*/ 106090 h 1922040"/>
              <a:gd name="connsiteX5" fmla="*/ 141923 w 3420000"/>
              <a:gd name="connsiteY5" fmla="*/ 142090 h 1922040"/>
              <a:gd name="connsiteX6" fmla="*/ 773782 w 3420000"/>
              <a:gd name="connsiteY6" fmla="*/ 142090 h 1922040"/>
              <a:gd name="connsiteX7" fmla="*/ 809319 w 3420000"/>
              <a:gd name="connsiteY7" fmla="*/ 106090 h 1922040"/>
              <a:gd name="connsiteX8" fmla="*/ 142635 w 3420000"/>
              <a:gd name="connsiteY8" fmla="*/ 0 h 1922040"/>
              <a:gd name="connsiteX9" fmla="*/ 3420000 w 3420000"/>
              <a:gd name="connsiteY9" fmla="*/ 0 h 1922040"/>
              <a:gd name="connsiteX10" fmla="*/ 3420000 w 3420000"/>
              <a:gd name="connsiteY10" fmla="*/ 1779405 h 1922040"/>
              <a:gd name="connsiteX11" fmla="*/ 3277365 w 3420000"/>
              <a:gd name="connsiteY11" fmla="*/ 1922040 h 1922040"/>
              <a:gd name="connsiteX12" fmla="*/ 0 w 3420000"/>
              <a:gd name="connsiteY12" fmla="*/ 1922040 h 1922040"/>
              <a:gd name="connsiteX13" fmla="*/ 0 w 3420000"/>
              <a:gd name="connsiteY13" fmla="*/ 142635 h 19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000" h="1922040">
                <a:moveTo>
                  <a:pt x="2646219" y="1779950"/>
                </a:moveTo>
                <a:lnTo>
                  <a:pt x="2610682" y="1815950"/>
                </a:lnTo>
                <a:lnTo>
                  <a:pt x="3242541" y="1815950"/>
                </a:lnTo>
                <a:lnTo>
                  <a:pt x="3278078" y="1779950"/>
                </a:lnTo>
                <a:close/>
                <a:moveTo>
                  <a:pt x="177460" y="106090"/>
                </a:moveTo>
                <a:lnTo>
                  <a:pt x="141923" y="142090"/>
                </a:lnTo>
                <a:lnTo>
                  <a:pt x="773782" y="142090"/>
                </a:lnTo>
                <a:lnTo>
                  <a:pt x="809319" y="106090"/>
                </a:lnTo>
                <a:close/>
                <a:moveTo>
                  <a:pt x="142635" y="0"/>
                </a:moveTo>
                <a:lnTo>
                  <a:pt x="3420000" y="0"/>
                </a:lnTo>
                <a:lnTo>
                  <a:pt x="3420000" y="1779405"/>
                </a:lnTo>
                <a:lnTo>
                  <a:pt x="3277365" y="1922040"/>
                </a:lnTo>
                <a:lnTo>
                  <a:pt x="0" y="1922040"/>
                </a:lnTo>
                <a:lnTo>
                  <a:pt x="0" y="14263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bIns="144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E0E445E-AD6B-A00F-33DA-9D62E60D3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3682514"/>
            <a:ext cx="3419999" cy="19221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5A3C545-AF17-4B49-5ECC-854890DAAB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6001" y="3682514"/>
            <a:ext cx="3419999" cy="19221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BC7298F-8BC9-1F06-C7EA-DB6BE45A94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4001" y="3682514"/>
            <a:ext cx="3419999" cy="19221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28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EFB1E-7F4C-5FAC-9ACB-A9CC85FBE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9688"/>
            <a:ext cx="12192000" cy="55373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CBF233-7292-62F9-0B19-20FF498A0D5F}"/>
              </a:ext>
            </a:extLst>
          </p:cNvPr>
          <p:cNvSpPr/>
          <p:nvPr userDrawn="1"/>
        </p:nvSpPr>
        <p:spPr>
          <a:xfrm>
            <a:off x="0" y="1720665"/>
            <a:ext cx="12192000" cy="234051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85077-0DD7-CF05-6283-2D63D04A0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7386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 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CE19D61-03D3-9595-61F3-74B85D3D3C0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587999" y="1578576"/>
            <a:ext cx="2016000" cy="2592000"/>
          </a:xfrm>
          <a:prstGeom prst="snip2DiagRect">
            <a:avLst>
              <a:gd name="adj1" fmla="val 5670"/>
              <a:gd name="adj2" fmla="val 0"/>
            </a:avLst>
          </a:prstGeom>
          <a:solidFill>
            <a:srgbClr val="ECECEF"/>
          </a:solidFill>
        </p:spPr>
        <p:txBody>
          <a:bodyPr wrap="square" tIns="14400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84C83D-1F4D-D8FC-E4CD-FFD1E628E3E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88000" y="4529982"/>
            <a:ext cx="2015999" cy="11223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6CB433-3CFC-CC69-42B0-4862FE01451A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015999" y="1578576"/>
            <a:ext cx="2016000" cy="2592000"/>
          </a:xfrm>
          <a:prstGeom prst="snip2DiagRect">
            <a:avLst>
              <a:gd name="adj1" fmla="val 5670"/>
              <a:gd name="adj2" fmla="val 0"/>
            </a:avLst>
          </a:prstGeom>
          <a:solidFill>
            <a:srgbClr val="ECECEF"/>
          </a:solidFill>
        </p:spPr>
        <p:txBody>
          <a:bodyPr wrap="square" tIns="14400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2F4695A-3ABD-3CF2-C0BD-31DAC712E0C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016000" y="4529982"/>
            <a:ext cx="2015999" cy="11223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8B67D75-F6EE-25AA-2056-456E3F070B28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5443999" y="1578576"/>
            <a:ext cx="2016000" cy="2592000"/>
          </a:xfrm>
          <a:prstGeom prst="snip2DiagRect">
            <a:avLst>
              <a:gd name="adj1" fmla="val 5670"/>
              <a:gd name="adj2" fmla="val 0"/>
            </a:avLst>
          </a:prstGeom>
          <a:solidFill>
            <a:srgbClr val="ECECEF"/>
          </a:solidFill>
        </p:spPr>
        <p:txBody>
          <a:bodyPr wrap="square" tIns="14400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0D413D3-6EC2-E5C9-EFA3-64F8324BC48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444000" y="4529982"/>
            <a:ext cx="2015999" cy="11223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EE0C72ED-D692-A687-C13B-34B509A3E1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1999" y="1578576"/>
            <a:ext cx="4320000" cy="4073764"/>
          </a:xfr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</p:spPr>
        <p:txBody>
          <a:bodyPr vert="horz" lIns="540000" tIns="360000" rIns="540000" bIns="360000" rtlCol="0">
            <a:noAutofit/>
          </a:bodyPr>
          <a:lstStyle>
            <a:lvl1pPr marL="216000" indent="-2160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lang="en-US" sz="2400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</a:lstStyle>
          <a:p>
            <a:pPr marL="0" lv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  <a:p>
            <a:pPr lvl="1">
              <a:spcBef>
                <a:spcPts val="1200"/>
              </a:spcBef>
              <a:buClrTx/>
            </a:pPr>
            <a:r>
              <a:rPr lang="en-US" dirty="0"/>
              <a:t>Second level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AFE733-1D17-D433-B6A4-2D1DB8DE51AC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1FF5C286-A3F3-8552-53E0-33623573294C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454BEA95-E503-A134-5970-4028900C550F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D036B0A8-6297-AD7E-D57D-5A051148A313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D48E0E8B-65FF-C632-2635-7E5442B19077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FD3EF2BA-6E64-76F6-6E09-EC4ABC8587C2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245F54C5-B052-73D3-6C7D-278D01D434F2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0E3D9EAE-51D2-7060-9A73-4D9A8C4A3CB0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347D14FD-214D-601F-D5ED-7230C1D3465E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1FC57748-74FF-5242-7915-3A6447896407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5E393AA9-8A2D-77A9-4038-95A90A22659D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07EF7D0-0551-B497-8CD6-118F8DA38BD5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A1A9272C-2DB3-E3DE-C21E-800B17B2F85E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D8156300-4934-B7AD-A755-96E9059EE4B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A7DB2D5B-C826-89B4-6FCD-5C800E7EF61D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3297FB1E-C558-4CD7-3501-325F77FE4611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EFBD691F-CCD9-A819-04A8-F2A7BBBBC1EE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55383BEA-7D38-3C54-9F1E-9173C2632C08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724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e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2853A-BC49-C201-9E3E-46E98164E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4760"/>
            <a:ext cx="12192000" cy="1049842"/>
          </a:xfrm>
          <a:prstGeom prst="rect">
            <a:avLst/>
          </a:prstGeom>
        </p:spPr>
      </p:pic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30D17CB2-2739-C617-AD45-E3912CAD98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358525"/>
            <a:ext cx="12192000" cy="2743473"/>
          </a:xfrm>
          <a:prstGeom prst="rect">
            <a:avLst/>
          </a:prstGeom>
          <a:solidFill>
            <a:srgbClr val="ECECEF"/>
          </a:solidFill>
        </p:spPr>
        <p:txBody>
          <a:bodyPr wrap="square" tIns="0" bIns="216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icon to add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79775-88BC-3818-5D95-5B1199878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7386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3CD707-9A0B-2CF5-C079-BEF0CB78D227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35AD8C6E-20B1-A809-827C-0052C977D962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9C392785-BA90-8D03-76C6-C306A60C5655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6D69FAF0-B979-C60E-2402-6619E928DE5F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E2FA8DB5-C570-5601-055A-CE5923EE1B76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75D8C751-9F82-559A-00FF-2F677B9741F2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C43C5A60-AAB5-3FD5-E004-4F5337420E02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B32DCB3D-5B50-CAF5-F3BD-4B79CD083A8A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B68BD000-25A7-ECEE-8432-8B667FD4E65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B4067A74-31AE-047C-7E9A-002711B48B67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C92D3405-D6E0-C347-E57B-CF87855E50E9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D1006B9A-43C7-403C-8D13-B58EA500308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9D424315-1566-8B9D-E981-7272C10DCFE9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2D6ACB48-A7FB-9774-2D1D-E4BD43B14C82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C2E6044E-3469-2289-9F67-E6C457ABD08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7B5BFBD3-79E0-00DE-73AE-3AD51B0B61B6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C85960EC-3773-930D-6703-BEBD7BA2A8DA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385AA103-76C9-ACFF-10CB-CE85CA60797A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C81E6365-421C-018C-B5CE-B1E8F1749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998" y="1578576"/>
            <a:ext cx="5328000" cy="1922040"/>
          </a:xfrm>
          <a:prstGeom prst="snip2DiagRect">
            <a:avLst>
              <a:gd name="adj1" fmla="val 6796"/>
              <a:gd name="adj2" fmla="val 0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2">
                    <a:lumMod val="100000"/>
                    <a:alpha val="1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5400000" scaled="1"/>
            </a:gradFill>
          </a:ln>
        </p:spPr>
        <p:txBody>
          <a:bodyPr lIns="360000" rIns="360000" anchor="ctr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8A82B05-DCC3-7CBE-78A4-DB40ED3B1849}"/>
              </a:ext>
            </a:extLst>
          </p:cNvPr>
          <p:cNvSpPr/>
          <p:nvPr/>
        </p:nvSpPr>
        <p:spPr>
          <a:xfrm>
            <a:off x="1036388" y="1926876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5919B8-E7D8-2E80-5011-3951A602996A}"/>
              </a:ext>
            </a:extLst>
          </p:cNvPr>
          <p:cNvGrpSpPr/>
          <p:nvPr/>
        </p:nvGrpSpPr>
        <p:grpSpPr>
          <a:xfrm>
            <a:off x="4873476" y="3284219"/>
            <a:ext cx="920602" cy="74305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2527DA1-5756-4FE1-47A7-E71A3FEF4B71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652E994-8427-AE9A-9503-CBD4C4AED017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3588D7F-6CF6-0A97-142A-DD911F2FFDD7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D03E128F-D04E-988A-7041-EB5A3E74D341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096FCC49-B81B-62F6-17BD-4328F175F74F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7D68D970-84F5-33A9-A90D-4A5E18845120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8D99D4EA-232F-06E1-D854-2F7E32697CBA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3BE056EE-A89E-28F0-3980-601093F08B51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F7470B4B-0B40-6723-DA85-6EBCBAEB0481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AE8BBCB-2669-4206-9E90-95D56AAD75E9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ADA5B50-D55B-1327-704B-CC0FF740D0C2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3C16DD71-620C-8863-F329-35D3481DC0C9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8327EE15-AE9F-0FAD-CC8E-8D10970315A0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BAB9A9B0-ED0C-984C-D360-1BE663244808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DE0CCEB7-EC83-AF6E-67C6-1CFF311B3245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E6FED54B-0F3B-95EF-8871-34E7A387384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1BD78EC9-C24D-36EF-14BF-D55DDE9307F9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7" name="Text Placeholder 65">
            <a:extLst>
              <a:ext uri="{FF2B5EF4-FFF2-40B4-BE49-F238E27FC236}">
                <a16:creationId xmlns:a16="http://schemas.microsoft.com/office/drawing/2014/main" id="{04990BCB-13B0-6825-976C-EF18813DF7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6000" y="1578576"/>
            <a:ext cx="5328000" cy="1922040"/>
          </a:xfrm>
          <a:prstGeom prst="snip2DiagRect">
            <a:avLst>
              <a:gd name="adj1" fmla="val 6796"/>
              <a:gd name="adj2" fmla="val 0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2">
                    <a:lumMod val="100000"/>
                    <a:alpha val="1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5400000" scaled="1"/>
            </a:gradFill>
          </a:ln>
        </p:spPr>
        <p:txBody>
          <a:bodyPr lIns="360000" rIns="360000" anchor="ctr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BE59802F-051F-1D3D-233F-5F1B9556E21E}"/>
              </a:ext>
            </a:extLst>
          </p:cNvPr>
          <p:cNvSpPr/>
          <p:nvPr userDrawn="1"/>
        </p:nvSpPr>
        <p:spPr>
          <a:xfrm>
            <a:off x="6724390" y="1926876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3C1190-8A05-B6B1-9949-675A79A9CE59}"/>
              </a:ext>
            </a:extLst>
          </p:cNvPr>
          <p:cNvGrpSpPr/>
          <p:nvPr userDrawn="1"/>
        </p:nvGrpSpPr>
        <p:grpSpPr>
          <a:xfrm>
            <a:off x="10561478" y="3284219"/>
            <a:ext cx="920602" cy="74305"/>
            <a:chOff x="696000" y="1460737"/>
            <a:chExt cx="920602" cy="112014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CB5FD786-6DDE-63D5-2AAE-91AFFF211B5A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95026B7C-2B7A-1EA5-868D-75D288BE6F57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697C3B1E-A60F-CD72-CCB3-6AB47AB86629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Parallelogram 72">
              <a:extLst>
                <a:ext uri="{FF2B5EF4-FFF2-40B4-BE49-F238E27FC236}">
                  <a16:creationId xmlns:a16="http://schemas.microsoft.com/office/drawing/2014/main" id="{10C16C27-6AF2-52C7-318A-634369D69103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7AC61264-90A3-8854-8F48-7B4175004DC8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EF81B55F-7E5E-0F0A-F071-B0221A42BCA2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EC62F885-2803-8BB4-CF11-FE3EA9B0BACF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A0428056-33BF-60EE-49CD-E3437C792116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E04E4A3C-CF84-BA33-F794-7E85044D1EBA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9D518E5D-6A4F-7C83-D2B0-B24149922C01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4CBFB45-888B-9CE6-3666-1AA0EA024FAE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8639E0E5-7A56-0E5E-63F6-9C4A1BDAE14A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0B8D335A-95D8-96F9-9BEA-BC3103C6254B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Parallelogram 82">
              <a:extLst>
                <a:ext uri="{FF2B5EF4-FFF2-40B4-BE49-F238E27FC236}">
                  <a16:creationId xmlns:a16="http://schemas.microsoft.com/office/drawing/2014/main" id="{1AE99D33-083B-EE23-B589-3FF9D2C09505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F6183C56-9551-683A-09EB-18262FD52406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48CE29AF-5DE7-0CD4-85E4-ECD3406109B1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8C95D847-0DA5-AD49-C523-1C189FD62BD3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514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200DF0-4F7F-C342-7F47-A55CFECDB887}"/>
              </a:ext>
            </a:extLst>
          </p:cNvPr>
          <p:cNvSpPr/>
          <p:nvPr userDrawn="1"/>
        </p:nvSpPr>
        <p:spPr>
          <a:xfrm>
            <a:off x="0" y="0"/>
            <a:ext cx="6096000" cy="6101998"/>
          </a:xfrm>
          <a:prstGeom prst="rect">
            <a:avLst/>
          </a:prstGeom>
          <a:gradFill flip="none" rotWithShape="1"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D77F530-EA1D-7650-4E2C-FABF39338F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000" y="1145650"/>
            <a:ext cx="4968000" cy="4540025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B13D357-30AB-D48C-0F86-A084C4FD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3998" y="1145649"/>
            <a:ext cx="4968001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E2793-489B-8C33-B75F-CF4C9090E1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6" y="360000"/>
            <a:ext cx="49680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a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342B54C-873A-B0F6-AFBF-6A18BD2AAD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83376" y="360000"/>
            <a:ext cx="49680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13976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s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92611-765F-4938-04C4-9A93579A0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53861"/>
            <a:ext cx="12192000" cy="5896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8F3710-4348-B002-9801-54B01B911A81}"/>
              </a:ext>
            </a:extLst>
          </p:cNvPr>
          <p:cNvSpPr/>
          <p:nvPr userDrawn="1"/>
        </p:nvSpPr>
        <p:spPr>
          <a:xfrm flipH="1">
            <a:off x="0" y="3429000"/>
            <a:ext cx="12192000" cy="2673000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7CCA3-8D7C-3F99-EBC8-AE0184FED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486" b="16223"/>
          <a:stretch/>
        </p:blipFill>
        <p:spPr>
          <a:xfrm>
            <a:off x="4387850" y="322433"/>
            <a:ext cx="7581900" cy="5784329"/>
          </a:xfrm>
          <a:prstGeom prst="rect">
            <a:avLst/>
          </a:prstGeom>
        </p:spPr>
      </p:pic>
      <p:sp>
        <p:nvSpPr>
          <p:cNvPr id="26" name="Rectangle: Rounded Corners 25">
            <a:hlinkClick r:id="rId4"/>
            <a:extLst>
              <a:ext uri="{FF2B5EF4-FFF2-40B4-BE49-F238E27FC236}">
                <a16:creationId xmlns:a16="http://schemas.microsoft.com/office/drawing/2014/main" id="{A0A56E25-BACC-941A-07FF-B2924EEE0A4B}"/>
              </a:ext>
            </a:extLst>
          </p:cNvPr>
          <p:cNvSpPr/>
          <p:nvPr userDrawn="1"/>
        </p:nvSpPr>
        <p:spPr>
          <a:xfrm>
            <a:off x="588000" y="3141000"/>
            <a:ext cx="3456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www.thalesgroup.com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F73478-4B42-86E1-C5C1-D1452156DBA8}"/>
              </a:ext>
            </a:extLst>
          </p:cNvPr>
          <p:cNvGrpSpPr/>
          <p:nvPr userDrawn="1"/>
        </p:nvGrpSpPr>
        <p:grpSpPr>
          <a:xfrm>
            <a:off x="671550" y="4428000"/>
            <a:ext cx="675000" cy="675000"/>
            <a:chOff x="671550" y="4428000"/>
            <a:chExt cx="675000" cy="675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F9F3573-2E23-6B37-3C1D-06E6E2FB5440}"/>
                </a:ext>
              </a:extLst>
            </p:cNvPr>
            <p:cNvSpPr/>
            <p:nvPr/>
          </p:nvSpPr>
          <p:spPr>
            <a:xfrm>
              <a:off x="6715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aphic 36">
              <a:extLst>
                <a:ext uri="{FF2B5EF4-FFF2-40B4-BE49-F238E27FC236}">
                  <a16:creationId xmlns:a16="http://schemas.microsoft.com/office/drawing/2014/main" id="{F2D16415-197B-E091-7A95-D7B79C5C9FFE}"/>
                </a:ext>
              </a:extLst>
            </p:cNvPr>
            <p:cNvGrpSpPr/>
            <p:nvPr/>
          </p:nvGrpSpPr>
          <p:grpSpPr>
            <a:xfrm>
              <a:off x="880295" y="4633340"/>
              <a:ext cx="257511" cy="257042"/>
              <a:chOff x="692960" y="4421656"/>
              <a:chExt cx="679218" cy="67798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11B14F-1F29-C671-7DFE-638D31ADC8DA}"/>
                  </a:ext>
                </a:extLst>
              </p:cNvPr>
              <p:cNvSpPr/>
              <p:nvPr/>
            </p:nvSpPr>
            <p:spPr>
              <a:xfrm>
                <a:off x="692960" y="4421656"/>
                <a:ext cx="163232" cy="677982"/>
              </a:xfrm>
              <a:custGeom>
                <a:avLst/>
                <a:gdLst>
                  <a:gd name="connsiteX0" fmla="*/ 11172 w 163232"/>
                  <a:gd name="connsiteY0" fmla="*/ 225119 h 677982"/>
                  <a:gd name="connsiteX1" fmla="*/ 152061 w 163232"/>
                  <a:gd name="connsiteY1" fmla="*/ 225119 h 677982"/>
                  <a:gd name="connsiteX2" fmla="*/ 152061 w 163232"/>
                  <a:gd name="connsiteY2" fmla="*/ 677983 h 677982"/>
                  <a:gd name="connsiteX3" fmla="*/ 11172 w 163232"/>
                  <a:gd name="connsiteY3" fmla="*/ 677983 h 677982"/>
                  <a:gd name="connsiteX4" fmla="*/ 11172 w 163232"/>
                  <a:gd name="connsiteY4" fmla="*/ 225119 h 677982"/>
                  <a:gd name="connsiteX5" fmla="*/ 81655 w 163232"/>
                  <a:gd name="connsiteY5" fmla="*/ 0 h 677982"/>
                  <a:gd name="connsiteX6" fmla="*/ 163232 w 163232"/>
                  <a:gd name="connsiteY6" fmla="*/ 81617 h 677982"/>
                  <a:gd name="connsiteX7" fmla="*/ 81655 w 163232"/>
                  <a:gd name="connsiteY7" fmla="*/ 163246 h 677982"/>
                  <a:gd name="connsiteX8" fmla="*/ 0 w 163232"/>
                  <a:gd name="connsiteY8" fmla="*/ 81617 h 677982"/>
                  <a:gd name="connsiteX9" fmla="*/ 81655 w 163232"/>
                  <a:gd name="connsiteY9" fmla="*/ 0 h 677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232" h="677982">
                    <a:moveTo>
                      <a:pt x="11172" y="225119"/>
                    </a:moveTo>
                    <a:lnTo>
                      <a:pt x="152061" y="225119"/>
                    </a:lnTo>
                    <a:lnTo>
                      <a:pt x="152061" y="677983"/>
                    </a:lnTo>
                    <a:lnTo>
                      <a:pt x="11172" y="677983"/>
                    </a:lnTo>
                    <a:lnTo>
                      <a:pt x="11172" y="225119"/>
                    </a:lnTo>
                    <a:close/>
                    <a:moveTo>
                      <a:pt x="81655" y="0"/>
                    </a:moveTo>
                    <a:cubicBezTo>
                      <a:pt x="126679" y="0"/>
                      <a:pt x="163232" y="36567"/>
                      <a:pt x="163232" y="81617"/>
                    </a:cubicBezTo>
                    <a:cubicBezTo>
                      <a:pt x="163232" y="126679"/>
                      <a:pt x="126679" y="163246"/>
                      <a:pt x="81655" y="163246"/>
                    </a:cubicBezTo>
                    <a:cubicBezTo>
                      <a:pt x="36451" y="163246"/>
                      <a:pt x="0" y="126680"/>
                      <a:pt x="0" y="81617"/>
                    </a:cubicBezTo>
                    <a:cubicBezTo>
                      <a:pt x="0" y="36567"/>
                      <a:pt x="36451" y="0"/>
                      <a:pt x="81655" y="0"/>
                    </a:cubicBezTo>
                  </a:path>
                </a:pathLst>
              </a:custGeom>
              <a:solidFill>
                <a:srgbClr val="FFFFFF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2A163E-3DEA-4B3A-6030-FF3145A634F5}"/>
                  </a:ext>
                </a:extLst>
              </p:cNvPr>
              <p:cNvSpPr/>
              <p:nvPr/>
            </p:nvSpPr>
            <p:spPr>
              <a:xfrm>
                <a:off x="933318" y="4635537"/>
                <a:ext cx="438860" cy="464101"/>
              </a:xfrm>
              <a:custGeom>
                <a:avLst/>
                <a:gdLst>
                  <a:gd name="connsiteX0" fmla="*/ 0 w 438860"/>
                  <a:gd name="connsiteY0" fmla="*/ 11237 h 464101"/>
                  <a:gd name="connsiteX1" fmla="*/ 134918 w 438860"/>
                  <a:gd name="connsiteY1" fmla="*/ 11237 h 464101"/>
                  <a:gd name="connsiteX2" fmla="*/ 134918 w 438860"/>
                  <a:gd name="connsiteY2" fmla="*/ 73148 h 464101"/>
                  <a:gd name="connsiteX3" fmla="*/ 136847 w 438860"/>
                  <a:gd name="connsiteY3" fmla="*/ 73148 h 464101"/>
                  <a:gd name="connsiteX4" fmla="*/ 270015 w 438860"/>
                  <a:gd name="connsiteY4" fmla="*/ 0 h 464101"/>
                  <a:gd name="connsiteX5" fmla="*/ 438861 w 438860"/>
                  <a:gd name="connsiteY5" fmla="*/ 215736 h 464101"/>
                  <a:gd name="connsiteX6" fmla="*/ 438861 w 438860"/>
                  <a:gd name="connsiteY6" fmla="*/ 464101 h 464101"/>
                  <a:gd name="connsiteX7" fmla="*/ 298125 w 438860"/>
                  <a:gd name="connsiteY7" fmla="*/ 464101 h 464101"/>
                  <a:gd name="connsiteX8" fmla="*/ 298125 w 438860"/>
                  <a:gd name="connsiteY8" fmla="*/ 243873 h 464101"/>
                  <a:gd name="connsiteX9" fmla="*/ 224991 w 438860"/>
                  <a:gd name="connsiteY9" fmla="*/ 123796 h 464101"/>
                  <a:gd name="connsiteX10" fmla="*/ 140580 w 438860"/>
                  <a:gd name="connsiteY10" fmla="*/ 240114 h 464101"/>
                  <a:gd name="connsiteX11" fmla="*/ 140580 w 438860"/>
                  <a:gd name="connsiteY11" fmla="*/ 464101 h 464101"/>
                  <a:gd name="connsiteX12" fmla="*/ 0 w 438860"/>
                  <a:gd name="connsiteY12" fmla="*/ 464101 h 464101"/>
                  <a:gd name="connsiteX13" fmla="*/ 0 w 438860"/>
                  <a:gd name="connsiteY13" fmla="*/ 11237 h 46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8860" h="464101">
                    <a:moveTo>
                      <a:pt x="0" y="11237"/>
                    </a:moveTo>
                    <a:lnTo>
                      <a:pt x="134918" y="11237"/>
                    </a:lnTo>
                    <a:lnTo>
                      <a:pt x="134918" y="73148"/>
                    </a:lnTo>
                    <a:lnTo>
                      <a:pt x="136847" y="73148"/>
                    </a:lnTo>
                    <a:cubicBezTo>
                      <a:pt x="155613" y="37545"/>
                      <a:pt x="201538" y="0"/>
                      <a:pt x="270015" y="0"/>
                    </a:cubicBezTo>
                    <a:cubicBezTo>
                      <a:pt x="412524" y="0"/>
                      <a:pt x="438861" y="93769"/>
                      <a:pt x="438861" y="215736"/>
                    </a:cubicBezTo>
                    <a:lnTo>
                      <a:pt x="438861" y="464101"/>
                    </a:lnTo>
                    <a:lnTo>
                      <a:pt x="298125" y="464101"/>
                    </a:lnTo>
                    <a:lnTo>
                      <a:pt x="298125" y="243873"/>
                    </a:lnTo>
                    <a:cubicBezTo>
                      <a:pt x="298125" y="191358"/>
                      <a:pt x="297224" y="123796"/>
                      <a:pt x="224991" y="123796"/>
                    </a:cubicBezTo>
                    <a:cubicBezTo>
                      <a:pt x="151754" y="123796"/>
                      <a:pt x="140580" y="181035"/>
                      <a:pt x="140580" y="240114"/>
                    </a:cubicBezTo>
                    <a:lnTo>
                      <a:pt x="140580" y="464101"/>
                    </a:lnTo>
                    <a:lnTo>
                      <a:pt x="0" y="464101"/>
                    </a:lnTo>
                    <a:lnTo>
                      <a:pt x="0" y="11237"/>
                    </a:lnTo>
                    <a:close/>
                  </a:path>
                </a:pathLst>
              </a:custGeom>
              <a:solidFill>
                <a:srgbClr val="FFFFFF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31" name="Oval 30">
              <a:hlinkClick r:id="rId5"/>
              <a:extLst>
                <a:ext uri="{FF2B5EF4-FFF2-40B4-BE49-F238E27FC236}">
                  <a16:creationId xmlns:a16="http://schemas.microsoft.com/office/drawing/2014/main" id="{EAB8E4C6-7BE3-51ED-ABFC-964F6AE3729B}"/>
                </a:ext>
              </a:extLst>
            </p:cNvPr>
            <p:cNvSpPr/>
            <p:nvPr/>
          </p:nvSpPr>
          <p:spPr>
            <a:xfrm>
              <a:off x="6715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508168-1FBD-BCA0-1DED-C778795906F2}"/>
              </a:ext>
            </a:extLst>
          </p:cNvPr>
          <p:cNvGrpSpPr/>
          <p:nvPr userDrawn="1"/>
        </p:nvGrpSpPr>
        <p:grpSpPr>
          <a:xfrm>
            <a:off x="1542850" y="4428000"/>
            <a:ext cx="675000" cy="675000"/>
            <a:chOff x="1542850" y="4428000"/>
            <a:chExt cx="675000" cy="6750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085314-3E35-DF8C-8E5B-1C7C3F36FB79}"/>
                </a:ext>
              </a:extLst>
            </p:cNvPr>
            <p:cNvSpPr/>
            <p:nvPr/>
          </p:nvSpPr>
          <p:spPr>
            <a:xfrm>
              <a:off x="15428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Graphic 84">
              <a:extLst>
                <a:ext uri="{FF2B5EF4-FFF2-40B4-BE49-F238E27FC236}">
                  <a16:creationId xmlns:a16="http://schemas.microsoft.com/office/drawing/2014/main" id="{4871053C-AB8F-A852-D3EF-93A5716708BA}"/>
                </a:ext>
              </a:extLst>
            </p:cNvPr>
            <p:cNvSpPr/>
            <p:nvPr/>
          </p:nvSpPr>
          <p:spPr>
            <a:xfrm>
              <a:off x="1781995" y="4581085"/>
              <a:ext cx="196710" cy="368831"/>
            </a:xfrm>
            <a:custGeom>
              <a:avLst/>
              <a:gdLst>
                <a:gd name="connsiteX0" fmla="*/ 85005 w 304800"/>
                <a:gd name="connsiteY0" fmla="*/ 571500 h 571500"/>
                <a:gd name="connsiteX1" fmla="*/ 85005 w 304800"/>
                <a:gd name="connsiteY1" fmla="*/ 323850 h 571500"/>
                <a:gd name="connsiteX2" fmla="*/ 0 w 304800"/>
                <a:gd name="connsiteY2" fmla="*/ 323850 h 571500"/>
                <a:gd name="connsiteX3" fmla="*/ 0 w 304800"/>
                <a:gd name="connsiteY3" fmla="*/ 209550 h 571500"/>
                <a:gd name="connsiteX4" fmla="*/ 85005 w 304800"/>
                <a:gd name="connsiteY4" fmla="*/ 209550 h 571500"/>
                <a:gd name="connsiteX5" fmla="*/ 85005 w 304800"/>
                <a:gd name="connsiteY5" fmla="*/ 129730 h 571500"/>
                <a:gd name="connsiteX6" fmla="*/ 217613 w 304800"/>
                <a:gd name="connsiteY6" fmla="*/ 0 h 571500"/>
                <a:gd name="connsiteX7" fmla="*/ 296005 w 304800"/>
                <a:gd name="connsiteY7" fmla="*/ 4003 h 571500"/>
                <a:gd name="connsiteX8" fmla="*/ 296005 w 304800"/>
                <a:gd name="connsiteY8" fmla="*/ 94869 h 571500"/>
                <a:gd name="connsiteX9" fmla="*/ 242210 w 304800"/>
                <a:gd name="connsiteY9" fmla="*/ 94893 h 571500"/>
                <a:gd name="connsiteX10" fmla="*/ 190500 w 304800"/>
                <a:gd name="connsiteY10" fmla="*/ 144353 h 571500"/>
                <a:gd name="connsiteX11" fmla="*/ 190500 w 304800"/>
                <a:gd name="connsiteY11" fmla="*/ 209550 h 571500"/>
                <a:gd name="connsiteX12" fmla="*/ 304800 w 304800"/>
                <a:gd name="connsiteY12" fmla="*/ 209550 h 571500"/>
                <a:gd name="connsiteX13" fmla="*/ 266700 w 304800"/>
                <a:gd name="connsiteY13" fmla="*/ 323850 h 571500"/>
                <a:gd name="connsiteX14" fmla="*/ 190500 w 304800"/>
                <a:gd name="connsiteY14" fmla="*/ 323850 h 571500"/>
                <a:gd name="connsiteX15" fmla="*/ 190500 w 304800"/>
                <a:gd name="connsiteY15" fmla="*/ 571500 h 571500"/>
                <a:gd name="connsiteX16" fmla="*/ 85005 w 304800"/>
                <a:gd name="connsiteY16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800" h="571500">
                  <a:moveTo>
                    <a:pt x="85005" y="571500"/>
                  </a:moveTo>
                  <a:lnTo>
                    <a:pt x="85005" y="323850"/>
                  </a:lnTo>
                  <a:lnTo>
                    <a:pt x="0" y="323850"/>
                  </a:lnTo>
                  <a:lnTo>
                    <a:pt x="0" y="209550"/>
                  </a:lnTo>
                  <a:lnTo>
                    <a:pt x="85005" y="209550"/>
                  </a:lnTo>
                  <a:lnTo>
                    <a:pt x="85005" y="129730"/>
                  </a:lnTo>
                  <a:cubicBezTo>
                    <a:pt x="85005" y="42782"/>
                    <a:pt x="140049" y="0"/>
                    <a:pt x="217613" y="0"/>
                  </a:cubicBezTo>
                  <a:cubicBezTo>
                    <a:pt x="254767" y="0"/>
                    <a:pt x="286699" y="2766"/>
                    <a:pt x="296005" y="4003"/>
                  </a:cubicBezTo>
                  <a:lnTo>
                    <a:pt x="296005" y="94869"/>
                  </a:lnTo>
                  <a:lnTo>
                    <a:pt x="242210" y="94893"/>
                  </a:lnTo>
                  <a:cubicBezTo>
                    <a:pt x="200026" y="94893"/>
                    <a:pt x="190500" y="114938"/>
                    <a:pt x="190500" y="144353"/>
                  </a:cubicBezTo>
                  <a:lnTo>
                    <a:pt x="190500" y="209550"/>
                  </a:lnTo>
                  <a:lnTo>
                    <a:pt x="304800" y="209550"/>
                  </a:lnTo>
                  <a:lnTo>
                    <a:pt x="266700" y="323850"/>
                  </a:lnTo>
                  <a:lnTo>
                    <a:pt x="190500" y="323850"/>
                  </a:lnTo>
                  <a:lnTo>
                    <a:pt x="190500" y="571500"/>
                  </a:lnTo>
                  <a:lnTo>
                    <a:pt x="85005" y="571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Oval 36">
              <a:hlinkClick r:id="rId6"/>
              <a:extLst>
                <a:ext uri="{FF2B5EF4-FFF2-40B4-BE49-F238E27FC236}">
                  <a16:creationId xmlns:a16="http://schemas.microsoft.com/office/drawing/2014/main" id="{59DE552B-DD41-E6A5-FE2C-1B4E1B2BE8CB}"/>
                </a:ext>
              </a:extLst>
            </p:cNvPr>
            <p:cNvSpPr/>
            <p:nvPr/>
          </p:nvSpPr>
          <p:spPr>
            <a:xfrm>
              <a:off x="15428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033FE2-6392-1D3C-2888-C5717CAEDDC1}"/>
              </a:ext>
            </a:extLst>
          </p:cNvPr>
          <p:cNvGrpSpPr/>
          <p:nvPr userDrawn="1"/>
        </p:nvGrpSpPr>
        <p:grpSpPr>
          <a:xfrm>
            <a:off x="2414150" y="4428000"/>
            <a:ext cx="675000" cy="675000"/>
            <a:chOff x="2414150" y="4428000"/>
            <a:chExt cx="675000" cy="675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49DE65-19B7-81BD-D406-55281469FA3E}"/>
                </a:ext>
              </a:extLst>
            </p:cNvPr>
            <p:cNvSpPr/>
            <p:nvPr/>
          </p:nvSpPr>
          <p:spPr>
            <a:xfrm>
              <a:off x="24141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Graphic 47">
              <a:extLst>
                <a:ext uri="{FF2B5EF4-FFF2-40B4-BE49-F238E27FC236}">
                  <a16:creationId xmlns:a16="http://schemas.microsoft.com/office/drawing/2014/main" id="{21B156D2-05CA-B0B9-980F-74AE7F6A0F05}"/>
                </a:ext>
              </a:extLst>
            </p:cNvPr>
            <p:cNvSpPr/>
            <p:nvPr/>
          </p:nvSpPr>
          <p:spPr>
            <a:xfrm>
              <a:off x="2595051" y="4638236"/>
              <a:ext cx="313197" cy="254529"/>
            </a:xfrm>
            <a:custGeom>
              <a:avLst/>
              <a:gdLst>
                <a:gd name="connsiteX0" fmla="*/ 948974 w 948974"/>
                <a:gd name="connsiteY0" fmla="*/ 91294 h 771212"/>
                <a:gd name="connsiteX1" fmla="*/ 837152 w 948974"/>
                <a:gd name="connsiteY1" fmla="*/ 121951 h 771212"/>
                <a:gd name="connsiteX2" fmla="*/ 922757 w 948974"/>
                <a:gd name="connsiteY2" fmla="*/ 14237 h 771212"/>
                <a:gd name="connsiteX3" fmla="*/ 799125 w 948974"/>
                <a:gd name="connsiteY3" fmla="*/ 61484 h 771212"/>
                <a:gd name="connsiteX4" fmla="*/ 657015 w 948974"/>
                <a:gd name="connsiteY4" fmla="*/ 0 h 771212"/>
                <a:gd name="connsiteX5" fmla="*/ 462316 w 948974"/>
                <a:gd name="connsiteY5" fmla="*/ 194689 h 771212"/>
                <a:gd name="connsiteX6" fmla="*/ 467356 w 948974"/>
                <a:gd name="connsiteY6" fmla="*/ 239058 h 771212"/>
                <a:gd name="connsiteX7" fmla="*/ 66063 w 948974"/>
                <a:gd name="connsiteY7" fmla="*/ 35637 h 771212"/>
                <a:gd name="connsiteX8" fmla="*/ 39705 w 948974"/>
                <a:gd name="connsiteY8" fmla="*/ 133517 h 771212"/>
                <a:gd name="connsiteX9" fmla="*/ 126317 w 948974"/>
                <a:gd name="connsiteY9" fmla="*/ 295569 h 771212"/>
                <a:gd name="connsiteX10" fmla="*/ 38132 w 948974"/>
                <a:gd name="connsiteY10" fmla="*/ 271217 h 771212"/>
                <a:gd name="connsiteX11" fmla="*/ 38115 w 948974"/>
                <a:gd name="connsiteY11" fmla="*/ 273664 h 771212"/>
                <a:gd name="connsiteX12" fmla="*/ 194292 w 948974"/>
                <a:gd name="connsiteY12" fmla="*/ 464572 h 771212"/>
                <a:gd name="connsiteX13" fmla="*/ 142998 w 948974"/>
                <a:gd name="connsiteY13" fmla="*/ 471399 h 771212"/>
                <a:gd name="connsiteX14" fmla="*/ 106368 w 948974"/>
                <a:gd name="connsiteY14" fmla="*/ 467908 h 771212"/>
                <a:gd name="connsiteX15" fmla="*/ 288241 w 948974"/>
                <a:gd name="connsiteY15" fmla="*/ 603119 h 771212"/>
                <a:gd name="connsiteX16" fmla="*/ 46444 w 948974"/>
                <a:gd name="connsiteY16" fmla="*/ 686461 h 771212"/>
                <a:gd name="connsiteX17" fmla="*/ 0 w 948974"/>
                <a:gd name="connsiteY17" fmla="*/ 683742 h 771212"/>
                <a:gd name="connsiteX18" fmla="*/ 298447 w 948974"/>
                <a:gd name="connsiteY18" fmla="*/ 771212 h 771212"/>
                <a:gd name="connsiteX19" fmla="*/ 852389 w 948974"/>
                <a:gd name="connsiteY19" fmla="*/ 217265 h 771212"/>
                <a:gd name="connsiteX20" fmla="*/ 851826 w 948974"/>
                <a:gd name="connsiteY20" fmla="*/ 192079 h 771212"/>
                <a:gd name="connsiteX21" fmla="*/ 948974 w 948974"/>
                <a:gd name="connsiteY21" fmla="*/ 91294 h 77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8974" h="771212">
                  <a:moveTo>
                    <a:pt x="948974" y="91294"/>
                  </a:moveTo>
                  <a:cubicBezTo>
                    <a:pt x="914059" y="106778"/>
                    <a:pt x="876538" y="117246"/>
                    <a:pt x="837152" y="121951"/>
                  </a:cubicBezTo>
                  <a:cubicBezTo>
                    <a:pt x="877351" y="97856"/>
                    <a:pt x="908222" y="59701"/>
                    <a:pt x="922757" y="14237"/>
                  </a:cubicBezTo>
                  <a:cubicBezTo>
                    <a:pt x="885141" y="36549"/>
                    <a:pt x="843474" y="52752"/>
                    <a:pt x="799125" y="61484"/>
                  </a:cubicBezTo>
                  <a:cubicBezTo>
                    <a:pt x="763611" y="23644"/>
                    <a:pt x="713011" y="0"/>
                    <a:pt x="657015" y="0"/>
                  </a:cubicBezTo>
                  <a:cubicBezTo>
                    <a:pt x="549488" y="0"/>
                    <a:pt x="462316" y="87172"/>
                    <a:pt x="462316" y="194689"/>
                  </a:cubicBezTo>
                  <a:cubicBezTo>
                    <a:pt x="462316" y="209950"/>
                    <a:pt x="464038" y="224807"/>
                    <a:pt x="467356" y="239058"/>
                  </a:cubicBezTo>
                  <a:cubicBezTo>
                    <a:pt x="305548" y="230939"/>
                    <a:pt x="162089" y="153429"/>
                    <a:pt x="66063" y="35637"/>
                  </a:cubicBezTo>
                  <a:cubicBezTo>
                    <a:pt x="49305" y="64393"/>
                    <a:pt x="39705" y="97836"/>
                    <a:pt x="39705" y="133517"/>
                  </a:cubicBezTo>
                  <a:cubicBezTo>
                    <a:pt x="39705" y="201062"/>
                    <a:pt x="74077" y="260654"/>
                    <a:pt x="126317" y="295569"/>
                  </a:cubicBezTo>
                  <a:cubicBezTo>
                    <a:pt x="94402" y="294559"/>
                    <a:pt x="64382" y="285800"/>
                    <a:pt x="38132" y="271217"/>
                  </a:cubicBezTo>
                  <a:cubicBezTo>
                    <a:pt x="38118" y="272030"/>
                    <a:pt x="38115" y="272844"/>
                    <a:pt x="38115" y="273664"/>
                  </a:cubicBezTo>
                  <a:cubicBezTo>
                    <a:pt x="38115" y="367997"/>
                    <a:pt x="105226" y="446688"/>
                    <a:pt x="194292" y="464572"/>
                  </a:cubicBezTo>
                  <a:cubicBezTo>
                    <a:pt x="177954" y="469019"/>
                    <a:pt x="160754" y="471399"/>
                    <a:pt x="142998" y="471399"/>
                  </a:cubicBezTo>
                  <a:cubicBezTo>
                    <a:pt x="130452" y="471399"/>
                    <a:pt x="118256" y="470179"/>
                    <a:pt x="106368" y="467908"/>
                  </a:cubicBezTo>
                  <a:cubicBezTo>
                    <a:pt x="131144" y="545256"/>
                    <a:pt x="203045" y="601547"/>
                    <a:pt x="288241" y="603119"/>
                  </a:cubicBezTo>
                  <a:cubicBezTo>
                    <a:pt x="221608" y="655336"/>
                    <a:pt x="137659" y="686461"/>
                    <a:pt x="46444" y="686461"/>
                  </a:cubicBezTo>
                  <a:cubicBezTo>
                    <a:pt x="30728" y="686461"/>
                    <a:pt x="15230" y="685539"/>
                    <a:pt x="0" y="683742"/>
                  </a:cubicBezTo>
                  <a:cubicBezTo>
                    <a:pt x="86162" y="738982"/>
                    <a:pt x="188499" y="771212"/>
                    <a:pt x="298447" y="771212"/>
                  </a:cubicBezTo>
                  <a:cubicBezTo>
                    <a:pt x="656561" y="771212"/>
                    <a:pt x="852389" y="474545"/>
                    <a:pt x="852389" y="217265"/>
                  </a:cubicBezTo>
                  <a:cubicBezTo>
                    <a:pt x="852389" y="208824"/>
                    <a:pt x="852199" y="200428"/>
                    <a:pt x="851826" y="192079"/>
                  </a:cubicBezTo>
                  <a:cubicBezTo>
                    <a:pt x="889863" y="164628"/>
                    <a:pt x="922873" y="130337"/>
                    <a:pt x="948974" y="91294"/>
                  </a:cubicBezTo>
                  <a:close/>
                </a:path>
              </a:pathLst>
            </a:custGeom>
            <a:solidFill>
              <a:schemeClr val="bg1"/>
            </a:solidFill>
            <a:ln w="196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Oval 40">
              <a:hlinkClick r:id="rId7"/>
              <a:extLst>
                <a:ext uri="{FF2B5EF4-FFF2-40B4-BE49-F238E27FC236}">
                  <a16:creationId xmlns:a16="http://schemas.microsoft.com/office/drawing/2014/main" id="{BBAB6DC2-7423-1DE3-E114-D0841DB0DF08}"/>
                </a:ext>
              </a:extLst>
            </p:cNvPr>
            <p:cNvSpPr/>
            <p:nvPr/>
          </p:nvSpPr>
          <p:spPr>
            <a:xfrm>
              <a:off x="24141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B401F0-7B23-0E70-A987-C44C85E3F865}"/>
              </a:ext>
            </a:extLst>
          </p:cNvPr>
          <p:cNvGrpSpPr/>
          <p:nvPr userDrawn="1"/>
        </p:nvGrpSpPr>
        <p:grpSpPr>
          <a:xfrm>
            <a:off x="3285450" y="4428000"/>
            <a:ext cx="675000" cy="675000"/>
            <a:chOff x="3285450" y="4428000"/>
            <a:chExt cx="675000" cy="6750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8E769EA-0469-B4D5-0733-CA1925393D9E}"/>
                </a:ext>
              </a:extLst>
            </p:cNvPr>
            <p:cNvSpPr/>
            <p:nvPr/>
          </p:nvSpPr>
          <p:spPr>
            <a:xfrm>
              <a:off x="32854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DC4604B-DFB2-69D1-0C48-0E7E980498AC}"/>
                </a:ext>
              </a:extLst>
            </p:cNvPr>
            <p:cNvSpPr/>
            <p:nvPr/>
          </p:nvSpPr>
          <p:spPr>
            <a:xfrm>
              <a:off x="3454191" y="4646806"/>
              <a:ext cx="337518" cy="237389"/>
            </a:xfrm>
            <a:custGeom>
              <a:avLst/>
              <a:gdLst>
                <a:gd name="connsiteX0" fmla="*/ 376473 w 948974"/>
                <a:gd name="connsiteY0" fmla="*/ 190180 h 667449"/>
                <a:gd name="connsiteX1" fmla="*/ 376517 w 948974"/>
                <a:gd name="connsiteY1" fmla="*/ 456817 h 667449"/>
                <a:gd name="connsiteX2" fmla="*/ 632890 w 948974"/>
                <a:gd name="connsiteY2" fmla="*/ 323963 h 667449"/>
                <a:gd name="connsiteX3" fmla="*/ 474281 w 948974"/>
                <a:gd name="connsiteY3" fmla="*/ 0 h 667449"/>
                <a:gd name="connsiteX4" fmla="*/ 474693 w 948974"/>
                <a:gd name="connsiteY4" fmla="*/ 0 h 667449"/>
                <a:gd name="connsiteX5" fmla="*/ 806688 w 948974"/>
                <a:gd name="connsiteY5" fmla="*/ 9599 h 667449"/>
                <a:gd name="connsiteX6" fmla="*/ 901772 w 948974"/>
                <a:gd name="connsiteY6" fmla="*/ 49796 h 667449"/>
                <a:gd name="connsiteX7" fmla="*/ 939498 w 948974"/>
                <a:gd name="connsiteY7" fmla="*/ 143989 h 667449"/>
                <a:gd name="connsiteX8" fmla="*/ 948974 w 948974"/>
                <a:gd name="connsiteY8" fmla="*/ 297577 h 667449"/>
                <a:gd name="connsiteX9" fmla="*/ 948974 w 948974"/>
                <a:gd name="connsiteY9" fmla="*/ 369572 h 667449"/>
                <a:gd name="connsiteX10" fmla="*/ 939498 w 948974"/>
                <a:gd name="connsiteY10" fmla="*/ 523160 h 667449"/>
                <a:gd name="connsiteX11" fmla="*/ 901772 w 948974"/>
                <a:gd name="connsiteY11" fmla="*/ 617353 h 667449"/>
                <a:gd name="connsiteX12" fmla="*/ 806688 w 948974"/>
                <a:gd name="connsiteY12" fmla="*/ 657550 h 667449"/>
                <a:gd name="connsiteX13" fmla="*/ 474488 w 948974"/>
                <a:gd name="connsiteY13" fmla="*/ 667449 h 667449"/>
                <a:gd name="connsiteX14" fmla="*/ 151839 w 948974"/>
                <a:gd name="connsiteY14" fmla="*/ 657916 h 667449"/>
                <a:gd name="connsiteX15" fmla="*/ 47202 w 948974"/>
                <a:gd name="connsiteY15" fmla="*/ 617353 h 667449"/>
                <a:gd name="connsiteX16" fmla="*/ 9491 w 948974"/>
                <a:gd name="connsiteY16" fmla="*/ 523160 h 667449"/>
                <a:gd name="connsiteX17" fmla="*/ 0 w 948974"/>
                <a:gd name="connsiteY17" fmla="*/ 369572 h 667449"/>
                <a:gd name="connsiteX18" fmla="*/ 0 w 948974"/>
                <a:gd name="connsiteY18" fmla="*/ 297577 h 667449"/>
                <a:gd name="connsiteX19" fmla="*/ 9490 w 948974"/>
                <a:gd name="connsiteY19" fmla="*/ 143989 h 667449"/>
                <a:gd name="connsiteX20" fmla="*/ 47202 w 948974"/>
                <a:gd name="connsiteY20" fmla="*/ 49796 h 667449"/>
                <a:gd name="connsiteX21" fmla="*/ 142286 w 948974"/>
                <a:gd name="connsiteY21" fmla="*/ 9599 h 667449"/>
                <a:gd name="connsiteX22" fmla="*/ 474281 w 948974"/>
                <a:gd name="connsiteY22" fmla="*/ 0 h 66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8974" h="667449">
                  <a:moveTo>
                    <a:pt x="376473" y="190180"/>
                  </a:moveTo>
                  <a:lnTo>
                    <a:pt x="376517" y="456817"/>
                  </a:lnTo>
                  <a:lnTo>
                    <a:pt x="632890" y="323963"/>
                  </a:lnTo>
                  <a:close/>
                  <a:moveTo>
                    <a:pt x="474281" y="0"/>
                  </a:moveTo>
                  <a:lnTo>
                    <a:pt x="474693" y="0"/>
                  </a:lnTo>
                  <a:cubicBezTo>
                    <a:pt x="474693" y="0"/>
                    <a:pt x="673893" y="0"/>
                    <a:pt x="806688" y="9599"/>
                  </a:cubicBezTo>
                  <a:cubicBezTo>
                    <a:pt x="825238" y="11812"/>
                    <a:pt x="865686" y="11999"/>
                    <a:pt x="901772" y="49796"/>
                  </a:cubicBezTo>
                  <a:cubicBezTo>
                    <a:pt x="930224" y="78594"/>
                    <a:pt x="939498" y="143989"/>
                    <a:pt x="939498" y="143989"/>
                  </a:cubicBezTo>
                  <a:cubicBezTo>
                    <a:pt x="939498" y="143989"/>
                    <a:pt x="948974" y="220783"/>
                    <a:pt x="948974" y="297577"/>
                  </a:cubicBezTo>
                  <a:lnTo>
                    <a:pt x="948974" y="369572"/>
                  </a:lnTo>
                  <a:cubicBezTo>
                    <a:pt x="948974" y="446366"/>
                    <a:pt x="939498" y="523160"/>
                    <a:pt x="939498" y="523160"/>
                  </a:cubicBezTo>
                  <a:cubicBezTo>
                    <a:pt x="939498" y="523160"/>
                    <a:pt x="930224" y="588555"/>
                    <a:pt x="901772" y="617353"/>
                  </a:cubicBezTo>
                  <a:cubicBezTo>
                    <a:pt x="865687" y="655150"/>
                    <a:pt x="825238" y="655337"/>
                    <a:pt x="806688" y="657550"/>
                  </a:cubicBezTo>
                  <a:cubicBezTo>
                    <a:pt x="673893" y="667149"/>
                    <a:pt x="474488" y="667449"/>
                    <a:pt x="474488" y="667449"/>
                  </a:cubicBezTo>
                  <a:cubicBezTo>
                    <a:pt x="474488" y="667449"/>
                    <a:pt x="227759" y="665196"/>
                    <a:pt x="151839" y="657916"/>
                  </a:cubicBezTo>
                  <a:cubicBezTo>
                    <a:pt x="130719" y="653955"/>
                    <a:pt x="83301" y="655150"/>
                    <a:pt x="47202" y="617353"/>
                  </a:cubicBezTo>
                  <a:cubicBezTo>
                    <a:pt x="18749" y="588555"/>
                    <a:pt x="9491" y="523160"/>
                    <a:pt x="9491" y="523160"/>
                  </a:cubicBezTo>
                  <a:cubicBezTo>
                    <a:pt x="9491" y="523160"/>
                    <a:pt x="0" y="446366"/>
                    <a:pt x="0" y="369572"/>
                  </a:cubicBezTo>
                  <a:lnTo>
                    <a:pt x="0" y="297577"/>
                  </a:lnTo>
                  <a:cubicBezTo>
                    <a:pt x="0" y="220783"/>
                    <a:pt x="9490" y="143989"/>
                    <a:pt x="9490" y="143989"/>
                  </a:cubicBezTo>
                  <a:cubicBezTo>
                    <a:pt x="9490" y="143989"/>
                    <a:pt x="18749" y="78594"/>
                    <a:pt x="47202" y="49796"/>
                  </a:cubicBezTo>
                  <a:cubicBezTo>
                    <a:pt x="83301" y="11999"/>
                    <a:pt x="123735" y="11812"/>
                    <a:pt x="142286" y="9599"/>
                  </a:cubicBezTo>
                  <a:cubicBezTo>
                    <a:pt x="275085" y="0"/>
                    <a:pt x="474281" y="0"/>
                    <a:pt x="474281" y="0"/>
                  </a:cubicBezTo>
                  <a:close/>
                </a:path>
              </a:pathLst>
            </a:custGeom>
            <a:solidFill>
              <a:schemeClr val="bg1"/>
            </a:solidFill>
            <a:ln w="196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Oval 44">
              <a:hlinkClick r:id="rId8"/>
              <a:extLst>
                <a:ext uri="{FF2B5EF4-FFF2-40B4-BE49-F238E27FC236}">
                  <a16:creationId xmlns:a16="http://schemas.microsoft.com/office/drawing/2014/main" id="{A08C08EA-BEDD-D50E-04EB-BB6C89AC4CD6}"/>
                </a:ext>
              </a:extLst>
            </p:cNvPr>
            <p:cNvSpPr/>
            <p:nvPr/>
          </p:nvSpPr>
          <p:spPr>
            <a:xfrm>
              <a:off x="32854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5FB0E-905F-A9EF-8748-B0C96DC09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000" y="1502651"/>
            <a:ext cx="3456000" cy="110799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 baseline="0"/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59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35CA0C-32FF-6FFD-8511-3713F4A7BA89}"/>
              </a:ext>
            </a:extLst>
          </p:cNvPr>
          <p:cNvSpPr/>
          <p:nvPr userDrawn="1"/>
        </p:nvSpPr>
        <p:spPr>
          <a:xfrm>
            <a:off x="0" y="5869556"/>
            <a:ext cx="12192000" cy="988444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726DB-1EEC-EB10-19D3-7CE5393C8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6179"/>
            <a:ext cx="12192000" cy="104984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8883B4D-A69F-1D2B-18F5-6006B1FDD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4319" y="988444"/>
            <a:ext cx="1363362" cy="3042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BE90FC-FBC1-006F-1E0C-7311172565A6}"/>
              </a:ext>
            </a:extLst>
          </p:cNvPr>
          <p:cNvGrpSpPr/>
          <p:nvPr userDrawn="1"/>
        </p:nvGrpSpPr>
        <p:grpSpPr>
          <a:xfrm>
            <a:off x="5635699" y="-10208"/>
            <a:ext cx="920602" cy="74305"/>
            <a:chOff x="5635699" y="5931141"/>
            <a:chExt cx="920602" cy="74305"/>
          </a:xfrm>
          <a:solidFill>
            <a:schemeClr val="tx2"/>
          </a:solidFill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5C06112D-C2DC-599B-E79E-275B1E436517}"/>
                </a:ext>
              </a:extLst>
            </p:cNvPr>
            <p:cNvSpPr/>
            <p:nvPr/>
          </p:nvSpPr>
          <p:spPr>
            <a:xfrm rot="10800000">
              <a:off x="615707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D6AAEC3-27D1-FA8F-18E6-970C69FE39E0}"/>
                </a:ext>
              </a:extLst>
            </p:cNvPr>
            <p:cNvSpPr/>
            <p:nvPr/>
          </p:nvSpPr>
          <p:spPr>
            <a:xfrm rot="10800000">
              <a:off x="610493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F169514-1412-FC60-4F91-B979BFFF1AE2}"/>
                </a:ext>
              </a:extLst>
            </p:cNvPr>
            <p:cNvSpPr/>
            <p:nvPr/>
          </p:nvSpPr>
          <p:spPr>
            <a:xfrm rot="10800000">
              <a:off x="605280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D263860-367F-AE68-520D-0C4142E47FC0}"/>
                </a:ext>
              </a:extLst>
            </p:cNvPr>
            <p:cNvSpPr/>
            <p:nvPr/>
          </p:nvSpPr>
          <p:spPr>
            <a:xfrm rot="10800000">
              <a:off x="600066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7CD06CD-4C09-4D31-0EE5-A4EBF0C1ABA5}"/>
                </a:ext>
              </a:extLst>
            </p:cNvPr>
            <p:cNvSpPr/>
            <p:nvPr/>
          </p:nvSpPr>
          <p:spPr>
            <a:xfrm rot="10800000">
              <a:off x="594852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9B91FD8-78AC-C7EE-AEC9-CC178AF727A2}"/>
                </a:ext>
              </a:extLst>
            </p:cNvPr>
            <p:cNvSpPr/>
            <p:nvPr/>
          </p:nvSpPr>
          <p:spPr>
            <a:xfrm rot="10800000">
              <a:off x="589638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50C8285-BE24-2317-6DD7-3A1EB6996B13}"/>
                </a:ext>
              </a:extLst>
            </p:cNvPr>
            <p:cNvSpPr/>
            <p:nvPr/>
          </p:nvSpPr>
          <p:spPr>
            <a:xfrm rot="10800000">
              <a:off x="584425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D26DBC-64FB-E33B-D28A-3CE5FC0F9B55}"/>
                </a:ext>
              </a:extLst>
            </p:cNvPr>
            <p:cNvSpPr/>
            <p:nvPr/>
          </p:nvSpPr>
          <p:spPr>
            <a:xfrm rot="10800000">
              <a:off x="579211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A7F0486-0BF5-B895-E6AC-59BDCEC97213}"/>
                </a:ext>
              </a:extLst>
            </p:cNvPr>
            <p:cNvSpPr/>
            <p:nvPr/>
          </p:nvSpPr>
          <p:spPr>
            <a:xfrm rot="10800000">
              <a:off x="5739974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05990F3-7556-08AE-E5A9-48FCEEBC02A5}"/>
                </a:ext>
              </a:extLst>
            </p:cNvPr>
            <p:cNvSpPr/>
            <p:nvPr/>
          </p:nvSpPr>
          <p:spPr>
            <a:xfrm rot="10800000">
              <a:off x="568783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ECAA1A5-8715-24A7-4D4A-ECA531AAB64A}"/>
                </a:ext>
              </a:extLst>
            </p:cNvPr>
            <p:cNvSpPr/>
            <p:nvPr/>
          </p:nvSpPr>
          <p:spPr>
            <a:xfrm rot="10800000">
              <a:off x="5635699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BB96BC8-4E66-0FA2-CC2B-BE7026003590}"/>
                </a:ext>
              </a:extLst>
            </p:cNvPr>
            <p:cNvSpPr/>
            <p:nvPr/>
          </p:nvSpPr>
          <p:spPr>
            <a:xfrm>
              <a:off x="620921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9BE453-38EE-4BEE-834C-91F3C44128DD}"/>
                </a:ext>
              </a:extLst>
            </p:cNvPr>
            <p:cNvSpPr/>
            <p:nvPr/>
          </p:nvSpPr>
          <p:spPr>
            <a:xfrm>
              <a:off x="626135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E7CB30D-AD66-083E-6B7A-D48EA39EC604}"/>
                </a:ext>
              </a:extLst>
            </p:cNvPr>
            <p:cNvSpPr/>
            <p:nvPr/>
          </p:nvSpPr>
          <p:spPr>
            <a:xfrm>
              <a:off x="631348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27CF3FD-4677-2F50-3EBE-BCC11238E685}"/>
                </a:ext>
              </a:extLst>
            </p:cNvPr>
            <p:cNvSpPr/>
            <p:nvPr/>
          </p:nvSpPr>
          <p:spPr>
            <a:xfrm>
              <a:off x="6365626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E4CF8D6-DE6F-AFEE-C379-CD2444E608EA}"/>
                </a:ext>
              </a:extLst>
            </p:cNvPr>
            <p:cNvSpPr/>
            <p:nvPr/>
          </p:nvSpPr>
          <p:spPr>
            <a:xfrm>
              <a:off x="646990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42F01BBD-144F-CECF-1EB0-6302F9EAC956}"/>
                </a:ext>
              </a:extLst>
            </p:cNvPr>
            <p:cNvSpPr/>
            <p:nvPr/>
          </p:nvSpPr>
          <p:spPr>
            <a:xfrm>
              <a:off x="641776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itle 146">
            <a:extLst>
              <a:ext uri="{FF2B5EF4-FFF2-40B4-BE49-F238E27FC236}">
                <a16:creationId xmlns:a16="http://schemas.microsoft.com/office/drawing/2014/main" id="{10528203-8EE3-708B-ED31-A7CC5707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760" y="1988913"/>
            <a:ext cx="5040000" cy="615553"/>
          </a:xfr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Contact</a:t>
            </a:r>
          </a:p>
        </p:txBody>
      </p:sp>
      <p:sp>
        <p:nvSpPr>
          <p:cNvPr id="27" name="Text Placeholder 148">
            <a:extLst>
              <a:ext uri="{FF2B5EF4-FFF2-40B4-BE49-F238E27FC236}">
                <a16:creationId xmlns:a16="http://schemas.microsoft.com/office/drawing/2014/main" id="{6E1A2553-F13A-8F46-CDED-9C784D232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8760" y="3184018"/>
            <a:ext cx="5040000" cy="307777"/>
          </a:xfr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none" spc="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C9DCC1E-3969-BF52-60F0-FB782ADEAEC8}"/>
              </a:ext>
            </a:extLst>
          </p:cNvPr>
          <p:cNvSpPr/>
          <p:nvPr userDrawn="1"/>
        </p:nvSpPr>
        <p:spPr>
          <a:xfrm>
            <a:off x="5765062" y="2876242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 Placeholder 148">
            <a:extLst>
              <a:ext uri="{FF2B5EF4-FFF2-40B4-BE49-F238E27FC236}">
                <a16:creationId xmlns:a16="http://schemas.microsoft.com/office/drawing/2014/main" id="{E7540DDA-149F-CFEA-11CC-5EB2649F70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8760" y="3603118"/>
            <a:ext cx="5040000" cy="246221"/>
          </a:xfr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Job title</a:t>
            </a:r>
          </a:p>
        </p:txBody>
      </p:sp>
      <p:sp>
        <p:nvSpPr>
          <p:cNvPr id="30" name="Text Placeholder 148">
            <a:extLst>
              <a:ext uri="{FF2B5EF4-FFF2-40B4-BE49-F238E27FC236}">
                <a16:creationId xmlns:a16="http://schemas.microsoft.com/office/drawing/2014/main" id="{0D48FC20-0DCC-D3DD-2CA2-61AAE00BA6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7837" y="4226051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Phone number</a:t>
            </a:r>
          </a:p>
        </p:txBody>
      </p:sp>
      <p:sp>
        <p:nvSpPr>
          <p:cNvPr id="31" name="Text Placeholder 148">
            <a:extLst>
              <a:ext uri="{FF2B5EF4-FFF2-40B4-BE49-F238E27FC236}">
                <a16:creationId xmlns:a16="http://schemas.microsoft.com/office/drawing/2014/main" id="{7FDBC2F3-C488-04EC-C370-E76A0E77A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7837" y="4516563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email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0315634-22C9-A037-76D7-70E754E23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3837" y="4226051"/>
            <a:ext cx="180000" cy="180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7C9F517-36DB-E103-A97E-0CB7396E49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3837" y="4516563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8883B4D-A69F-1D2B-18F5-6006B1FD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4319" y="988444"/>
            <a:ext cx="1363362" cy="3042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BE90FC-FBC1-006F-1E0C-7311172565A6}"/>
              </a:ext>
            </a:extLst>
          </p:cNvPr>
          <p:cNvGrpSpPr/>
          <p:nvPr userDrawn="1"/>
        </p:nvGrpSpPr>
        <p:grpSpPr>
          <a:xfrm>
            <a:off x="5635699" y="-10208"/>
            <a:ext cx="920602" cy="74305"/>
            <a:chOff x="5635699" y="5931141"/>
            <a:chExt cx="920602" cy="74305"/>
          </a:xfrm>
          <a:solidFill>
            <a:schemeClr val="tx2"/>
          </a:solidFill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5C06112D-C2DC-599B-E79E-275B1E436517}"/>
                </a:ext>
              </a:extLst>
            </p:cNvPr>
            <p:cNvSpPr/>
            <p:nvPr/>
          </p:nvSpPr>
          <p:spPr>
            <a:xfrm rot="10800000">
              <a:off x="615707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D6AAEC3-27D1-FA8F-18E6-970C69FE39E0}"/>
                </a:ext>
              </a:extLst>
            </p:cNvPr>
            <p:cNvSpPr/>
            <p:nvPr/>
          </p:nvSpPr>
          <p:spPr>
            <a:xfrm rot="10800000">
              <a:off x="610493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F169514-1412-FC60-4F91-B979BFFF1AE2}"/>
                </a:ext>
              </a:extLst>
            </p:cNvPr>
            <p:cNvSpPr/>
            <p:nvPr/>
          </p:nvSpPr>
          <p:spPr>
            <a:xfrm rot="10800000">
              <a:off x="605280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D263860-367F-AE68-520D-0C4142E47FC0}"/>
                </a:ext>
              </a:extLst>
            </p:cNvPr>
            <p:cNvSpPr/>
            <p:nvPr/>
          </p:nvSpPr>
          <p:spPr>
            <a:xfrm rot="10800000">
              <a:off x="600066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7CD06CD-4C09-4D31-0EE5-A4EBF0C1ABA5}"/>
                </a:ext>
              </a:extLst>
            </p:cNvPr>
            <p:cNvSpPr/>
            <p:nvPr/>
          </p:nvSpPr>
          <p:spPr>
            <a:xfrm rot="10800000">
              <a:off x="594852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9B91FD8-78AC-C7EE-AEC9-CC178AF727A2}"/>
                </a:ext>
              </a:extLst>
            </p:cNvPr>
            <p:cNvSpPr/>
            <p:nvPr/>
          </p:nvSpPr>
          <p:spPr>
            <a:xfrm rot="10800000">
              <a:off x="589638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50C8285-BE24-2317-6DD7-3A1EB6996B13}"/>
                </a:ext>
              </a:extLst>
            </p:cNvPr>
            <p:cNvSpPr/>
            <p:nvPr/>
          </p:nvSpPr>
          <p:spPr>
            <a:xfrm rot="10800000">
              <a:off x="584425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D26DBC-64FB-E33B-D28A-3CE5FC0F9B55}"/>
                </a:ext>
              </a:extLst>
            </p:cNvPr>
            <p:cNvSpPr/>
            <p:nvPr/>
          </p:nvSpPr>
          <p:spPr>
            <a:xfrm rot="10800000">
              <a:off x="579211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A7F0486-0BF5-B895-E6AC-59BDCEC97213}"/>
                </a:ext>
              </a:extLst>
            </p:cNvPr>
            <p:cNvSpPr/>
            <p:nvPr/>
          </p:nvSpPr>
          <p:spPr>
            <a:xfrm rot="10800000">
              <a:off x="5739974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05990F3-7556-08AE-E5A9-48FCEEBC02A5}"/>
                </a:ext>
              </a:extLst>
            </p:cNvPr>
            <p:cNvSpPr/>
            <p:nvPr/>
          </p:nvSpPr>
          <p:spPr>
            <a:xfrm rot="10800000">
              <a:off x="568783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ECAA1A5-8715-24A7-4D4A-ECA531AAB64A}"/>
                </a:ext>
              </a:extLst>
            </p:cNvPr>
            <p:cNvSpPr/>
            <p:nvPr/>
          </p:nvSpPr>
          <p:spPr>
            <a:xfrm rot="10800000">
              <a:off x="5635699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BB96BC8-4E66-0FA2-CC2B-BE7026003590}"/>
                </a:ext>
              </a:extLst>
            </p:cNvPr>
            <p:cNvSpPr/>
            <p:nvPr/>
          </p:nvSpPr>
          <p:spPr>
            <a:xfrm>
              <a:off x="620921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9BE453-38EE-4BEE-834C-91F3C44128DD}"/>
                </a:ext>
              </a:extLst>
            </p:cNvPr>
            <p:cNvSpPr/>
            <p:nvPr/>
          </p:nvSpPr>
          <p:spPr>
            <a:xfrm>
              <a:off x="626135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E7CB30D-AD66-083E-6B7A-D48EA39EC604}"/>
                </a:ext>
              </a:extLst>
            </p:cNvPr>
            <p:cNvSpPr/>
            <p:nvPr/>
          </p:nvSpPr>
          <p:spPr>
            <a:xfrm>
              <a:off x="631348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27CF3FD-4677-2F50-3EBE-BCC11238E685}"/>
                </a:ext>
              </a:extLst>
            </p:cNvPr>
            <p:cNvSpPr/>
            <p:nvPr/>
          </p:nvSpPr>
          <p:spPr>
            <a:xfrm>
              <a:off x="6365626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E4CF8D6-DE6F-AFEE-C379-CD2444E608EA}"/>
                </a:ext>
              </a:extLst>
            </p:cNvPr>
            <p:cNvSpPr/>
            <p:nvPr/>
          </p:nvSpPr>
          <p:spPr>
            <a:xfrm>
              <a:off x="646990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42F01BBD-144F-CECF-1EB0-6302F9EAC956}"/>
                </a:ext>
              </a:extLst>
            </p:cNvPr>
            <p:cNvSpPr/>
            <p:nvPr/>
          </p:nvSpPr>
          <p:spPr>
            <a:xfrm>
              <a:off x="641776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itle 146">
            <a:extLst>
              <a:ext uri="{FF2B5EF4-FFF2-40B4-BE49-F238E27FC236}">
                <a16:creationId xmlns:a16="http://schemas.microsoft.com/office/drawing/2014/main" id="{10528203-8EE3-708B-ED31-A7CC5707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760" y="1763325"/>
            <a:ext cx="5040000" cy="615553"/>
          </a:xfr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Contact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C9DCC1E-3969-BF52-60F0-FB782ADEAEC8}"/>
              </a:ext>
            </a:extLst>
          </p:cNvPr>
          <p:cNvSpPr/>
          <p:nvPr userDrawn="1"/>
        </p:nvSpPr>
        <p:spPr>
          <a:xfrm>
            <a:off x="5765062" y="2650654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5CCF6E-B3A8-9DDE-7E91-DE15CB1B9070}"/>
              </a:ext>
            </a:extLst>
          </p:cNvPr>
          <p:cNvSpPr/>
          <p:nvPr userDrawn="1"/>
        </p:nvSpPr>
        <p:spPr>
          <a:xfrm>
            <a:off x="0" y="5869556"/>
            <a:ext cx="12192000" cy="988444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ED7C8-D978-6740-5F4A-BB317C93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6179"/>
            <a:ext cx="12192000" cy="1049842"/>
          </a:xfrm>
          <a:prstGeom prst="rect">
            <a:avLst/>
          </a:prstGeom>
        </p:spPr>
      </p:pic>
      <p:sp>
        <p:nvSpPr>
          <p:cNvPr id="61" name="Rectangle: Diagonal Corners Snipped 60">
            <a:extLst>
              <a:ext uri="{FF2B5EF4-FFF2-40B4-BE49-F238E27FC236}">
                <a16:creationId xmlns:a16="http://schemas.microsoft.com/office/drawing/2014/main" id="{DC6D96CC-1089-E06B-46FA-D8E3AB2EFB5C}"/>
              </a:ext>
            </a:extLst>
          </p:cNvPr>
          <p:cNvSpPr/>
          <p:nvPr userDrawn="1"/>
        </p:nvSpPr>
        <p:spPr>
          <a:xfrm>
            <a:off x="1802802" y="3604740"/>
            <a:ext cx="4101977" cy="2426890"/>
          </a:xfrm>
          <a:prstGeom prst="snip2DiagRect">
            <a:avLst>
              <a:gd name="adj1" fmla="val 3975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92E954-8E6E-B41C-B9C6-A5BEC2744EB6}"/>
              </a:ext>
            </a:extLst>
          </p:cNvPr>
          <p:cNvGrpSpPr/>
          <p:nvPr userDrawn="1"/>
        </p:nvGrpSpPr>
        <p:grpSpPr>
          <a:xfrm>
            <a:off x="2241885" y="3605998"/>
            <a:ext cx="920602" cy="74305"/>
            <a:chOff x="696000" y="1460737"/>
            <a:chExt cx="920602" cy="112014"/>
          </a:xfrm>
        </p:grpSpPr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BFD980B2-A6E4-8222-CAC0-56F2F0672F13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7BE791A2-483B-2AA0-7280-686D3B106583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5AD1ABCE-79FF-EEA0-133C-D64877B37BA1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703A49B3-7D99-2290-BF37-143FED8F2CC3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D537B85A-9C2B-3034-BF3C-CF10797EC3B4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CBBAC2EB-3CB2-B1C5-73A7-8AE9AEBC8F24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6892D4C8-D139-0300-9912-5060485C72FF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9E8FC4DF-166B-FDBD-9306-F5FDC83F0B7F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5EC49D20-F6A5-97A5-E4F8-7E8C601C8572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E07FFE63-0D4C-EFCA-3170-CF0277D89833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F01E1545-AE5C-2174-5126-BCCFF87F8BD9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46EC0EA0-032D-71F5-F99C-FFFCDB442006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5BD62FB-CD88-182A-19F9-5949D9A9E1CC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D90DE440-43B7-94E8-DBB6-D196503F3935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6EE3FB26-883B-34E4-4F76-9B75A8AE93D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9E7669E2-21C6-730C-92D6-9B364B9BD49A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7523A9F3-8502-A03F-59CB-F13B0CF0C8AD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7" name="Text Placeholder 148">
            <a:extLst>
              <a:ext uri="{FF2B5EF4-FFF2-40B4-BE49-F238E27FC236}">
                <a16:creationId xmlns:a16="http://schemas.microsoft.com/office/drawing/2014/main" id="{6E1A2553-F13A-8F46-CDED-9C784D232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1885" y="4118900"/>
            <a:ext cx="3193655" cy="307777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 cap="none" spc="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9" name="Text Placeholder 148">
            <a:extLst>
              <a:ext uri="{FF2B5EF4-FFF2-40B4-BE49-F238E27FC236}">
                <a16:creationId xmlns:a16="http://schemas.microsoft.com/office/drawing/2014/main" id="{E7540DDA-149F-CFEA-11CC-5EB2649F70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1885" y="4513288"/>
            <a:ext cx="3193655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Job title</a:t>
            </a:r>
          </a:p>
        </p:txBody>
      </p:sp>
      <p:sp>
        <p:nvSpPr>
          <p:cNvPr id="30" name="Text Placeholder 148">
            <a:extLst>
              <a:ext uri="{FF2B5EF4-FFF2-40B4-BE49-F238E27FC236}">
                <a16:creationId xmlns:a16="http://schemas.microsoft.com/office/drawing/2014/main" id="{0D48FC20-0DCC-D3DD-2CA2-61AAE00BA6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886" y="5034150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Phone number</a:t>
            </a:r>
          </a:p>
        </p:txBody>
      </p:sp>
      <p:sp>
        <p:nvSpPr>
          <p:cNvPr id="31" name="Text Placeholder 148">
            <a:extLst>
              <a:ext uri="{FF2B5EF4-FFF2-40B4-BE49-F238E27FC236}">
                <a16:creationId xmlns:a16="http://schemas.microsoft.com/office/drawing/2014/main" id="{7FDBC2F3-C488-04EC-C370-E76A0E77A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5886" y="5324662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email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0315634-22C9-A037-76D7-70E754E23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1886" y="5034150"/>
            <a:ext cx="180000" cy="180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7C9F517-36DB-E103-A97E-0CB7396E49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41886" y="5324662"/>
            <a:ext cx="180000" cy="180000"/>
          </a:xfrm>
          <a:prstGeom prst="rect">
            <a:avLst/>
          </a:prstGeom>
        </p:spPr>
      </p:pic>
      <p:sp>
        <p:nvSpPr>
          <p:cNvPr id="63" name="Rectangle: Diagonal Corners Snipped 62">
            <a:extLst>
              <a:ext uri="{FF2B5EF4-FFF2-40B4-BE49-F238E27FC236}">
                <a16:creationId xmlns:a16="http://schemas.microsoft.com/office/drawing/2014/main" id="{7E1B0414-7770-2283-9DB5-24C5B05AF424}"/>
              </a:ext>
            </a:extLst>
          </p:cNvPr>
          <p:cNvSpPr/>
          <p:nvPr userDrawn="1"/>
        </p:nvSpPr>
        <p:spPr>
          <a:xfrm>
            <a:off x="6299293" y="3604740"/>
            <a:ext cx="4101977" cy="2426890"/>
          </a:xfrm>
          <a:prstGeom prst="snip2DiagRect">
            <a:avLst>
              <a:gd name="adj1" fmla="val 3975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6AF36EF-3AE6-8334-CDED-EE6EE7760FB0}"/>
              </a:ext>
            </a:extLst>
          </p:cNvPr>
          <p:cNvGrpSpPr/>
          <p:nvPr userDrawn="1"/>
        </p:nvGrpSpPr>
        <p:grpSpPr>
          <a:xfrm>
            <a:off x="6738376" y="3605998"/>
            <a:ext cx="920602" cy="74305"/>
            <a:chOff x="696000" y="1460737"/>
            <a:chExt cx="920602" cy="112014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DF394163-9977-873C-FFE8-7741931E6D07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C1E1DDFE-45AE-F8A6-381B-B36837F17B61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05D0223B-C321-A0DB-54E4-97163FF6CB21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3F5C21E2-3827-A642-A025-2FC1157943AA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BD5A1671-FB01-879A-BF61-7D2716B511C3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B42A2FF9-C2C9-8999-B228-424E9DE08836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1FC6EC5D-DC88-2CFD-89A3-698A75619EA3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3F4C8936-2AAE-9573-031C-870E11840F30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Parallelogram 72">
              <a:extLst>
                <a:ext uri="{FF2B5EF4-FFF2-40B4-BE49-F238E27FC236}">
                  <a16:creationId xmlns:a16="http://schemas.microsoft.com/office/drawing/2014/main" id="{7A596D35-9B09-7EB6-BB56-F0A526D45FF1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E7D9CE85-F1BC-5EDE-CA89-3BF5F825F8A2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E4EAA8AA-6BDC-FDE6-2F3A-14EEBE8576DE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58C9DC03-626F-30E2-F70D-C0419D8970C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31ED7392-E818-5ECA-A906-5DA413565E93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5179ADAF-D748-71D4-06DF-EB28FFB7B446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8A70151B-BFFE-77EC-A6B8-2D26EE6CB708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B5C99F2-F2B2-D961-B8AA-34C34E615BB2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C81D6F11-F7EC-C9E6-70BB-F838DDFE273C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2" name="Text Placeholder 148">
            <a:extLst>
              <a:ext uri="{FF2B5EF4-FFF2-40B4-BE49-F238E27FC236}">
                <a16:creationId xmlns:a16="http://schemas.microsoft.com/office/drawing/2014/main" id="{2CBFB104-57E2-7955-9345-A2F3DC48DF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8376" y="4118900"/>
            <a:ext cx="3193655" cy="307777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 cap="none" spc="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3" name="Text Placeholder 148">
            <a:extLst>
              <a:ext uri="{FF2B5EF4-FFF2-40B4-BE49-F238E27FC236}">
                <a16:creationId xmlns:a16="http://schemas.microsoft.com/office/drawing/2014/main" id="{FAF2BA5F-D0F1-3970-1EAF-4F685F8D25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8376" y="4513288"/>
            <a:ext cx="3193655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Job title</a:t>
            </a:r>
          </a:p>
        </p:txBody>
      </p:sp>
      <p:sp>
        <p:nvSpPr>
          <p:cNvPr id="84" name="Text Placeholder 148">
            <a:extLst>
              <a:ext uri="{FF2B5EF4-FFF2-40B4-BE49-F238E27FC236}">
                <a16:creationId xmlns:a16="http://schemas.microsoft.com/office/drawing/2014/main" id="{74C07AD3-B16B-CD99-CBC3-8F9F846CB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2377" y="5034150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Phone number</a:t>
            </a:r>
          </a:p>
        </p:txBody>
      </p:sp>
      <p:sp>
        <p:nvSpPr>
          <p:cNvPr id="85" name="Text Placeholder 148">
            <a:extLst>
              <a:ext uri="{FF2B5EF4-FFF2-40B4-BE49-F238E27FC236}">
                <a16:creationId xmlns:a16="http://schemas.microsoft.com/office/drawing/2014/main" id="{B9A8E74A-CEC9-3A4E-D1F1-3116526D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2377" y="5324662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email</a:t>
            </a: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7F94B3EA-AC65-E721-29D5-18E5E2AB86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8377" y="5034150"/>
            <a:ext cx="180000" cy="1800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C047A593-96D7-9330-A35D-FEA4A5E668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8377" y="5324662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69127C2F-5369-4A96-BADC-4D348F6A51AC}"/>
              </a:ext>
            </a:extLst>
          </p:cNvPr>
          <p:cNvSpPr/>
          <p:nvPr userDrawn="1"/>
        </p:nvSpPr>
        <p:spPr>
          <a:xfrm>
            <a:off x="3263900" y="1036069"/>
            <a:ext cx="5664200" cy="5055812"/>
          </a:xfrm>
          <a:prstGeom prst="snip2DiagRect">
            <a:avLst>
              <a:gd name="adj1" fmla="val 2894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endParaRPr lang="en-US" sz="1600" b="1" dirty="0">
              <a:solidFill>
                <a:schemeClr val="tx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883B4D-A69F-1D2B-18F5-6006B1FD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100" y="1428554"/>
            <a:ext cx="1701800" cy="379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BB811-09AE-D63B-5860-1E80D477493D}"/>
              </a:ext>
            </a:extLst>
          </p:cNvPr>
          <p:cNvSpPr txBox="1"/>
          <p:nvPr userDrawn="1"/>
        </p:nvSpPr>
        <p:spPr>
          <a:xfrm>
            <a:off x="4188427" y="3307146"/>
            <a:ext cx="3815147" cy="92333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E90FC-FBC1-006F-1E0C-7311172565A6}"/>
              </a:ext>
            </a:extLst>
          </p:cNvPr>
          <p:cNvGrpSpPr/>
          <p:nvPr userDrawn="1"/>
        </p:nvGrpSpPr>
        <p:grpSpPr>
          <a:xfrm>
            <a:off x="5635699" y="5893751"/>
            <a:ext cx="920602" cy="74305"/>
            <a:chOff x="5635699" y="5931141"/>
            <a:chExt cx="920602" cy="74305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5C06112D-C2DC-599B-E79E-275B1E436517}"/>
                </a:ext>
              </a:extLst>
            </p:cNvPr>
            <p:cNvSpPr/>
            <p:nvPr/>
          </p:nvSpPr>
          <p:spPr>
            <a:xfrm rot="10800000">
              <a:off x="6157075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D6AAEC3-27D1-FA8F-18E6-970C69FE39E0}"/>
                </a:ext>
              </a:extLst>
            </p:cNvPr>
            <p:cNvSpPr/>
            <p:nvPr/>
          </p:nvSpPr>
          <p:spPr>
            <a:xfrm rot="10800000">
              <a:off x="6104938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F169514-1412-FC60-4F91-B979BFFF1AE2}"/>
                </a:ext>
              </a:extLst>
            </p:cNvPr>
            <p:cNvSpPr/>
            <p:nvPr/>
          </p:nvSpPr>
          <p:spPr>
            <a:xfrm rot="10800000">
              <a:off x="6052800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D263860-367F-AE68-520D-0C4142E47FC0}"/>
                </a:ext>
              </a:extLst>
            </p:cNvPr>
            <p:cNvSpPr/>
            <p:nvPr/>
          </p:nvSpPr>
          <p:spPr>
            <a:xfrm rot="10800000">
              <a:off x="6000662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7CD06CD-4C09-4D31-0EE5-A4EBF0C1ABA5}"/>
                </a:ext>
              </a:extLst>
            </p:cNvPr>
            <p:cNvSpPr/>
            <p:nvPr/>
          </p:nvSpPr>
          <p:spPr>
            <a:xfrm rot="10800000">
              <a:off x="5948525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9B91FD8-78AC-C7EE-AEC9-CC178AF727A2}"/>
                </a:ext>
              </a:extLst>
            </p:cNvPr>
            <p:cNvSpPr/>
            <p:nvPr/>
          </p:nvSpPr>
          <p:spPr>
            <a:xfrm rot="10800000">
              <a:off x="5896387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50C8285-BE24-2317-6DD7-3A1EB6996B13}"/>
                </a:ext>
              </a:extLst>
            </p:cNvPr>
            <p:cNvSpPr/>
            <p:nvPr/>
          </p:nvSpPr>
          <p:spPr>
            <a:xfrm rot="10800000">
              <a:off x="5844250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D26DBC-64FB-E33B-D28A-3CE5FC0F9B55}"/>
                </a:ext>
              </a:extLst>
            </p:cNvPr>
            <p:cNvSpPr/>
            <p:nvPr/>
          </p:nvSpPr>
          <p:spPr>
            <a:xfrm rot="10800000">
              <a:off x="5792112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A7F0486-0BF5-B895-E6AC-59BDCEC97213}"/>
                </a:ext>
              </a:extLst>
            </p:cNvPr>
            <p:cNvSpPr/>
            <p:nvPr/>
          </p:nvSpPr>
          <p:spPr>
            <a:xfrm rot="10800000">
              <a:off x="5739974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05990F3-7556-08AE-E5A9-48FCEEBC02A5}"/>
                </a:ext>
              </a:extLst>
            </p:cNvPr>
            <p:cNvSpPr/>
            <p:nvPr/>
          </p:nvSpPr>
          <p:spPr>
            <a:xfrm rot="10800000">
              <a:off x="5687837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ECAA1A5-8715-24A7-4D4A-ECA531AAB64A}"/>
                </a:ext>
              </a:extLst>
            </p:cNvPr>
            <p:cNvSpPr/>
            <p:nvPr/>
          </p:nvSpPr>
          <p:spPr>
            <a:xfrm rot="10800000">
              <a:off x="5635699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BB96BC8-4E66-0FA2-CC2B-BE7026003590}"/>
                </a:ext>
              </a:extLst>
            </p:cNvPr>
            <p:cNvSpPr/>
            <p:nvPr/>
          </p:nvSpPr>
          <p:spPr>
            <a:xfrm>
              <a:off x="6209213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9BE453-38EE-4BEE-834C-91F3C44128DD}"/>
                </a:ext>
              </a:extLst>
            </p:cNvPr>
            <p:cNvSpPr/>
            <p:nvPr/>
          </p:nvSpPr>
          <p:spPr>
            <a:xfrm>
              <a:off x="6261351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E7CB30D-AD66-083E-6B7A-D48EA39EC604}"/>
                </a:ext>
              </a:extLst>
            </p:cNvPr>
            <p:cNvSpPr/>
            <p:nvPr/>
          </p:nvSpPr>
          <p:spPr>
            <a:xfrm>
              <a:off x="6313488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27CF3FD-4677-2F50-3EBE-BCC11238E685}"/>
                </a:ext>
              </a:extLst>
            </p:cNvPr>
            <p:cNvSpPr/>
            <p:nvPr/>
          </p:nvSpPr>
          <p:spPr>
            <a:xfrm>
              <a:off x="6365626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E4CF8D6-DE6F-AFEE-C379-CD2444E608EA}"/>
                </a:ext>
              </a:extLst>
            </p:cNvPr>
            <p:cNvSpPr/>
            <p:nvPr/>
          </p:nvSpPr>
          <p:spPr>
            <a:xfrm>
              <a:off x="6469901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42F01BBD-144F-CECF-1EB0-6302F9EAC956}"/>
                </a:ext>
              </a:extLst>
            </p:cNvPr>
            <p:cNvSpPr/>
            <p:nvPr/>
          </p:nvSpPr>
          <p:spPr>
            <a:xfrm>
              <a:off x="6417763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B62BD2B-3327-8166-9570-43943810B1F1}"/>
              </a:ext>
            </a:extLst>
          </p:cNvPr>
          <p:cNvSpPr/>
          <p:nvPr userDrawn="1"/>
        </p:nvSpPr>
        <p:spPr>
          <a:xfrm>
            <a:off x="0" y="5869556"/>
            <a:ext cx="12192000" cy="988444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2613AB-A8E0-71B5-3B88-4DF49B90E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6179"/>
            <a:ext cx="12192000" cy="1049842"/>
          </a:xfrm>
          <a:prstGeom prst="rect">
            <a:avLst/>
          </a:prstGeom>
        </p:spPr>
      </p:pic>
      <p:sp>
        <p:nvSpPr>
          <p:cNvPr id="7" name="Rectangle: Rounded Corners 6">
            <a:hlinkClick r:id="rId6"/>
            <a:extLst>
              <a:ext uri="{FF2B5EF4-FFF2-40B4-BE49-F238E27FC236}">
                <a16:creationId xmlns:a16="http://schemas.microsoft.com/office/drawing/2014/main" id="{B563A139-4A6D-394B-7BA5-454CEB56E049}"/>
              </a:ext>
            </a:extLst>
          </p:cNvPr>
          <p:cNvSpPr/>
          <p:nvPr userDrawn="1"/>
        </p:nvSpPr>
        <p:spPr>
          <a:xfrm>
            <a:off x="4368000" y="5544951"/>
            <a:ext cx="3456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www.thalesgroup.com</a:t>
            </a:r>
          </a:p>
        </p:txBody>
      </p:sp>
    </p:spTree>
    <p:extLst>
      <p:ext uri="{BB962C8B-B14F-4D97-AF65-F5344CB8AC3E}">
        <p14:creationId xmlns:p14="http://schemas.microsoft.com/office/powerpoint/2010/main" val="15347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63909-A8CA-9DF6-B954-8622276E7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543" b="48236"/>
          <a:stretch>
            <a:fillRect/>
          </a:stretch>
        </p:blipFill>
        <p:spPr>
          <a:xfrm>
            <a:off x="-1" y="1747081"/>
            <a:ext cx="5976472" cy="5110919"/>
          </a:xfrm>
          <a:custGeom>
            <a:avLst/>
            <a:gdLst>
              <a:gd name="connsiteX0" fmla="*/ 0 w 5976472"/>
              <a:gd name="connsiteY0" fmla="*/ 0 h 5110919"/>
              <a:gd name="connsiteX1" fmla="*/ 5976472 w 5976472"/>
              <a:gd name="connsiteY1" fmla="*/ 0 h 5110919"/>
              <a:gd name="connsiteX2" fmla="*/ 5976472 w 5976472"/>
              <a:gd name="connsiteY2" fmla="*/ 5110919 h 5110919"/>
              <a:gd name="connsiteX3" fmla="*/ 0 w 5976472"/>
              <a:gd name="connsiteY3" fmla="*/ 5110919 h 5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472" h="5110919">
                <a:moveTo>
                  <a:pt x="0" y="0"/>
                </a:moveTo>
                <a:lnTo>
                  <a:pt x="5976472" y="0"/>
                </a:lnTo>
                <a:lnTo>
                  <a:pt x="5976472" y="5110919"/>
                </a:lnTo>
                <a:lnTo>
                  <a:pt x="0" y="511091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2B3475-6FA1-E38C-363D-23108F8B1BFB}"/>
              </a:ext>
            </a:extLst>
          </p:cNvPr>
          <p:cNvSpPr/>
          <p:nvPr userDrawn="1"/>
        </p:nvSpPr>
        <p:spPr>
          <a:xfrm>
            <a:off x="10083800" y="219075"/>
            <a:ext cx="2108200" cy="691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le 146">
            <a:extLst>
              <a:ext uri="{FF2B5EF4-FFF2-40B4-BE49-F238E27FC236}">
                <a16:creationId xmlns:a16="http://schemas.microsoft.com/office/drawing/2014/main" id="{A71C9AF5-7C53-980E-3913-667C7DB10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2662254"/>
            <a:ext cx="3815273" cy="1661993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Presentation title on two 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or three lines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86C7C7-E3F1-C112-8757-C612FE801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628182"/>
            <a:ext cx="3815273" cy="60298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300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ON ONE OR TWO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B1530-D5FA-027C-5074-206E6194C12C}"/>
              </a:ext>
            </a:extLst>
          </p:cNvPr>
          <p:cNvSpPr txBox="1"/>
          <p:nvPr userDrawn="1"/>
        </p:nvSpPr>
        <p:spPr>
          <a:xfrm>
            <a:off x="1079500" y="5769997"/>
            <a:ext cx="1673012" cy="171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noProof="0" dirty="0">
                <a:solidFill>
                  <a:schemeClr val="bg1"/>
                </a:solidFill>
              </a:rPr>
              <a:t>www.thalesgroup.com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90D3D2-9C7F-3248-D2DB-57C3C97CAA4E}"/>
              </a:ext>
            </a:extLst>
          </p:cNvPr>
          <p:cNvGrpSpPr/>
          <p:nvPr userDrawn="1"/>
        </p:nvGrpSpPr>
        <p:grpSpPr>
          <a:xfrm>
            <a:off x="10330251" y="410247"/>
            <a:ext cx="1391849" cy="309268"/>
            <a:chOff x="10330251" y="410247"/>
            <a:chExt cx="1391849" cy="3092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F48B101-99C4-D6A4-B835-DDA35556AF1C}"/>
                </a:ext>
              </a:extLst>
            </p:cNvPr>
            <p:cNvSpPr/>
            <p:nvPr/>
          </p:nvSpPr>
          <p:spPr>
            <a:xfrm>
              <a:off x="11543732" y="410247"/>
              <a:ext cx="178368" cy="165135"/>
            </a:xfrm>
            <a:custGeom>
              <a:avLst/>
              <a:gdLst>
                <a:gd name="connsiteX0" fmla="*/ 590550 w 590550"/>
                <a:gd name="connsiteY0" fmla="*/ 401003 h 546735"/>
                <a:gd name="connsiteX1" fmla="*/ 509588 w 590550"/>
                <a:gd name="connsiteY1" fmla="*/ 515303 h 546735"/>
                <a:gd name="connsiteX2" fmla="*/ 264795 w 590550"/>
                <a:gd name="connsiteY2" fmla="*/ 546735 h 546735"/>
                <a:gd name="connsiteX3" fmla="*/ 0 w 590550"/>
                <a:gd name="connsiteY3" fmla="*/ 521970 h 546735"/>
                <a:gd name="connsiteX4" fmla="*/ 0 w 590550"/>
                <a:gd name="connsiteY4" fmla="*/ 436245 h 546735"/>
                <a:gd name="connsiteX5" fmla="*/ 469583 w 590550"/>
                <a:gd name="connsiteY5" fmla="*/ 436245 h 546735"/>
                <a:gd name="connsiteX6" fmla="*/ 469583 w 590550"/>
                <a:gd name="connsiteY6" fmla="*/ 319088 h 546735"/>
                <a:gd name="connsiteX7" fmla="*/ 137160 w 590550"/>
                <a:gd name="connsiteY7" fmla="*/ 319088 h 546735"/>
                <a:gd name="connsiteX8" fmla="*/ 0 w 590550"/>
                <a:gd name="connsiteY8" fmla="*/ 194310 h 546735"/>
                <a:gd name="connsiteX9" fmla="*/ 0 w 590550"/>
                <a:gd name="connsiteY9" fmla="*/ 142875 h 546735"/>
                <a:gd name="connsiteX10" fmla="*/ 84773 w 590550"/>
                <a:gd name="connsiteY10" fmla="*/ 26670 h 546735"/>
                <a:gd name="connsiteX11" fmla="*/ 318135 w 590550"/>
                <a:gd name="connsiteY11" fmla="*/ 0 h 546735"/>
                <a:gd name="connsiteX12" fmla="*/ 582930 w 590550"/>
                <a:gd name="connsiteY12" fmla="*/ 25718 h 546735"/>
                <a:gd name="connsiteX13" fmla="*/ 582930 w 590550"/>
                <a:gd name="connsiteY13" fmla="*/ 111443 h 546735"/>
                <a:gd name="connsiteX14" fmla="*/ 120968 w 590550"/>
                <a:gd name="connsiteY14" fmla="*/ 111443 h 546735"/>
                <a:gd name="connsiteX15" fmla="*/ 120968 w 590550"/>
                <a:gd name="connsiteY15" fmla="*/ 209550 h 546735"/>
                <a:gd name="connsiteX16" fmla="*/ 453390 w 590550"/>
                <a:gd name="connsiteY16" fmla="*/ 209550 h 546735"/>
                <a:gd name="connsiteX17" fmla="*/ 590550 w 590550"/>
                <a:gd name="connsiteY17" fmla="*/ 334328 h 546735"/>
                <a:gd name="connsiteX18" fmla="*/ 590550 w 590550"/>
                <a:gd name="connsiteY18" fmla="*/ 401003 h 54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50" h="546735">
                  <a:moveTo>
                    <a:pt x="590550" y="401003"/>
                  </a:moveTo>
                  <a:cubicBezTo>
                    <a:pt x="590550" y="475298"/>
                    <a:pt x="568643" y="497205"/>
                    <a:pt x="509588" y="515303"/>
                  </a:cubicBezTo>
                  <a:cubicBezTo>
                    <a:pt x="445770" y="534353"/>
                    <a:pt x="332423" y="546735"/>
                    <a:pt x="264795" y="546735"/>
                  </a:cubicBezTo>
                  <a:cubicBezTo>
                    <a:pt x="184785" y="546735"/>
                    <a:pt x="84773" y="541973"/>
                    <a:pt x="0" y="521970"/>
                  </a:cubicBezTo>
                  <a:lnTo>
                    <a:pt x="0" y="436245"/>
                  </a:lnTo>
                  <a:lnTo>
                    <a:pt x="469583" y="436245"/>
                  </a:lnTo>
                  <a:lnTo>
                    <a:pt x="469583" y="319088"/>
                  </a:lnTo>
                  <a:lnTo>
                    <a:pt x="137160" y="319088"/>
                  </a:lnTo>
                  <a:cubicBezTo>
                    <a:pt x="37148" y="319088"/>
                    <a:pt x="0" y="291465"/>
                    <a:pt x="0" y="194310"/>
                  </a:cubicBezTo>
                  <a:lnTo>
                    <a:pt x="0" y="142875"/>
                  </a:lnTo>
                  <a:cubicBezTo>
                    <a:pt x="0" y="65723"/>
                    <a:pt x="22860" y="42863"/>
                    <a:pt x="84773" y="26670"/>
                  </a:cubicBezTo>
                  <a:cubicBezTo>
                    <a:pt x="147638" y="10478"/>
                    <a:pt x="250508" y="0"/>
                    <a:pt x="318135" y="0"/>
                  </a:cubicBezTo>
                  <a:cubicBezTo>
                    <a:pt x="400050" y="0"/>
                    <a:pt x="498158" y="6668"/>
                    <a:pt x="582930" y="25718"/>
                  </a:cubicBezTo>
                  <a:lnTo>
                    <a:pt x="582930" y="111443"/>
                  </a:lnTo>
                  <a:lnTo>
                    <a:pt x="120968" y="111443"/>
                  </a:lnTo>
                  <a:lnTo>
                    <a:pt x="120968" y="209550"/>
                  </a:lnTo>
                  <a:lnTo>
                    <a:pt x="453390" y="209550"/>
                  </a:lnTo>
                  <a:cubicBezTo>
                    <a:pt x="553403" y="209550"/>
                    <a:pt x="590550" y="236220"/>
                    <a:pt x="590550" y="334328"/>
                  </a:cubicBezTo>
                  <a:lnTo>
                    <a:pt x="590550" y="4010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0F785EC-ACA7-F065-A917-4D0214F24078}"/>
                </a:ext>
              </a:extLst>
            </p:cNvPr>
            <p:cNvSpPr/>
            <p:nvPr/>
          </p:nvSpPr>
          <p:spPr>
            <a:xfrm>
              <a:off x="11304085" y="410247"/>
              <a:ext cx="176067" cy="164847"/>
            </a:xfrm>
            <a:custGeom>
              <a:avLst/>
              <a:gdLst>
                <a:gd name="connsiteX0" fmla="*/ 582930 w 582930"/>
                <a:gd name="connsiteY0" fmla="*/ 521018 h 545782"/>
                <a:gd name="connsiteX1" fmla="*/ 292418 w 582930"/>
                <a:gd name="connsiteY1" fmla="*/ 545783 h 545782"/>
                <a:gd name="connsiteX2" fmla="*/ 0 w 582930"/>
                <a:gd name="connsiteY2" fmla="*/ 521018 h 545782"/>
                <a:gd name="connsiteX3" fmla="*/ 0 w 582930"/>
                <a:gd name="connsiteY3" fmla="*/ 25718 h 545782"/>
                <a:gd name="connsiteX4" fmla="*/ 290513 w 582930"/>
                <a:gd name="connsiteY4" fmla="*/ 0 h 545782"/>
                <a:gd name="connsiteX5" fmla="*/ 579120 w 582930"/>
                <a:gd name="connsiteY5" fmla="*/ 25718 h 545782"/>
                <a:gd name="connsiteX6" fmla="*/ 579120 w 582930"/>
                <a:gd name="connsiteY6" fmla="*/ 114300 h 545782"/>
                <a:gd name="connsiteX7" fmla="*/ 139065 w 582930"/>
                <a:gd name="connsiteY7" fmla="*/ 114300 h 545782"/>
                <a:gd name="connsiteX8" fmla="*/ 139065 w 582930"/>
                <a:gd name="connsiteY8" fmla="*/ 213360 h 545782"/>
                <a:gd name="connsiteX9" fmla="*/ 425768 w 582930"/>
                <a:gd name="connsiteY9" fmla="*/ 213360 h 545782"/>
                <a:gd name="connsiteX10" fmla="*/ 425768 w 582930"/>
                <a:gd name="connsiteY10" fmla="*/ 316230 h 545782"/>
                <a:gd name="connsiteX11" fmla="*/ 139065 w 582930"/>
                <a:gd name="connsiteY11" fmla="*/ 316230 h 545782"/>
                <a:gd name="connsiteX12" fmla="*/ 139065 w 582930"/>
                <a:gd name="connsiteY12" fmla="*/ 433388 h 545782"/>
                <a:gd name="connsiteX13" fmla="*/ 581025 w 582930"/>
                <a:gd name="connsiteY13" fmla="*/ 433388 h 545782"/>
                <a:gd name="connsiteX14" fmla="*/ 581025 w 582930"/>
                <a:gd name="connsiteY14" fmla="*/ 521018 h 5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2930" h="545782">
                  <a:moveTo>
                    <a:pt x="582930" y="521018"/>
                  </a:moveTo>
                  <a:cubicBezTo>
                    <a:pt x="485775" y="540068"/>
                    <a:pt x="387668" y="545783"/>
                    <a:pt x="292418" y="545783"/>
                  </a:cubicBezTo>
                  <a:cubicBezTo>
                    <a:pt x="197168" y="545783"/>
                    <a:pt x="98107" y="540068"/>
                    <a:pt x="0" y="521018"/>
                  </a:cubicBezTo>
                  <a:lnTo>
                    <a:pt x="0" y="25718"/>
                  </a:lnTo>
                  <a:cubicBezTo>
                    <a:pt x="97155" y="6668"/>
                    <a:pt x="196215" y="0"/>
                    <a:pt x="290513" y="0"/>
                  </a:cubicBezTo>
                  <a:cubicBezTo>
                    <a:pt x="385763" y="0"/>
                    <a:pt x="481965" y="5715"/>
                    <a:pt x="579120" y="25718"/>
                  </a:cubicBezTo>
                  <a:lnTo>
                    <a:pt x="579120" y="114300"/>
                  </a:lnTo>
                  <a:lnTo>
                    <a:pt x="139065" y="114300"/>
                  </a:lnTo>
                  <a:lnTo>
                    <a:pt x="139065" y="213360"/>
                  </a:lnTo>
                  <a:lnTo>
                    <a:pt x="425768" y="213360"/>
                  </a:lnTo>
                  <a:lnTo>
                    <a:pt x="425768" y="316230"/>
                  </a:lnTo>
                  <a:lnTo>
                    <a:pt x="139065" y="316230"/>
                  </a:lnTo>
                  <a:lnTo>
                    <a:pt x="139065" y="433388"/>
                  </a:lnTo>
                  <a:lnTo>
                    <a:pt x="581025" y="433388"/>
                  </a:lnTo>
                  <a:lnTo>
                    <a:pt x="581025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1237177-08D2-2DC4-19BA-4F58D9780B18}"/>
                </a:ext>
              </a:extLst>
            </p:cNvPr>
            <p:cNvSpPr/>
            <p:nvPr/>
          </p:nvSpPr>
          <p:spPr>
            <a:xfrm>
              <a:off x="11096085" y="413987"/>
              <a:ext cx="157654" cy="161107"/>
            </a:xfrm>
            <a:custGeom>
              <a:avLst/>
              <a:gdLst>
                <a:gd name="connsiteX0" fmla="*/ 521970 w 521969"/>
                <a:gd name="connsiteY0" fmla="*/ 508635 h 533399"/>
                <a:gd name="connsiteX1" fmla="*/ 261938 w 521969"/>
                <a:gd name="connsiteY1" fmla="*/ 533400 h 533399"/>
                <a:gd name="connsiteX2" fmla="*/ 0 w 521969"/>
                <a:gd name="connsiteY2" fmla="*/ 508635 h 533399"/>
                <a:gd name="connsiteX3" fmla="*/ 0 w 521969"/>
                <a:gd name="connsiteY3" fmla="*/ 0 h 533399"/>
                <a:gd name="connsiteX4" fmla="*/ 140017 w 521969"/>
                <a:gd name="connsiteY4" fmla="*/ 0 h 533399"/>
                <a:gd name="connsiteX5" fmla="*/ 140017 w 521969"/>
                <a:gd name="connsiteY5" fmla="*/ 414338 h 533399"/>
                <a:gd name="connsiteX6" fmla="*/ 521970 w 521969"/>
                <a:gd name="connsiteY6" fmla="*/ 414338 h 533399"/>
                <a:gd name="connsiteX7" fmla="*/ 521970 w 521969"/>
                <a:gd name="connsiteY7" fmla="*/ 508635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969" h="533399">
                  <a:moveTo>
                    <a:pt x="521970" y="508635"/>
                  </a:moveTo>
                  <a:cubicBezTo>
                    <a:pt x="434340" y="527685"/>
                    <a:pt x="346710" y="533400"/>
                    <a:pt x="261938" y="533400"/>
                  </a:cubicBezTo>
                  <a:cubicBezTo>
                    <a:pt x="177165" y="533400"/>
                    <a:pt x="87630" y="528638"/>
                    <a:pt x="0" y="508635"/>
                  </a:cubicBezTo>
                  <a:lnTo>
                    <a:pt x="0" y="0"/>
                  </a:lnTo>
                  <a:lnTo>
                    <a:pt x="140017" y="0"/>
                  </a:lnTo>
                  <a:lnTo>
                    <a:pt x="140017" y="414338"/>
                  </a:lnTo>
                  <a:lnTo>
                    <a:pt x="521970" y="414338"/>
                  </a:lnTo>
                  <a:lnTo>
                    <a:pt x="521970" y="5086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C2F9D1-90E5-1399-AB73-D1972116AB8D}"/>
                </a:ext>
              </a:extLst>
            </p:cNvPr>
            <p:cNvSpPr/>
            <p:nvPr/>
          </p:nvSpPr>
          <p:spPr>
            <a:xfrm>
              <a:off x="10820476" y="414274"/>
              <a:ext cx="224974" cy="160244"/>
            </a:xfrm>
            <a:custGeom>
              <a:avLst/>
              <a:gdLst>
                <a:gd name="connsiteX0" fmla="*/ 744855 w 744855"/>
                <a:gd name="connsiteY0" fmla="*/ 511493 h 530542"/>
                <a:gd name="connsiteX1" fmla="*/ 590550 w 744855"/>
                <a:gd name="connsiteY1" fmla="*/ 530543 h 530542"/>
                <a:gd name="connsiteX2" fmla="*/ 374333 w 744855"/>
                <a:gd name="connsiteY2" fmla="*/ 94298 h 530542"/>
                <a:gd name="connsiteX3" fmla="*/ 361950 w 744855"/>
                <a:gd name="connsiteY3" fmla="*/ 94298 h 530542"/>
                <a:gd name="connsiteX4" fmla="*/ 146685 w 744855"/>
                <a:gd name="connsiteY4" fmla="*/ 530543 h 530542"/>
                <a:gd name="connsiteX5" fmla="*/ 0 w 744855"/>
                <a:gd name="connsiteY5" fmla="*/ 511493 h 530542"/>
                <a:gd name="connsiteX6" fmla="*/ 273368 w 744855"/>
                <a:gd name="connsiteY6" fmla="*/ 0 h 530542"/>
                <a:gd name="connsiteX7" fmla="*/ 468630 w 744855"/>
                <a:gd name="connsiteY7" fmla="*/ 0 h 530542"/>
                <a:gd name="connsiteX8" fmla="*/ 744855 w 744855"/>
                <a:gd name="connsiteY8" fmla="*/ 511493 h 53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855" h="530542">
                  <a:moveTo>
                    <a:pt x="744855" y="511493"/>
                  </a:moveTo>
                  <a:cubicBezTo>
                    <a:pt x="698183" y="524828"/>
                    <a:pt x="636270" y="529590"/>
                    <a:pt x="590550" y="530543"/>
                  </a:cubicBezTo>
                  <a:lnTo>
                    <a:pt x="374333" y="94298"/>
                  </a:lnTo>
                  <a:lnTo>
                    <a:pt x="361950" y="94298"/>
                  </a:lnTo>
                  <a:lnTo>
                    <a:pt x="146685" y="530543"/>
                  </a:lnTo>
                  <a:cubicBezTo>
                    <a:pt x="100965" y="529590"/>
                    <a:pt x="46673" y="524828"/>
                    <a:pt x="0" y="511493"/>
                  </a:cubicBezTo>
                  <a:lnTo>
                    <a:pt x="273368" y="0"/>
                  </a:lnTo>
                  <a:lnTo>
                    <a:pt x="468630" y="0"/>
                  </a:lnTo>
                  <a:lnTo>
                    <a:pt x="744855" y="5114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C0059D-C3D4-D5F4-A719-78C8024A2D17}"/>
                </a:ext>
              </a:extLst>
            </p:cNvPr>
            <p:cNvSpPr/>
            <p:nvPr/>
          </p:nvSpPr>
          <p:spPr>
            <a:xfrm>
              <a:off x="10904483" y="502020"/>
              <a:ext cx="54949" cy="54661"/>
            </a:xfrm>
            <a:custGeom>
              <a:avLst/>
              <a:gdLst>
                <a:gd name="connsiteX0" fmla="*/ 181927 w 181927"/>
                <a:gd name="connsiteY0" fmla="*/ 90488 h 180975"/>
                <a:gd name="connsiteX1" fmla="*/ 90488 w 181927"/>
                <a:gd name="connsiteY1" fmla="*/ 180975 h 180975"/>
                <a:gd name="connsiteX2" fmla="*/ 0 w 181927"/>
                <a:gd name="connsiteY2" fmla="*/ 90488 h 180975"/>
                <a:gd name="connsiteX3" fmla="*/ 90488 w 181927"/>
                <a:gd name="connsiteY3" fmla="*/ 0 h 180975"/>
                <a:gd name="connsiteX4" fmla="*/ 181927 w 181927"/>
                <a:gd name="connsiteY4" fmla="*/ 904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27" h="180975">
                  <a:moveTo>
                    <a:pt x="181927" y="90488"/>
                  </a:moveTo>
                  <a:cubicBezTo>
                    <a:pt x="181927" y="140970"/>
                    <a:pt x="140970" y="180975"/>
                    <a:pt x="90488" y="180975"/>
                  </a:cubicBezTo>
                  <a:cubicBezTo>
                    <a:pt x="40005" y="180975"/>
                    <a:pt x="0" y="140017"/>
                    <a:pt x="0" y="90488"/>
                  </a:cubicBezTo>
                  <a:cubicBezTo>
                    <a:pt x="0" y="40005"/>
                    <a:pt x="40957" y="0"/>
                    <a:pt x="90488" y="0"/>
                  </a:cubicBezTo>
                  <a:cubicBezTo>
                    <a:pt x="140970" y="0"/>
                    <a:pt x="181927" y="40005"/>
                    <a:pt x="181927" y="90488"/>
                  </a:cubicBezTo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8762EFA-DB3A-1734-6BC2-37E01105C2F5}"/>
                </a:ext>
              </a:extLst>
            </p:cNvPr>
            <p:cNvSpPr/>
            <p:nvPr/>
          </p:nvSpPr>
          <p:spPr>
            <a:xfrm>
              <a:off x="10579967" y="411398"/>
              <a:ext cx="189588" cy="162833"/>
            </a:xfrm>
            <a:custGeom>
              <a:avLst/>
              <a:gdLst>
                <a:gd name="connsiteX0" fmla="*/ 627697 w 627697"/>
                <a:gd name="connsiteY0" fmla="*/ 521018 h 539114"/>
                <a:gd name="connsiteX1" fmla="*/ 487680 w 627697"/>
                <a:gd name="connsiteY1" fmla="*/ 539115 h 539114"/>
                <a:gd name="connsiteX2" fmla="*/ 487680 w 627697"/>
                <a:gd name="connsiteY2" fmla="*/ 317183 h 539114"/>
                <a:gd name="connsiteX3" fmla="*/ 140017 w 627697"/>
                <a:gd name="connsiteY3" fmla="*/ 317183 h 539114"/>
                <a:gd name="connsiteX4" fmla="*/ 140017 w 627697"/>
                <a:gd name="connsiteY4" fmla="*/ 539115 h 539114"/>
                <a:gd name="connsiteX5" fmla="*/ 0 w 627697"/>
                <a:gd name="connsiteY5" fmla="*/ 521018 h 539114"/>
                <a:gd name="connsiteX6" fmla="*/ 0 w 627697"/>
                <a:gd name="connsiteY6" fmla="*/ 18098 h 539114"/>
                <a:gd name="connsiteX7" fmla="*/ 140017 w 627697"/>
                <a:gd name="connsiteY7" fmla="*/ 0 h 539114"/>
                <a:gd name="connsiteX8" fmla="*/ 140017 w 627697"/>
                <a:gd name="connsiteY8" fmla="*/ 214313 h 539114"/>
                <a:gd name="connsiteX9" fmla="*/ 487680 w 627697"/>
                <a:gd name="connsiteY9" fmla="*/ 214313 h 539114"/>
                <a:gd name="connsiteX10" fmla="*/ 487680 w 627697"/>
                <a:gd name="connsiteY10" fmla="*/ 0 h 539114"/>
                <a:gd name="connsiteX11" fmla="*/ 627697 w 627697"/>
                <a:gd name="connsiteY11" fmla="*/ 18098 h 539114"/>
                <a:gd name="connsiteX12" fmla="*/ 627697 w 627697"/>
                <a:gd name="connsiteY12" fmla="*/ 521018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7697" h="539114">
                  <a:moveTo>
                    <a:pt x="627697" y="521018"/>
                  </a:moveTo>
                  <a:cubicBezTo>
                    <a:pt x="582930" y="534353"/>
                    <a:pt x="535305" y="538163"/>
                    <a:pt x="487680" y="539115"/>
                  </a:cubicBezTo>
                  <a:lnTo>
                    <a:pt x="487680" y="317183"/>
                  </a:lnTo>
                  <a:lnTo>
                    <a:pt x="140017" y="317183"/>
                  </a:lnTo>
                  <a:lnTo>
                    <a:pt x="140017" y="539115"/>
                  </a:lnTo>
                  <a:cubicBezTo>
                    <a:pt x="92392" y="538163"/>
                    <a:pt x="44767" y="533400"/>
                    <a:pt x="0" y="521018"/>
                  </a:cubicBezTo>
                  <a:lnTo>
                    <a:pt x="0" y="18098"/>
                  </a:lnTo>
                  <a:cubicBezTo>
                    <a:pt x="44767" y="4762"/>
                    <a:pt x="92392" y="952"/>
                    <a:pt x="140017" y="0"/>
                  </a:cubicBezTo>
                  <a:lnTo>
                    <a:pt x="140017" y="214313"/>
                  </a:lnTo>
                  <a:lnTo>
                    <a:pt x="487680" y="214313"/>
                  </a:lnTo>
                  <a:lnTo>
                    <a:pt x="487680" y="0"/>
                  </a:lnTo>
                  <a:cubicBezTo>
                    <a:pt x="535305" y="952"/>
                    <a:pt x="582930" y="5715"/>
                    <a:pt x="627697" y="18098"/>
                  </a:cubicBezTo>
                  <a:lnTo>
                    <a:pt x="627697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DDF28C-D639-1ADC-4C02-69C2050E1EDF}"/>
                </a:ext>
              </a:extLst>
            </p:cNvPr>
            <p:cNvSpPr/>
            <p:nvPr/>
          </p:nvSpPr>
          <p:spPr>
            <a:xfrm>
              <a:off x="10330251" y="410247"/>
              <a:ext cx="190451" cy="161395"/>
            </a:xfrm>
            <a:custGeom>
              <a:avLst/>
              <a:gdLst>
                <a:gd name="connsiteX0" fmla="*/ 630555 w 630554"/>
                <a:gd name="connsiteY0" fmla="*/ 115253 h 534352"/>
                <a:gd name="connsiteX1" fmla="*/ 384810 w 630554"/>
                <a:gd name="connsiteY1" fmla="*/ 115253 h 534352"/>
                <a:gd name="connsiteX2" fmla="*/ 384810 w 630554"/>
                <a:gd name="connsiteY2" fmla="*/ 534353 h 534352"/>
                <a:gd name="connsiteX3" fmla="*/ 245745 w 630554"/>
                <a:gd name="connsiteY3" fmla="*/ 534353 h 534352"/>
                <a:gd name="connsiteX4" fmla="*/ 245745 w 630554"/>
                <a:gd name="connsiteY4" fmla="*/ 115253 h 534352"/>
                <a:gd name="connsiteX5" fmla="*/ 0 w 630554"/>
                <a:gd name="connsiteY5" fmla="*/ 115253 h 534352"/>
                <a:gd name="connsiteX6" fmla="*/ 0 w 630554"/>
                <a:gd name="connsiteY6" fmla="*/ 25718 h 534352"/>
                <a:gd name="connsiteX7" fmla="*/ 315278 w 630554"/>
                <a:gd name="connsiteY7" fmla="*/ 0 h 534352"/>
                <a:gd name="connsiteX8" fmla="*/ 630555 w 630554"/>
                <a:gd name="connsiteY8" fmla="*/ 25718 h 534352"/>
                <a:gd name="connsiteX9" fmla="*/ 630555 w 630554"/>
                <a:gd name="connsiteY9" fmla="*/ 115253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554" h="534352">
                  <a:moveTo>
                    <a:pt x="630555" y="115253"/>
                  </a:moveTo>
                  <a:lnTo>
                    <a:pt x="384810" y="115253"/>
                  </a:lnTo>
                  <a:lnTo>
                    <a:pt x="384810" y="534353"/>
                  </a:lnTo>
                  <a:lnTo>
                    <a:pt x="245745" y="534353"/>
                  </a:lnTo>
                  <a:lnTo>
                    <a:pt x="245745" y="115253"/>
                  </a:lnTo>
                  <a:lnTo>
                    <a:pt x="0" y="115253"/>
                  </a:lnTo>
                  <a:lnTo>
                    <a:pt x="0" y="25718"/>
                  </a:lnTo>
                  <a:cubicBezTo>
                    <a:pt x="105728" y="6668"/>
                    <a:pt x="212408" y="0"/>
                    <a:pt x="315278" y="0"/>
                  </a:cubicBezTo>
                  <a:cubicBezTo>
                    <a:pt x="418148" y="0"/>
                    <a:pt x="524828" y="5715"/>
                    <a:pt x="630555" y="25718"/>
                  </a:cubicBezTo>
                  <a:lnTo>
                    <a:pt x="630555" y="11525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15F1C0-3A40-B321-9E1C-6E7C45F770B2}"/>
                </a:ext>
              </a:extLst>
            </p:cNvPr>
            <p:cNvSpPr/>
            <p:nvPr/>
          </p:nvSpPr>
          <p:spPr>
            <a:xfrm>
              <a:off x="10331977" y="626878"/>
              <a:ext cx="55236" cy="73937"/>
            </a:xfrm>
            <a:custGeom>
              <a:avLst/>
              <a:gdLst>
                <a:gd name="connsiteX0" fmla="*/ 178118 w 182879"/>
                <a:gd name="connsiteY0" fmla="*/ 67627 h 244792"/>
                <a:gd name="connsiteX1" fmla="*/ 142875 w 182879"/>
                <a:gd name="connsiteY1" fmla="*/ 121920 h 244792"/>
                <a:gd name="connsiteX2" fmla="*/ 142875 w 182879"/>
                <a:gd name="connsiteY2" fmla="*/ 122872 h 244792"/>
                <a:gd name="connsiteX3" fmla="*/ 182880 w 182879"/>
                <a:gd name="connsiteY3" fmla="*/ 179070 h 244792"/>
                <a:gd name="connsiteX4" fmla="*/ 99060 w 182879"/>
                <a:gd name="connsiteY4" fmla="*/ 244792 h 244792"/>
                <a:gd name="connsiteX5" fmla="*/ 4763 w 182879"/>
                <a:gd name="connsiteY5" fmla="*/ 241935 h 244792"/>
                <a:gd name="connsiteX6" fmla="*/ 0 w 182879"/>
                <a:gd name="connsiteY6" fmla="*/ 237172 h 244792"/>
                <a:gd name="connsiteX7" fmla="*/ 0 w 182879"/>
                <a:gd name="connsiteY7" fmla="*/ 8572 h 244792"/>
                <a:gd name="connsiteX8" fmla="*/ 4763 w 182879"/>
                <a:gd name="connsiteY8" fmla="*/ 3810 h 244792"/>
                <a:gd name="connsiteX9" fmla="*/ 91440 w 182879"/>
                <a:gd name="connsiteY9" fmla="*/ 0 h 244792"/>
                <a:gd name="connsiteX10" fmla="*/ 178118 w 182879"/>
                <a:gd name="connsiteY10" fmla="*/ 67627 h 244792"/>
                <a:gd name="connsiteX11" fmla="*/ 49530 w 182879"/>
                <a:gd name="connsiteY11" fmla="*/ 42863 h 244792"/>
                <a:gd name="connsiteX12" fmla="*/ 49530 w 182879"/>
                <a:gd name="connsiteY12" fmla="*/ 104775 h 244792"/>
                <a:gd name="connsiteX13" fmla="*/ 80963 w 182879"/>
                <a:gd name="connsiteY13" fmla="*/ 104775 h 244792"/>
                <a:gd name="connsiteX14" fmla="*/ 128588 w 182879"/>
                <a:gd name="connsiteY14" fmla="*/ 74295 h 244792"/>
                <a:gd name="connsiteX15" fmla="*/ 86678 w 182879"/>
                <a:gd name="connsiteY15" fmla="*/ 42863 h 244792"/>
                <a:gd name="connsiteX16" fmla="*/ 49530 w 182879"/>
                <a:gd name="connsiteY16" fmla="*/ 42863 h 244792"/>
                <a:gd name="connsiteX17" fmla="*/ 49530 w 182879"/>
                <a:gd name="connsiteY17" fmla="*/ 140017 h 244792"/>
                <a:gd name="connsiteX18" fmla="*/ 49530 w 182879"/>
                <a:gd name="connsiteY18" fmla="*/ 201930 h 244792"/>
                <a:gd name="connsiteX19" fmla="*/ 96203 w 182879"/>
                <a:gd name="connsiteY19" fmla="*/ 201930 h 244792"/>
                <a:gd name="connsiteX20" fmla="*/ 134303 w 182879"/>
                <a:gd name="connsiteY20" fmla="*/ 172402 h 244792"/>
                <a:gd name="connsiteX21" fmla="*/ 97155 w 182879"/>
                <a:gd name="connsiteY21" fmla="*/ 140017 h 244792"/>
                <a:gd name="connsiteX22" fmla="*/ 49530 w 182879"/>
                <a:gd name="connsiteY22" fmla="*/ 140017 h 24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879" h="244792">
                  <a:moveTo>
                    <a:pt x="178118" y="67627"/>
                  </a:moveTo>
                  <a:cubicBezTo>
                    <a:pt x="178118" y="100965"/>
                    <a:pt x="168593" y="117157"/>
                    <a:pt x="142875" y="121920"/>
                  </a:cubicBezTo>
                  <a:lnTo>
                    <a:pt x="142875" y="122872"/>
                  </a:lnTo>
                  <a:cubicBezTo>
                    <a:pt x="174308" y="126682"/>
                    <a:pt x="182880" y="145732"/>
                    <a:pt x="182880" y="179070"/>
                  </a:cubicBezTo>
                  <a:cubicBezTo>
                    <a:pt x="182880" y="229552"/>
                    <a:pt x="157163" y="244792"/>
                    <a:pt x="99060" y="244792"/>
                  </a:cubicBezTo>
                  <a:cubicBezTo>
                    <a:pt x="73343" y="244792"/>
                    <a:pt x="32385" y="243840"/>
                    <a:pt x="4763" y="241935"/>
                  </a:cubicBezTo>
                  <a:cubicBezTo>
                    <a:pt x="952" y="241935"/>
                    <a:pt x="0" y="240982"/>
                    <a:pt x="0" y="237172"/>
                  </a:cubicBezTo>
                  <a:lnTo>
                    <a:pt x="0" y="8572"/>
                  </a:lnTo>
                  <a:cubicBezTo>
                    <a:pt x="0" y="4763"/>
                    <a:pt x="952" y="4763"/>
                    <a:pt x="4763" y="3810"/>
                  </a:cubicBezTo>
                  <a:cubicBezTo>
                    <a:pt x="32385" y="952"/>
                    <a:pt x="65723" y="0"/>
                    <a:pt x="91440" y="0"/>
                  </a:cubicBezTo>
                  <a:cubicBezTo>
                    <a:pt x="152400" y="952"/>
                    <a:pt x="178118" y="17145"/>
                    <a:pt x="178118" y="67627"/>
                  </a:cubicBezTo>
                  <a:close/>
                  <a:moveTo>
                    <a:pt x="49530" y="42863"/>
                  </a:moveTo>
                  <a:lnTo>
                    <a:pt x="49530" y="104775"/>
                  </a:lnTo>
                  <a:lnTo>
                    <a:pt x="80963" y="104775"/>
                  </a:lnTo>
                  <a:cubicBezTo>
                    <a:pt x="116205" y="104775"/>
                    <a:pt x="128588" y="100965"/>
                    <a:pt x="128588" y="74295"/>
                  </a:cubicBezTo>
                  <a:cubicBezTo>
                    <a:pt x="128588" y="49530"/>
                    <a:pt x="116205" y="42863"/>
                    <a:pt x="86678" y="42863"/>
                  </a:cubicBezTo>
                  <a:lnTo>
                    <a:pt x="49530" y="42863"/>
                  </a:lnTo>
                  <a:close/>
                  <a:moveTo>
                    <a:pt x="49530" y="140017"/>
                  </a:moveTo>
                  <a:lnTo>
                    <a:pt x="49530" y="201930"/>
                  </a:lnTo>
                  <a:lnTo>
                    <a:pt x="96203" y="201930"/>
                  </a:lnTo>
                  <a:cubicBezTo>
                    <a:pt x="122873" y="201930"/>
                    <a:pt x="134303" y="195263"/>
                    <a:pt x="134303" y="172402"/>
                  </a:cubicBezTo>
                  <a:cubicBezTo>
                    <a:pt x="134303" y="146685"/>
                    <a:pt x="121920" y="140017"/>
                    <a:pt x="97155" y="140017"/>
                  </a:cubicBezTo>
                  <a:lnTo>
                    <a:pt x="49530" y="14001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214FB6-20A9-36B0-F0F1-1B9733FE8082}"/>
                </a:ext>
              </a:extLst>
            </p:cNvPr>
            <p:cNvSpPr/>
            <p:nvPr/>
          </p:nvSpPr>
          <p:spPr>
            <a:xfrm>
              <a:off x="10396419" y="647592"/>
              <a:ext cx="46606" cy="53223"/>
            </a:xfrm>
            <a:custGeom>
              <a:avLst/>
              <a:gdLst>
                <a:gd name="connsiteX0" fmla="*/ 149543 w 154305"/>
                <a:gd name="connsiteY0" fmla="*/ 0 h 176212"/>
                <a:gd name="connsiteX1" fmla="*/ 154305 w 154305"/>
                <a:gd name="connsiteY1" fmla="*/ 4763 h 176212"/>
                <a:gd name="connsiteX2" fmla="*/ 154305 w 154305"/>
                <a:gd name="connsiteY2" fmla="*/ 164783 h 176212"/>
                <a:gd name="connsiteX3" fmla="*/ 149543 w 154305"/>
                <a:gd name="connsiteY3" fmla="*/ 170498 h 176212"/>
                <a:gd name="connsiteX4" fmla="*/ 75248 w 154305"/>
                <a:gd name="connsiteY4" fmla="*/ 176213 h 176212"/>
                <a:gd name="connsiteX5" fmla="*/ 0 w 154305"/>
                <a:gd name="connsiteY5" fmla="*/ 100965 h 176212"/>
                <a:gd name="connsiteX6" fmla="*/ 0 w 154305"/>
                <a:gd name="connsiteY6" fmla="*/ 4763 h 176212"/>
                <a:gd name="connsiteX7" fmla="*/ 4763 w 154305"/>
                <a:gd name="connsiteY7" fmla="*/ 0 h 176212"/>
                <a:gd name="connsiteX8" fmla="*/ 41910 w 154305"/>
                <a:gd name="connsiteY8" fmla="*/ 0 h 176212"/>
                <a:gd name="connsiteX9" fmla="*/ 46672 w 154305"/>
                <a:gd name="connsiteY9" fmla="*/ 4763 h 176212"/>
                <a:gd name="connsiteX10" fmla="*/ 46672 w 154305"/>
                <a:gd name="connsiteY10" fmla="*/ 88583 h 176212"/>
                <a:gd name="connsiteX11" fmla="*/ 80010 w 154305"/>
                <a:gd name="connsiteY11" fmla="*/ 135255 h 176212"/>
                <a:gd name="connsiteX12" fmla="*/ 107632 w 154305"/>
                <a:gd name="connsiteY12" fmla="*/ 135255 h 176212"/>
                <a:gd name="connsiteX13" fmla="*/ 107632 w 154305"/>
                <a:gd name="connsiteY13" fmla="*/ 4763 h 176212"/>
                <a:gd name="connsiteX14" fmla="*/ 112395 w 154305"/>
                <a:gd name="connsiteY14" fmla="*/ 0 h 176212"/>
                <a:gd name="connsiteX15" fmla="*/ 149543 w 154305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5" h="176212">
                  <a:moveTo>
                    <a:pt x="149543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2" y="169545"/>
                    <a:pt x="149543" y="170498"/>
                  </a:cubicBezTo>
                  <a:cubicBezTo>
                    <a:pt x="128588" y="174308"/>
                    <a:pt x="98107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8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2" y="135255"/>
                  </a:lnTo>
                  <a:lnTo>
                    <a:pt x="107632" y="4763"/>
                  </a:lnTo>
                  <a:cubicBezTo>
                    <a:pt x="107632" y="1905"/>
                    <a:pt x="109538" y="0"/>
                    <a:pt x="112395" y="0"/>
                  </a:cubicBezTo>
                  <a:lnTo>
                    <a:pt x="149543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BB151D-3702-3017-1B89-3C7ABB8C0382}"/>
                </a:ext>
              </a:extLst>
            </p:cNvPr>
            <p:cNvSpPr/>
            <p:nvPr/>
          </p:nvSpPr>
          <p:spPr>
            <a:xfrm>
              <a:off x="10452807" y="625708"/>
              <a:ext cx="16398" cy="74532"/>
            </a:xfrm>
            <a:custGeom>
              <a:avLst/>
              <a:gdLst>
                <a:gd name="connsiteX0" fmla="*/ 54293 w 54292"/>
                <a:gd name="connsiteY0" fmla="*/ 24830 h 246762"/>
                <a:gd name="connsiteX1" fmla="*/ 27623 w 54292"/>
                <a:gd name="connsiteY1" fmla="*/ 49595 h 246762"/>
                <a:gd name="connsiteX2" fmla="*/ 0 w 54292"/>
                <a:gd name="connsiteY2" fmla="*/ 24830 h 246762"/>
                <a:gd name="connsiteX3" fmla="*/ 27623 w 54292"/>
                <a:gd name="connsiteY3" fmla="*/ 65 h 246762"/>
                <a:gd name="connsiteX4" fmla="*/ 54293 w 54292"/>
                <a:gd name="connsiteY4" fmla="*/ 24830 h 246762"/>
                <a:gd name="connsiteX5" fmla="*/ 45720 w 54292"/>
                <a:gd name="connsiteY5" fmla="*/ 72455 h 246762"/>
                <a:gd name="connsiteX6" fmla="*/ 50483 w 54292"/>
                <a:gd name="connsiteY6" fmla="*/ 77218 h 246762"/>
                <a:gd name="connsiteX7" fmla="*/ 50483 w 54292"/>
                <a:gd name="connsiteY7" fmla="*/ 242000 h 246762"/>
                <a:gd name="connsiteX8" fmla="*/ 45720 w 54292"/>
                <a:gd name="connsiteY8" fmla="*/ 246763 h 246762"/>
                <a:gd name="connsiteX9" fmla="*/ 8573 w 54292"/>
                <a:gd name="connsiteY9" fmla="*/ 246763 h 246762"/>
                <a:gd name="connsiteX10" fmla="*/ 3810 w 54292"/>
                <a:gd name="connsiteY10" fmla="*/ 242000 h 246762"/>
                <a:gd name="connsiteX11" fmla="*/ 3810 w 54292"/>
                <a:gd name="connsiteY11" fmla="*/ 77218 h 246762"/>
                <a:gd name="connsiteX12" fmla="*/ 8573 w 54292"/>
                <a:gd name="connsiteY12" fmla="*/ 72455 h 246762"/>
                <a:gd name="connsiteX13" fmla="*/ 45720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3" y="24830"/>
                  </a:moveTo>
                  <a:cubicBezTo>
                    <a:pt x="54293" y="41023"/>
                    <a:pt x="44768" y="49595"/>
                    <a:pt x="27623" y="49595"/>
                  </a:cubicBezTo>
                  <a:cubicBezTo>
                    <a:pt x="10478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3" y="65"/>
                  </a:cubicBezTo>
                  <a:cubicBezTo>
                    <a:pt x="44768" y="-887"/>
                    <a:pt x="54293" y="8638"/>
                    <a:pt x="54293" y="24830"/>
                  </a:cubicBezTo>
                  <a:close/>
                  <a:moveTo>
                    <a:pt x="45720" y="72455"/>
                  </a:moveTo>
                  <a:cubicBezTo>
                    <a:pt x="48578" y="72455"/>
                    <a:pt x="50483" y="74360"/>
                    <a:pt x="50483" y="77218"/>
                  </a:cubicBezTo>
                  <a:lnTo>
                    <a:pt x="50483" y="242000"/>
                  </a:lnTo>
                  <a:cubicBezTo>
                    <a:pt x="50483" y="245810"/>
                    <a:pt x="48578" y="246763"/>
                    <a:pt x="45720" y="246763"/>
                  </a:cubicBezTo>
                  <a:lnTo>
                    <a:pt x="8573" y="246763"/>
                  </a:lnTo>
                  <a:cubicBezTo>
                    <a:pt x="5715" y="246763"/>
                    <a:pt x="3810" y="244858"/>
                    <a:pt x="3810" y="242000"/>
                  </a:cubicBezTo>
                  <a:lnTo>
                    <a:pt x="3810" y="77218"/>
                  </a:lnTo>
                  <a:cubicBezTo>
                    <a:pt x="3810" y="74360"/>
                    <a:pt x="5715" y="72455"/>
                    <a:pt x="8573" y="72455"/>
                  </a:cubicBezTo>
                  <a:lnTo>
                    <a:pt x="45720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66765C-B7E9-C3A6-5026-1B287B90431D}"/>
                </a:ext>
              </a:extLst>
            </p:cNvPr>
            <p:cNvSpPr/>
            <p:nvPr/>
          </p:nvSpPr>
          <p:spPr>
            <a:xfrm>
              <a:off x="10479275" y="627454"/>
              <a:ext cx="14097" cy="73074"/>
            </a:xfrm>
            <a:custGeom>
              <a:avLst/>
              <a:gdLst>
                <a:gd name="connsiteX0" fmla="*/ 41910 w 46672"/>
                <a:gd name="connsiteY0" fmla="*/ 952 h 241935"/>
                <a:gd name="connsiteX1" fmla="*/ 46673 w 46672"/>
                <a:gd name="connsiteY1" fmla="*/ 5715 h 241935"/>
                <a:gd name="connsiteX2" fmla="*/ 46673 w 46672"/>
                <a:gd name="connsiteY2" fmla="*/ 237173 h 241935"/>
                <a:gd name="connsiteX3" fmla="*/ 41910 w 46672"/>
                <a:gd name="connsiteY3" fmla="*/ 241935 h 241935"/>
                <a:gd name="connsiteX4" fmla="*/ 4763 w 46672"/>
                <a:gd name="connsiteY4" fmla="*/ 241935 h 241935"/>
                <a:gd name="connsiteX5" fmla="*/ 0 w 46672"/>
                <a:gd name="connsiteY5" fmla="*/ 237173 h 241935"/>
                <a:gd name="connsiteX6" fmla="*/ 0 w 46672"/>
                <a:gd name="connsiteY6" fmla="*/ 4763 h 241935"/>
                <a:gd name="connsiteX7" fmla="*/ 4763 w 46672"/>
                <a:gd name="connsiteY7" fmla="*/ 0 h 241935"/>
                <a:gd name="connsiteX8" fmla="*/ 41910 w 46672"/>
                <a:gd name="connsiteY8" fmla="*/ 0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" h="241935">
                  <a:moveTo>
                    <a:pt x="41910" y="952"/>
                  </a:moveTo>
                  <a:cubicBezTo>
                    <a:pt x="44768" y="952"/>
                    <a:pt x="46673" y="2858"/>
                    <a:pt x="46673" y="5715"/>
                  </a:cubicBezTo>
                  <a:lnTo>
                    <a:pt x="46673" y="237173"/>
                  </a:lnTo>
                  <a:cubicBezTo>
                    <a:pt x="46673" y="240983"/>
                    <a:pt x="44768" y="241935"/>
                    <a:pt x="41910" y="241935"/>
                  </a:cubicBezTo>
                  <a:lnTo>
                    <a:pt x="4763" y="241935"/>
                  </a:lnTo>
                  <a:cubicBezTo>
                    <a:pt x="1905" y="241935"/>
                    <a:pt x="0" y="240030"/>
                    <a:pt x="0" y="237173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BB0E0C-8245-DC03-E0D2-4E8B85EA5DB3}"/>
                </a:ext>
              </a:extLst>
            </p:cNvPr>
            <p:cNvSpPr/>
            <p:nvPr/>
          </p:nvSpPr>
          <p:spPr>
            <a:xfrm>
              <a:off x="10502578" y="627741"/>
              <a:ext cx="47181" cy="73074"/>
            </a:xfrm>
            <a:custGeom>
              <a:avLst/>
              <a:gdLst>
                <a:gd name="connsiteX0" fmla="*/ 151448 w 156210"/>
                <a:gd name="connsiteY0" fmla="*/ 0 h 241935"/>
                <a:gd name="connsiteX1" fmla="*/ 156210 w 156210"/>
                <a:gd name="connsiteY1" fmla="*/ 4763 h 241935"/>
                <a:gd name="connsiteX2" fmla="*/ 156210 w 156210"/>
                <a:gd name="connsiteY2" fmla="*/ 228600 h 241935"/>
                <a:gd name="connsiteX3" fmla="*/ 149542 w 156210"/>
                <a:gd name="connsiteY3" fmla="*/ 236220 h 241935"/>
                <a:gd name="connsiteX4" fmla="*/ 80963 w 156210"/>
                <a:gd name="connsiteY4" fmla="*/ 241935 h 241935"/>
                <a:gd name="connsiteX5" fmla="*/ 0 w 156210"/>
                <a:gd name="connsiteY5" fmla="*/ 153352 h 241935"/>
                <a:gd name="connsiteX6" fmla="*/ 71438 w 156210"/>
                <a:gd name="connsiteY6" fmla="*/ 64770 h 241935"/>
                <a:gd name="connsiteX7" fmla="*/ 109538 w 156210"/>
                <a:gd name="connsiteY7" fmla="*/ 66675 h 241935"/>
                <a:gd name="connsiteX8" fmla="*/ 109538 w 156210"/>
                <a:gd name="connsiteY8" fmla="*/ 4763 h 241935"/>
                <a:gd name="connsiteX9" fmla="*/ 114300 w 156210"/>
                <a:gd name="connsiteY9" fmla="*/ 0 h 241935"/>
                <a:gd name="connsiteX10" fmla="*/ 151448 w 156210"/>
                <a:gd name="connsiteY10" fmla="*/ 0 h 241935"/>
                <a:gd name="connsiteX11" fmla="*/ 82867 w 156210"/>
                <a:gd name="connsiteY11" fmla="*/ 104775 h 241935"/>
                <a:gd name="connsiteX12" fmla="*/ 47625 w 156210"/>
                <a:gd name="connsiteY12" fmla="*/ 153352 h 241935"/>
                <a:gd name="connsiteX13" fmla="*/ 80963 w 156210"/>
                <a:gd name="connsiteY13" fmla="*/ 201930 h 241935"/>
                <a:gd name="connsiteX14" fmla="*/ 110490 w 156210"/>
                <a:gd name="connsiteY14" fmla="*/ 200025 h 241935"/>
                <a:gd name="connsiteX15" fmla="*/ 110490 w 156210"/>
                <a:gd name="connsiteY15" fmla="*/ 104775 h 241935"/>
                <a:gd name="connsiteX16" fmla="*/ 82867 w 156210"/>
                <a:gd name="connsiteY16" fmla="*/ 104775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210" h="241935">
                  <a:moveTo>
                    <a:pt x="151448" y="0"/>
                  </a:moveTo>
                  <a:cubicBezTo>
                    <a:pt x="155257" y="0"/>
                    <a:pt x="156210" y="1905"/>
                    <a:pt x="156210" y="4763"/>
                  </a:cubicBezTo>
                  <a:lnTo>
                    <a:pt x="156210" y="228600"/>
                  </a:lnTo>
                  <a:cubicBezTo>
                    <a:pt x="156210" y="233363"/>
                    <a:pt x="153352" y="236220"/>
                    <a:pt x="149542" y="236220"/>
                  </a:cubicBezTo>
                  <a:cubicBezTo>
                    <a:pt x="123825" y="240030"/>
                    <a:pt x="102870" y="241935"/>
                    <a:pt x="80963" y="241935"/>
                  </a:cubicBezTo>
                  <a:cubicBezTo>
                    <a:pt x="15240" y="241935"/>
                    <a:pt x="0" y="223838"/>
                    <a:pt x="0" y="153352"/>
                  </a:cubicBezTo>
                  <a:cubicBezTo>
                    <a:pt x="0" y="84773"/>
                    <a:pt x="14288" y="64770"/>
                    <a:pt x="71438" y="64770"/>
                  </a:cubicBezTo>
                  <a:cubicBezTo>
                    <a:pt x="85725" y="64770"/>
                    <a:pt x="98107" y="65723"/>
                    <a:pt x="109538" y="66675"/>
                  </a:cubicBezTo>
                  <a:lnTo>
                    <a:pt x="109538" y="4763"/>
                  </a:lnTo>
                  <a:cubicBezTo>
                    <a:pt x="109538" y="952"/>
                    <a:pt x="110490" y="0"/>
                    <a:pt x="114300" y="0"/>
                  </a:cubicBezTo>
                  <a:lnTo>
                    <a:pt x="151448" y="0"/>
                  </a:lnTo>
                  <a:close/>
                  <a:moveTo>
                    <a:pt x="82867" y="104775"/>
                  </a:moveTo>
                  <a:cubicBezTo>
                    <a:pt x="51435" y="104775"/>
                    <a:pt x="47625" y="113348"/>
                    <a:pt x="47625" y="153352"/>
                  </a:cubicBezTo>
                  <a:cubicBezTo>
                    <a:pt x="47625" y="190500"/>
                    <a:pt x="50482" y="201930"/>
                    <a:pt x="80963" y="201930"/>
                  </a:cubicBezTo>
                  <a:cubicBezTo>
                    <a:pt x="88582" y="201930"/>
                    <a:pt x="101917" y="200977"/>
                    <a:pt x="110490" y="200025"/>
                  </a:cubicBezTo>
                  <a:lnTo>
                    <a:pt x="110490" y="104775"/>
                  </a:lnTo>
                  <a:lnTo>
                    <a:pt x="82867" y="10477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BE7A2C7-ED4E-8B7F-B928-75616F84E2E6}"/>
                </a:ext>
              </a:extLst>
            </p:cNvPr>
            <p:cNvSpPr/>
            <p:nvPr/>
          </p:nvSpPr>
          <p:spPr>
            <a:xfrm>
              <a:off x="10559828" y="625708"/>
              <a:ext cx="16398" cy="74532"/>
            </a:xfrm>
            <a:custGeom>
              <a:avLst/>
              <a:gdLst>
                <a:gd name="connsiteX0" fmla="*/ 54292 w 54292"/>
                <a:gd name="connsiteY0" fmla="*/ 24830 h 246762"/>
                <a:gd name="connsiteX1" fmla="*/ 27622 w 54292"/>
                <a:gd name="connsiteY1" fmla="*/ 49595 h 246762"/>
                <a:gd name="connsiteX2" fmla="*/ 0 w 54292"/>
                <a:gd name="connsiteY2" fmla="*/ 24830 h 246762"/>
                <a:gd name="connsiteX3" fmla="*/ 27622 w 54292"/>
                <a:gd name="connsiteY3" fmla="*/ 65 h 246762"/>
                <a:gd name="connsiteX4" fmla="*/ 54292 w 54292"/>
                <a:gd name="connsiteY4" fmla="*/ 24830 h 246762"/>
                <a:gd name="connsiteX5" fmla="*/ 44767 w 54292"/>
                <a:gd name="connsiteY5" fmla="*/ 72455 h 246762"/>
                <a:gd name="connsiteX6" fmla="*/ 49530 w 54292"/>
                <a:gd name="connsiteY6" fmla="*/ 77218 h 246762"/>
                <a:gd name="connsiteX7" fmla="*/ 49530 w 54292"/>
                <a:gd name="connsiteY7" fmla="*/ 242000 h 246762"/>
                <a:gd name="connsiteX8" fmla="*/ 44767 w 54292"/>
                <a:gd name="connsiteY8" fmla="*/ 246763 h 246762"/>
                <a:gd name="connsiteX9" fmla="*/ 7620 w 54292"/>
                <a:gd name="connsiteY9" fmla="*/ 246763 h 246762"/>
                <a:gd name="connsiteX10" fmla="*/ 2857 w 54292"/>
                <a:gd name="connsiteY10" fmla="*/ 242000 h 246762"/>
                <a:gd name="connsiteX11" fmla="*/ 2857 w 54292"/>
                <a:gd name="connsiteY11" fmla="*/ 77218 h 246762"/>
                <a:gd name="connsiteX12" fmla="*/ 7620 w 54292"/>
                <a:gd name="connsiteY12" fmla="*/ 72455 h 246762"/>
                <a:gd name="connsiteX13" fmla="*/ 44767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2" y="24830"/>
                  </a:moveTo>
                  <a:cubicBezTo>
                    <a:pt x="54292" y="41023"/>
                    <a:pt x="44767" y="49595"/>
                    <a:pt x="27622" y="49595"/>
                  </a:cubicBezTo>
                  <a:cubicBezTo>
                    <a:pt x="10477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2" y="65"/>
                  </a:cubicBezTo>
                  <a:cubicBezTo>
                    <a:pt x="44767" y="-887"/>
                    <a:pt x="54292" y="8638"/>
                    <a:pt x="54292" y="24830"/>
                  </a:cubicBezTo>
                  <a:close/>
                  <a:moveTo>
                    <a:pt x="44767" y="72455"/>
                  </a:moveTo>
                  <a:cubicBezTo>
                    <a:pt x="47625" y="72455"/>
                    <a:pt x="49530" y="74360"/>
                    <a:pt x="49530" y="77218"/>
                  </a:cubicBezTo>
                  <a:lnTo>
                    <a:pt x="49530" y="242000"/>
                  </a:lnTo>
                  <a:cubicBezTo>
                    <a:pt x="49530" y="245810"/>
                    <a:pt x="47625" y="246763"/>
                    <a:pt x="44767" y="246763"/>
                  </a:cubicBezTo>
                  <a:lnTo>
                    <a:pt x="7620" y="246763"/>
                  </a:lnTo>
                  <a:cubicBezTo>
                    <a:pt x="4763" y="246763"/>
                    <a:pt x="2857" y="244858"/>
                    <a:pt x="2857" y="242000"/>
                  </a:cubicBezTo>
                  <a:lnTo>
                    <a:pt x="2857" y="77218"/>
                  </a:lnTo>
                  <a:cubicBezTo>
                    <a:pt x="2857" y="74360"/>
                    <a:pt x="4763" y="72455"/>
                    <a:pt x="7620" y="72455"/>
                  </a:cubicBezTo>
                  <a:lnTo>
                    <a:pt x="44767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25F47B-C482-B06D-0A71-07AFBC02233B}"/>
                </a:ext>
              </a:extLst>
            </p:cNvPr>
            <p:cNvSpPr/>
            <p:nvPr/>
          </p:nvSpPr>
          <p:spPr>
            <a:xfrm>
              <a:off x="10585721" y="647017"/>
              <a:ext cx="46893" cy="53223"/>
            </a:xfrm>
            <a:custGeom>
              <a:avLst/>
              <a:gdLst>
                <a:gd name="connsiteX0" fmla="*/ 155257 w 155257"/>
                <a:gd name="connsiteY0" fmla="*/ 75247 h 176212"/>
                <a:gd name="connsiteX1" fmla="*/ 155257 w 155257"/>
                <a:gd name="connsiteY1" fmla="*/ 171450 h 176212"/>
                <a:gd name="connsiteX2" fmla="*/ 150495 w 155257"/>
                <a:gd name="connsiteY2" fmla="*/ 176213 h 176212"/>
                <a:gd name="connsiteX3" fmla="*/ 113347 w 155257"/>
                <a:gd name="connsiteY3" fmla="*/ 176213 h 176212"/>
                <a:gd name="connsiteX4" fmla="*/ 108585 w 155257"/>
                <a:gd name="connsiteY4" fmla="*/ 171450 h 176212"/>
                <a:gd name="connsiteX5" fmla="*/ 108585 w 155257"/>
                <a:gd name="connsiteY5" fmla="*/ 87630 h 176212"/>
                <a:gd name="connsiteX6" fmla="*/ 75247 w 155257"/>
                <a:gd name="connsiteY6" fmla="*/ 40957 h 176212"/>
                <a:gd name="connsiteX7" fmla="*/ 46672 w 155257"/>
                <a:gd name="connsiteY7" fmla="*/ 40957 h 176212"/>
                <a:gd name="connsiteX8" fmla="*/ 46672 w 155257"/>
                <a:gd name="connsiteY8" fmla="*/ 171450 h 176212"/>
                <a:gd name="connsiteX9" fmla="*/ 41910 w 155257"/>
                <a:gd name="connsiteY9" fmla="*/ 176213 h 176212"/>
                <a:gd name="connsiteX10" fmla="*/ 4763 w 155257"/>
                <a:gd name="connsiteY10" fmla="*/ 176213 h 176212"/>
                <a:gd name="connsiteX11" fmla="*/ 0 w 155257"/>
                <a:gd name="connsiteY11" fmla="*/ 171450 h 176212"/>
                <a:gd name="connsiteX12" fmla="*/ 0 w 155257"/>
                <a:gd name="connsiteY12" fmla="*/ 10477 h 176212"/>
                <a:gd name="connsiteX13" fmla="*/ 4763 w 155257"/>
                <a:gd name="connsiteY13" fmla="*/ 5715 h 176212"/>
                <a:gd name="connsiteX14" fmla="*/ 79057 w 155257"/>
                <a:gd name="connsiteY14" fmla="*/ 0 h 176212"/>
                <a:gd name="connsiteX15" fmla="*/ 155257 w 155257"/>
                <a:gd name="connsiteY15" fmla="*/ 7524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5257" h="176212">
                  <a:moveTo>
                    <a:pt x="155257" y="75247"/>
                  </a:moveTo>
                  <a:lnTo>
                    <a:pt x="155257" y="171450"/>
                  </a:lnTo>
                  <a:cubicBezTo>
                    <a:pt x="155257" y="175260"/>
                    <a:pt x="153352" y="176213"/>
                    <a:pt x="150495" y="176213"/>
                  </a:cubicBezTo>
                  <a:lnTo>
                    <a:pt x="113347" y="176213"/>
                  </a:lnTo>
                  <a:cubicBezTo>
                    <a:pt x="110490" y="176213"/>
                    <a:pt x="108585" y="174307"/>
                    <a:pt x="108585" y="171450"/>
                  </a:cubicBezTo>
                  <a:lnTo>
                    <a:pt x="108585" y="87630"/>
                  </a:lnTo>
                  <a:cubicBezTo>
                    <a:pt x="108585" y="42863"/>
                    <a:pt x="103822" y="40957"/>
                    <a:pt x="75247" y="40957"/>
                  </a:cubicBezTo>
                  <a:lnTo>
                    <a:pt x="46672" y="40957"/>
                  </a:lnTo>
                  <a:lnTo>
                    <a:pt x="46672" y="171450"/>
                  </a:lnTo>
                  <a:cubicBezTo>
                    <a:pt x="46672" y="175260"/>
                    <a:pt x="44767" y="176213"/>
                    <a:pt x="41910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10477"/>
                  </a:lnTo>
                  <a:cubicBezTo>
                    <a:pt x="0" y="6667"/>
                    <a:pt x="1905" y="6667"/>
                    <a:pt x="4763" y="5715"/>
                  </a:cubicBezTo>
                  <a:cubicBezTo>
                    <a:pt x="25717" y="952"/>
                    <a:pt x="56197" y="0"/>
                    <a:pt x="79057" y="0"/>
                  </a:cubicBezTo>
                  <a:cubicBezTo>
                    <a:pt x="140017" y="952"/>
                    <a:pt x="155257" y="12382"/>
                    <a:pt x="155257" y="7524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A1F90EE-1F99-ED14-DA59-772368246FF2}"/>
                </a:ext>
              </a:extLst>
            </p:cNvPr>
            <p:cNvSpPr/>
            <p:nvPr/>
          </p:nvSpPr>
          <p:spPr>
            <a:xfrm>
              <a:off x="10642108" y="647017"/>
              <a:ext cx="46893" cy="72498"/>
            </a:xfrm>
            <a:custGeom>
              <a:avLst/>
              <a:gdLst>
                <a:gd name="connsiteX0" fmla="*/ 148590 w 155257"/>
                <a:gd name="connsiteY0" fmla="*/ 6667 h 240029"/>
                <a:gd name="connsiteX1" fmla="*/ 155257 w 155257"/>
                <a:gd name="connsiteY1" fmla="*/ 14288 h 240029"/>
                <a:gd name="connsiteX2" fmla="*/ 155257 w 155257"/>
                <a:gd name="connsiteY2" fmla="*/ 172402 h 240029"/>
                <a:gd name="connsiteX3" fmla="*/ 79057 w 155257"/>
                <a:gd name="connsiteY3" fmla="*/ 240030 h 240029"/>
                <a:gd name="connsiteX4" fmla="*/ 21907 w 155257"/>
                <a:gd name="connsiteY4" fmla="*/ 235267 h 240029"/>
                <a:gd name="connsiteX5" fmla="*/ 17145 w 155257"/>
                <a:gd name="connsiteY5" fmla="*/ 230505 h 240029"/>
                <a:gd name="connsiteX6" fmla="*/ 17145 w 155257"/>
                <a:gd name="connsiteY6" fmla="*/ 206692 h 240029"/>
                <a:gd name="connsiteX7" fmla="*/ 21907 w 155257"/>
                <a:gd name="connsiteY7" fmla="*/ 201930 h 240029"/>
                <a:gd name="connsiteX8" fmla="*/ 75248 w 155257"/>
                <a:gd name="connsiteY8" fmla="*/ 201930 h 240029"/>
                <a:gd name="connsiteX9" fmla="*/ 109538 w 155257"/>
                <a:gd name="connsiteY9" fmla="*/ 175260 h 240029"/>
                <a:gd name="connsiteX10" fmla="*/ 109538 w 155257"/>
                <a:gd name="connsiteY10" fmla="*/ 173355 h 240029"/>
                <a:gd name="connsiteX11" fmla="*/ 71438 w 155257"/>
                <a:gd name="connsiteY11" fmla="*/ 177165 h 240029"/>
                <a:gd name="connsiteX12" fmla="*/ 0 w 155257"/>
                <a:gd name="connsiteY12" fmla="*/ 85725 h 240029"/>
                <a:gd name="connsiteX13" fmla="*/ 80963 w 155257"/>
                <a:gd name="connsiteY13" fmla="*/ 0 h 240029"/>
                <a:gd name="connsiteX14" fmla="*/ 148590 w 155257"/>
                <a:gd name="connsiteY14" fmla="*/ 6667 h 240029"/>
                <a:gd name="connsiteX15" fmla="*/ 78105 w 155257"/>
                <a:gd name="connsiteY15" fmla="*/ 40957 h 240029"/>
                <a:gd name="connsiteX16" fmla="*/ 44767 w 155257"/>
                <a:gd name="connsiteY16" fmla="*/ 89535 h 240029"/>
                <a:gd name="connsiteX17" fmla="*/ 80963 w 155257"/>
                <a:gd name="connsiteY17" fmla="*/ 138113 h 240029"/>
                <a:gd name="connsiteX18" fmla="*/ 108585 w 155257"/>
                <a:gd name="connsiteY18" fmla="*/ 136207 h 240029"/>
                <a:gd name="connsiteX19" fmla="*/ 108585 w 155257"/>
                <a:gd name="connsiteY19" fmla="*/ 40957 h 240029"/>
                <a:gd name="connsiteX20" fmla="*/ 78105 w 155257"/>
                <a:gd name="connsiteY20" fmla="*/ 40957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257" h="240029">
                  <a:moveTo>
                    <a:pt x="148590" y="6667"/>
                  </a:moveTo>
                  <a:cubicBezTo>
                    <a:pt x="152400" y="7620"/>
                    <a:pt x="155257" y="10477"/>
                    <a:pt x="155257" y="14288"/>
                  </a:cubicBezTo>
                  <a:lnTo>
                    <a:pt x="155257" y="172402"/>
                  </a:lnTo>
                  <a:cubicBezTo>
                    <a:pt x="155257" y="219075"/>
                    <a:pt x="145732" y="240030"/>
                    <a:pt x="79057" y="240030"/>
                  </a:cubicBezTo>
                  <a:cubicBezTo>
                    <a:pt x="60007" y="240030"/>
                    <a:pt x="40005" y="239077"/>
                    <a:pt x="21907" y="235267"/>
                  </a:cubicBezTo>
                  <a:cubicBezTo>
                    <a:pt x="19050" y="235267"/>
                    <a:pt x="17145" y="233363"/>
                    <a:pt x="17145" y="230505"/>
                  </a:cubicBezTo>
                  <a:lnTo>
                    <a:pt x="17145" y="206692"/>
                  </a:lnTo>
                  <a:cubicBezTo>
                    <a:pt x="17145" y="202882"/>
                    <a:pt x="18098" y="201930"/>
                    <a:pt x="21907" y="201930"/>
                  </a:cubicBezTo>
                  <a:lnTo>
                    <a:pt x="75248" y="201930"/>
                  </a:lnTo>
                  <a:cubicBezTo>
                    <a:pt x="102870" y="201930"/>
                    <a:pt x="109538" y="195263"/>
                    <a:pt x="109538" y="175260"/>
                  </a:cubicBezTo>
                  <a:lnTo>
                    <a:pt x="109538" y="173355"/>
                  </a:lnTo>
                  <a:cubicBezTo>
                    <a:pt x="96202" y="176213"/>
                    <a:pt x="84773" y="177165"/>
                    <a:pt x="71438" y="177165"/>
                  </a:cubicBezTo>
                  <a:cubicBezTo>
                    <a:pt x="15240" y="177165"/>
                    <a:pt x="0" y="157163"/>
                    <a:pt x="0" y="85725"/>
                  </a:cubicBezTo>
                  <a:cubicBezTo>
                    <a:pt x="0" y="18097"/>
                    <a:pt x="15240" y="0"/>
                    <a:pt x="80963" y="0"/>
                  </a:cubicBezTo>
                  <a:cubicBezTo>
                    <a:pt x="104775" y="952"/>
                    <a:pt x="130492" y="2857"/>
                    <a:pt x="148590" y="6667"/>
                  </a:cubicBezTo>
                  <a:close/>
                  <a:moveTo>
                    <a:pt x="78105" y="40957"/>
                  </a:moveTo>
                  <a:cubicBezTo>
                    <a:pt x="47625" y="40957"/>
                    <a:pt x="44767" y="52388"/>
                    <a:pt x="44767" y="89535"/>
                  </a:cubicBezTo>
                  <a:cubicBezTo>
                    <a:pt x="44767" y="129540"/>
                    <a:pt x="49530" y="138113"/>
                    <a:pt x="80963" y="138113"/>
                  </a:cubicBezTo>
                  <a:cubicBezTo>
                    <a:pt x="88582" y="138113"/>
                    <a:pt x="100013" y="138113"/>
                    <a:pt x="108585" y="136207"/>
                  </a:cubicBezTo>
                  <a:lnTo>
                    <a:pt x="108585" y="40957"/>
                  </a:lnTo>
                  <a:lnTo>
                    <a:pt x="78105" y="4095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1D1C4E-4A08-7E4B-EE59-441DB7935806}"/>
                </a:ext>
              </a:extLst>
            </p:cNvPr>
            <p:cNvSpPr/>
            <p:nvPr/>
          </p:nvSpPr>
          <p:spPr>
            <a:xfrm>
              <a:off x="10716907" y="647017"/>
              <a:ext cx="44880" cy="53798"/>
            </a:xfrm>
            <a:custGeom>
              <a:avLst/>
              <a:gdLst>
                <a:gd name="connsiteX0" fmla="*/ 148590 w 148590"/>
                <a:gd name="connsiteY0" fmla="*/ 54292 h 178117"/>
                <a:gd name="connsiteX1" fmla="*/ 148590 w 148590"/>
                <a:gd name="connsiteY1" fmla="*/ 161925 h 178117"/>
                <a:gd name="connsiteX2" fmla="*/ 141923 w 148590"/>
                <a:gd name="connsiteY2" fmla="*/ 171450 h 178117"/>
                <a:gd name="connsiteX3" fmla="*/ 71438 w 148590"/>
                <a:gd name="connsiteY3" fmla="*/ 178117 h 178117"/>
                <a:gd name="connsiteX4" fmla="*/ 0 w 148590"/>
                <a:gd name="connsiteY4" fmla="*/ 124777 h 178117"/>
                <a:gd name="connsiteX5" fmla="*/ 63818 w 148590"/>
                <a:gd name="connsiteY5" fmla="*/ 73342 h 178117"/>
                <a:gd name="connsiteX6" fmla="*/ 102870 w 148590"/>
                <a:gd name="connsiteY6" fmla="*/ 73342 h 178117"/>
                <a:gd name="connsiteX7" fmla="*/ 102870 w 148590"/>
                <a:gd name="connsiteY7" fmla="*/ 61913 h 178117"/>
                <a:gd name="connsiteX8" fmla="*/ 73343 w 148590"/>
                <a:gd name="connsiteY8" fmla="*/ 40005 h 178117"/>
                <a:gd name="connsiteX9" fmla="*/ 17145 w 148590"/>
                <a:gd name="connsiteY9" fmla="*/ 40005 h 178117"/>
                <a:gd name="connsiteX10" fmla="*/ 12383 w 148590"/>
                <a:gd name="connsiteY10" fmla="*/ 35242 h 178117"/>
                <a:gd name="connsiteX11" fmla="*/ 12383 w 148590"/>
                <a:gd name="connsiteY11" fmla="*/ 9525 h 178117"/>
                <a:gd name="connsiteX12" fmla="*/ 17145 w 148590"/>
                <a:gd name="connsiteY12" fmla="*/ 4763 h 178117"/>
                <a:gd name="connsiteX13" fmla="*/ 73343 w 148590"/>
                <a:gd name="connsiteY13" fmla="*/ 0 h 178117"/>
                <a:gd name="connsiteX14" fmla="*/ 148590 w 148590"/>
                <a:gd name="connsiteY14" fmla="*/ 54292 h 178117"/>
                <a:gd name="connsiteX15" fmla="*/ 66675 w 148590"/>
                <a:gd name="connsiteY15" fmla="*/ 102870 h 178117"/>
                <a:gd name="connsiteX16" fmla="*/ 44768 w 148590"/>
                <a:gd name="connsiteY16" fmla="*/ 121920 h 178117"/>
                <a:gd name="connsiteX17" fmla="*/ 71438 w 148590"/>
                <a:gd name="connsiteY17" fmla="*/ 140970 h 178117"/>
                <a:gd name="connsiteX18" fmla="*/ 102870 w 148590"/>
                <a:gd name="connsiteY18" fmla="*/ 138113 h 178117"/>
                <a:gd name="connsiteX19" fmla="*/ 102870 w 148590"/>
                <a:gd name="connsiteY19" fmla="*/ 103822 h 178117"/>
                <a:gd name="connsiteX20" fmla="*/ 66675 w 148590"/>
                <a:gd name="connsiteY20" fmla="*/ 103822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8590" h="178117">
                  <a:moveTo>
                    <a:pt x="148590" y="54292"/>
                  </a:moveTo>
                  <a:lnTo>
                    <a:pt x="148590" y="161925"/>
                  </a:lnTo>
                  <a:cubicBezTo>
                    <a:pt x="148590" y="166688"/>
                    <a:pt x="147638" y="169545"/>
                    <a:pt x="141923" y="171450"/>
                  </a:cubicBezTo>
                  <a:cubicBezTo>
                    <a:pt x="120015" y="176213"/>
                    <a:pt x="92393" y="178117"/>
                    <a:pt x="71438" y="178117"/>
                  </a:cubicBezTo>
                  <a:cubicBezTo>
                    <a:pt x="24765" y="178117"/>
                    <a:pt x="0" y="173355"/>
                    <a:pt x="0" y="124777"/>
                  </a:cubicBezTo>
                  <a:cubicBezTo>
                    <a:pt x="953" y="82867"/>
                    <a:pt x="22860" y="73342"/>
                    <a:pt x="63818" y="73342"/>
                  </a:cubicBezTo>
                  <a:lnTo>
                    <a:pt x="102870" y="73342"/>
                  </a:lnTo>
                  <a:lnTo>
                    <a:pt x="102870" y="61913"/>
                  </a:lnTo>
                  <a:cubicBezTo>
                    <a:pt x="102870" y="46672"/>
                    <a:pt x="93345" y="40005"/>
                    <a:pt x="73343" y="40005"/>
                  </a:cubicBezTo>
                  <a:lnTo>
                    <a:pt x="17145" y="40005"/>
                  </a:lnTo>
                  <a:cubicBezTo>
                    <a:pt x="13335" y="40005"/>
                    <a:pt x="12383" y="39052"/>
                    <a:pt x="12383" y="35242"/>
                  </a:cubicBezTo>
                  <a:lnTo>
                    <a:pt x="12383" y="9525"/>
                  </a:lnTo>
                  <a:cubicBezTo>
                    <a:pt x="12383" y="5715"/>
                    <a:pt x="13335" y="4763"/>
                    <a:pt x="17145" y="4763"/>
                  </a:cubicBezTo>
                  <a:cubicBezTo>
                    <a:pt x="36195" y="952"/>
                    <a:pt x="54293" y="0"/>
                    <a:pt x="73343" y="0"/>
                  </a:cubicBezTo>
                  <a:cubicBezTo>
                    <a:pt x="135255" y="952"/>
                    <a:pt x="148590" y="20955"/>
                    <a:pt x="148590" y="54292"/>
                  </a:cubicBezTo>
                  <a:close/>
                  <a:moveTo>
                    <a:pt x="66675" y="102870"/>
                  </a:moveTo>
                  <a:cubicBezTo>
                    <a:pt x="50483" y="102870"/>
                    <a:pt x="44768" y="108585"/>
                    <a:pt x="44768" y="121920"/>
                  </a:cubicBezTo>
                  <a:cubicBezTo>
                    <a:pt x="44768" y="137160"/>
                    <a:pt x="51435" y="140970"/>
                    <a:pt x="71438" y="140970"/>
                  </a:cubicBezTo>
                  <a:cubicBezTo>
                    <a:pt x="78105" y="140970"/>
                    <a:pt x="93345" y="140017"/>
                    <a:pt x="102870" y="138113"/>
                  </a:cubicBezTo>
                  <a:lnTo>
                    <a:pt x="102870" y="103822"/>
                  </a:lnTo>
                  <a:lnTo>
                    <a:pt x="66675" y="103822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9A9689B-3F8B-16CA-90D0-6EAE5CD71F7F}"/>
                </a:ext>
              </a:extLst>
            </p:cNvPr>
            <p:cNvSpPr/>
            <p:nvPr/>
          </p:nvSpPr>
          <p:spPr>
            <a:xfrm>
              <a:off x="10787679" y="627166"/>
              <a:ext cx="36249" cy="73074"/>
            </a:xfrm>
            <a:custGeom>
              <a:avLst/>
              <a:gdLst>
                <a:gd name="connsiteX0" fmla="*/ 115253 w 120015"/>
                <a:gd name="connsiteY0" fmla="*/ 2857 h 241935"/>
                <a:gd name="connsiteX1" fmla="*/ 120015 w 120015"/>
                <a:gd name="connsiteY1" fmla="*/ 8573 h 241935"/>
                <a:gd name="connsiteX2" fmla="*/ 120015 w 120015"/>
                <a:gd name="connsiteY2" fmla="*/ 34290 h 241935"/>
                <a:gd name="connsiteX3" fmla="*/ 114300 w 120015"/>
                <a:gd name="connsiteY3" fmla="*/ 39052 h 241935"/>
                <a:gd name="connsiteX4" fmla="*/ 89535 w 120015"/>
                <a:gd name="connsiteY4" fmla="*/ 39052 h 241935"/>
                <a:gd name="connsiteX5" fmla="*/ 72390 w 120015"/>
                <a:gd name="connsiteY5" fmla="*/ 51435 h 241935"/>
                <a:gd name="connsiteX6" fmla="*/ 72390 w 120015"/>
                <a:gd name="connsiteY6" fmla="*/ 67627 h 241935"/>
                <a:gd name="connsiteX7" fmla="*/ 110490 w 120015"/>
                <a:gd name="connsiteY7" fmla="*/ 67627 h 241935"/>
                <a:gd name="connsiteX8" fmla="*/ 114300 w 120015"/>
                <a:gd name="connsiteY8" fmla="*/ 73342 h 241935"/>
                <a:gd name="connsiteX9" fmla="*/ 109538 w 120015"/>
                <a:gd name="connsiteY9" fmla="*/ 99060 h 241935"/>
                <a:gd name="connsiteX10" fmla="*/ 103822 w 120015"/>
                <a:gd name="connsiteY10" fmla="*/ 103823 h 241935"/>
                <a:gd name="connsiteX11" fmla="*/ 72390 w 120015"/>
                <a:gd name="connsiteY11" fmla="*/ 103823 h 241935"/>
                <a:gd name="connsiteX12" fmla="*/ 72390 w 120015"/>
                <a:gd name="connsiteY12" fmla="*/ 237173 h 241935"/>
                <a:gd name="connsiteX13" fmla="*/ 67628 w 120015"/>
                <a:gd name="connsiteY13" fmla="*/ 241935 h 241935"/>
                <a:gd name="connsiteX14" fmla="*/ 30480 w 120015"/>
                <a:gd name="connsiteY14" fmla="*/ 241935 h 241935"/>
                <a:gd name="connsiteX15" fmla="*/ 25717 w 120015"/>
                <a:gd name="connsiteY15" fmla="*/ 237173 h 241935"/>
                <a:gd name="connsiteX16" fmla="*/ 25717 w 120015"/>
                <a:gd name="connsiteY16" fmla="*/ 103823 h 241935"/>
                <a:gd name="connsiteX17" fmla="*/ 5715 w 120015"/>
                <a:gd name="connsiteY17" fmla="*/ 103823 h 241935"/>
                <a:gd name="connsiteX18" fmla="*/ 0 w 120015"/>
                <a:gd name="connsiteY18" fmla="*/ 99060 h 241935"/>
                <a:gd name="connsiteX19" fmla="*/ 0 w 120015"/>
                <a:gd name="connsiteY19" fmla="*/ 72390 h 241935"/>
                <a:gd name="connsiteX20" fmla="*/ 5715 w 120015"/>
                <a:gd name="connsiteY20" fmla="*/ 67627 h 241935"/>
                <a:gd name="connsiteX21" fmla="*/ 25717 w 120015"/>
                <a:gd name="connsiteY21" fmla="*/ 67627 h 241935"/>
                <a:gd name="connsiteX22" fmla="*/ 25717 w 120015"/>
                <a:gd name="connsiteY22" fmla="*/ 43815 h 241935"/>
                <a:gd name="connsiteX23" fmla="*/ 80010 w 120015"/>
                <a:gd name="connsiteY23" fmla="*/ 0 h 241935"/>
                <a:gd name="connsiteX24" fmla="*/ 115253 w 120015"/>
                <a:gd name="connsiteY24" fmla="*/ 2857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015" h="241935">
                  <a:moveTo>
                    <a:pt x="115253" y="2857"/>
                  </a:moveTo>
                  <a:cubicBezTo>
                    <a:pt x="119063" y="3810"/>
                    <a:pt x="120015" y="4763"/>
                    <a:pt x="120015" y="8573"/>
                  </a:cubicBezTo>
                  <a:lnTo>
                    <a:pt x="120015" y="34290"/>
                  </a:lnTo>
                  <a:cubicBezTo>
                    <a:pt x="120015" y="38100"/>
                    <a:pt x="118110" y="39052"/>
                    <a:pt x="114300" y="39052"/>
                  </a:cubicBezTo>
                  <a:lnTo>
                    <a:pt x="89535" y="39052"/>
                  </a:lnTo>
                  <a:cubicBezTo>
                    <a:pt x="77153" y="39052"/>
                    <a:pt x="72390" y="40957"/>
                    <a:pt x="72390" y="51435"/>
                  </a:cubicBezTo>
                  <a:lnTo>
                    <a:pt x="72390" y="67627"/>
                  </a:lnTo>
                  <a:lnTo>
                    <a:pt x="110490" y="67627"/>
                  </a:lnTo>
                  <a:cubicBezTo>
                    <a:pt x="114300" y="67627"/>
                    <a:pt x="115253" y="69532"/>
                    <a:pt x="114300" y="73342"/>
                  </a:cubicBezTo>
                  <a:lnTo>
                    <a:pt x="109538" y="99060"/>
                  </a:lnTo>
                  <a:cubicBezTo>
                    <a:pt x="108585" y="101917"/>
                    <a:pt x="106680" y="103823"/>
                    <a:pt x="103822" y="103823"/>
                  </a:cubicBezTo>
                  <a:lnTo>
                    <a:pt x="72390" y="103823"/>
                  </a:lnTo>
                  <a:lnTo>
                    <a:pt x="72390" y="237173"/>
                  </a:lnTo>
                  <a:cubicBezTo>
                    <a:pt x="72390" y="240982"/>
                    <a:pt x="70485" y="241935"/>
                    <a:pt x="67628" y="241935"/>
                  </a:cubicBezTo>
                  <a:lnTo>
                    <a:pt x="30480" y="241935"/>
                  </a:lnTo>
                  <a:cubicBezTo>
                    <a:pt x="27622" y="241935"/>
                    <a:pt x="25717" y="240030"/>
                    <a:pt x="25717" y="237173"/>
                  </a:cubicBezTo>
                  <a:lnTo>
                    <a:pt x="25717" y="103823"/>
                  </a:lnTo>
                  <a:lnTo>
                    <a:pt x="5715" y="103823"/>
                  </a:lnTo>
                  <a:cubicBezTo>
                    <a:pt x="1905" y="103823"/>
                    <a:pt x="0" y="101917"/>
                    <a:pt x="0" y="99060"/>
                  </a:cubicBezTo>
                  <a:lnTo>
                    <a:pt x="0" y="72390"/>
                  </a:lnTo>
                  <a:cubicBezTo>
                    <a:pt x="0" y="69532"/>
                    <a:pt x="1905" y="67627"/>
                    <a:pt x="5715" y="67627"/>
                  </a:cubicBezTo>
                  <a:lnTo>
                    <a:pt x="25717" y="67627"/>
                  </a:lnTo>
                  <a:lnTo>
                    <a:pt x="25717" y="43815"/>
                  </a:lnTo>
                  <a:cubicBezTo>
                    <a:pt x="25717" y="4763"/>
                    <a:pt x="52388" y="0"/>
                    <a:pt x="80010" y="0"/>
                  </a:cubicBezTo>
                  <a:cubicBezTo>
                    <a:pt x="91440" y="0"/>
                    <a:pt x="103822" y="952"/>
                    <a:pt x="115253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C9E2C3-5141-D356-2D45-B8ABE7B892B4}"/>
                </a:ext>
              </a:extLst>
            </p:cNvPr>
            <p:cNvSpPr/>
            <p:nvPr/>
          </p:nvSpPr>
          <p:spPr>
            <a:xfrm>
              <a:off x="10828531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8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3 w 154304"/>
                <a:gd name="connsiteY9" fmla="*/ 4763 h 176212"/>
                <a:gd name="connsiteX10" fmla="*/ 46673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3" y="1905"/>
                    <a:pt x="46673" y="4763"/>
                  </a:cubicBezTo>
                  <a:lnTo>
                    <a:pt x="46673" y="88583"/>
                  </a:lnTo>
                  <a:cubicBezTo>
                    <a:pt x="46673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8046B0-6954-CCCD-29AD-64739DFF564B}"/>
                </a:ext>
              </a:extLst>
            </p:cNvPr>
            <p:cNvSpPr/>
            <p:nvPr/>
          </p:nvSpPr>
          <p:spPr>
            <a:xfrm>
              <a:off x="10882330" y="633134"/>
              <a:ext cx="31934" cy="67968"/>
            </a:xfrm>
            <a:custGeom>
              <a:avLst/>
              <a:gdLst>
                <a:gd name="connsiteX0" fmla="*/ 64770 w 105727"/>
                <a:gd name="connsiteY0" fmla="*/ 243 h 225032"/>
                <a:gd name="connsiteX1" fmla="*/ 69533 w 105727"/>
                <a:gd name="connsiteY1" fmla="*/ 5005 h 225032"/>
                <a:gd name="connsiteX2" fmla="*/ 69533 w 105727"/>
                <a:gd name="connsiteY2" fmla="*/ 49773 h 225032"/>
                <a:gd name="connsiteX3" fmla="*/ 98108 w 105727"/>
                <a:gd name="connsiteY3" fmla="*/ 49773 h 225032"/>
                <a:gd name="connsiteX4" fmla="*/ 103823 w 105727"/>
                <a:gd name="connsiteY4" fmla="*/ 54535 h 225032"/>
                <a:gd name="connsiteX5" fmla="*/ 103823 w 105727"/>
                <a:gd name="connsiteY5" fmla="*/ 79300 h 225032"/>
                <a:gd name="connsiteX6" fmla="*/ 98108 w 105727"/>
                <a:gd name="connsiteY6" fmla="*/ 84063 h 225032"/>
                <a:gd name="connsiteX7" fmla="*/ 69533 w 105727"/>
                <a:gd name="connsiteY7" fmla="*/ 84063 h 225032"/>
                <a:gd name="connsiteX8" fmla="*/ 69533 w 105727"/>
                <a:gd name="connsiteY8" fmla="*/ 168835 h 225032"/>
                <a:gd name="connsiteX9" fmla="*/ 87630 w 105727"/>
                <a:gd name="connsiteY9" fmla="*/ 185028 h 225032"/>
                <a:gd name="connsiteX10" fmla="*/ 100013 w 105727"/>
                <a:gd name="connsiteY10" fmla="*/ 185028 h 225032"/>
                <a:gd name="connsiteX11" fmla="*/ 105728 w 105727"/>
                <a:gd name="connsiteY11" fmla="*/ 189790 h 225032"/>
                <a:gd name="connsiteX12" fmla="*/ 105728 w 105727"/>
                <a:gd name="connsiteY12" fmla="*/ 216460 h 225032"/>
                <a:gd name="connsiteX13" fmla="*/ 100965 w 105727"/>
                <a:gd name="connsiteY13" fmla="*/ 222175 h 225032"/>
                <a:gd name="connsiteX14" fmla="*/ 74295 w 105727"/>
                <a:gd name="connsiteY14" fmla="*/ 225033 h 225032"/>
                <a:gd name="connsiteX15" fmla="*/ 22860 w 105727"/>
                <a:gd name="connsiteY15" fmla="*/ 185028 h 225032"/>
                <a:gd name="connsiteX16" fmla="*/ 22860 w 105727"/>
                <a:gd name="connsiteY16" fmla="*/ 83110 h 225032"/>
                <a:gd name="connsiteX17" fmla="*/ 4763 w 105727"/>
                <a:gd name="connsiteY17" fmla="*/ 83110 h 225032"/>
                <a:gd name="connsiteX18" fmla="*/ 0 w 105727"/>
                <a:gd name="connsiteY18" fmla="*/ 78348 h 225032"/>
                <a:gd name="connsiteX19" fmla="*/ 0 w 105727"/>
                <a:gd name="connsiteY19" fmla="*/ 53583 h 225032"/>
                <a:gd name="connsiteX20" fmla="*/ 4763 w 105727"/>
                <a:gd name="connsiteY20" fmla="*/ 48820 h 225032"/>
                <a:gd name="connsiteX21" fmla="*/ 22860 w 105727"/>
                <a:gd name="connsiteY21" fmla="*/ 48820 h 225032"/>
                <a:gd name="connsiteX22" fmla="*/ 22860 w 105727"/>
                <a:gd name="connsiteY22" fmla="*/ 14530 h 225032"/>
                <a:gd name="connsiteX23" fmla="*/ 27623 w 105727"/>
                <a:gd name="connsiteY23" fmla="*/ 9768 h 225032"/>
                <a:gd name="connsiteX24" fmla="*/ 64770 w 105727"/>
                <a:gd name="connsiteY24" fmla="*/ 243 h 22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727" h="225032">
                  <a:moveTo>
                    <a:pt x="64770" y="243"/>
                  </a:moveTo>
                  <a:cubicBezTo>
                    <a:pt x="67628" y="-710"/>
                    <a:pt x="69533" y="1195"/>
                    <a:pt x="69533" y="5005"/>
                  </a:cubicBezTo>
                  <a:lnTo>
                    <a:pt x="69533" y="49773"/>
                  </a:lnTo>
                  <a:lnTo>
                    <a:pt x="98108" y="49773"/>
                  </a:lnTo>
                  <a:cubicBezTo>
                    <a:pt x="101918" y="49773"/>
                    <a:pt x="103823" y="51678"/>
                    <a:pt x="103823" y="54535"/>
                  </a:cubicBezTo>
                  <a:lnTo>
                    <a:pt x="103823" y="79300"/>
                  </a:lnTo>
                  <a:cubicBezTo>
                    <a:pt x="103823" y="82158"/>
                    <a:pt x="101918" y="84063"/>
                    <a:pt x="98108" y="84063"/>
                  </a:cubicBezTo>
                  <a:lnTo>
                    <a:pt x="69533" y="84063"/>
                  </a:lnTo>
                  <a:lnTo>
                    <a:pt x="69533" y="168835"/>
                  </a:lnTo>
                  <a:cubicBezTo>
                    <a:pt x="69533" y="182170"/>
                    <a:pt x="74295" y="185028"/>
                    <a:pt x="87630" y="185028"/>
                  </a:cubicBezTo>
                  <a:lnTo>
                    <a:pt x="100013" y="185028"/>
                  </a:lnTo>
                  <a:cubicBezTo>
                    <a:pt x="103823" y="185028"/>
                    <a:pt x="105728" y="185980"/>
                    <a:pt x="105728" y="189790"/>
                  </a:cubicBezTo>
                  <a:lnTo>
                    <a:pt x="105728" y="216460"/>
                  </a:lnTo>
                  <a:cubicBezTo>
                    <a:pt x="105728" y="220270"/>
                    <a:pt x="103823" y="222175"/>
                    <a:pt x="100965" y="222175"/>
                  </a:cubicBezTo>
                  <a:cubicBezTo>
                    <a:pt x="90488" y="224080"/>
                    <a:pt x="80963" y="225033"/>
                    <a:pt x="74295" y="225033"/>
                  </a:cubicBezTo>
                  <a:cubicBezTo>
                    <a:pt x="47625" y="225033"/>
                    <a:pt x="22860" y="224080"/>
                    <a:pt x="22860" y="185028"/>
                  </a:cubicBezTo>
                  <a:lnTo>
                    <a:pt x="22860" y="83110"/>
                  </a:lnTo>
                  <a:lnTo>
                    <a:pt x="4763" y="83110"/>
                  </a:lnTo>
                  <a:cubicBezTo>
                    <a:pt x="953" y="83110"/>
                    <a:pt x="0" y="81205"/>
                    <a:pt x="0" y="78348"/>
                  </a:cubicBezTo>
                  <a:lnTo>
                    <a:pt x="0" y="53583"/>
                  </a:lnTo>
                  <a:cubicBezTo>
                    <a:pt x="0" y="50725"/>
                    <a:pt x="1905" y="48820"/>
                    <a:pt x="4763" y="48820"/>
                  </a:cubicBezTo>
                  <a:lnTo>
                    <a:pt x="22860" y="48820"/>
                  </a:lnTo>
                  <a:lnTo>
                    <a:pt x="22860" y="14530"/>
                  </a:lnTo>
                  <a:cubicBezTo>
                    <a:pt x="22860" y="11673"/>
                    <a:pt x="23813" y="9768"/>
                    <a:pt x="27623" y="9768"/>
                  </a:cubicBezTo>
                  <a:lnTo>
                    <a:pt x="64770" y="243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F78702D-9A87-8C17-1EA0-6578B0AE128E}"/>
                </a:ext>
              </a:extLst>
            </p:cNvPr>
            <p:cNvSpPr/>
            <p:nvPr/>
          </p:nvSpPr>
          <p:spPr>
            <a:xfrm>
              <a:off x="10921456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7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2 w 154304"/>
                <a:gd name="connsiteY9" fmla="*/ 4763 h 176212"/>
                <a:gd name="connsiteX10" fmla="*/ 46672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7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A4A1364-57CD-D8DA-9B68-A9A4060A9251}"/>
                </a:ext>
              </a:extLst>
            </p:cNvPr>
            <p:cNvSpPr/>
            <p:nvPr/>
          </p:nvSpPr>
          <p:spPr>
            <a:xfrm>
              <a:off x="10978994" y="647305"/>
              <a:ext cx="31071" cy="53223"/>
            </a:xfrm>
            <a:custGeom>
              <a:avLst/>
              <a:gdLst>
                <a:gd name="connsiteX0" fmla="*/ 98108 w 102870"/>
                <a:gd name="connsiteY0" fmla="*/ 2857 h 176212"/>
                <a:gd name="connsiteX1" fmla="*/ 102870 w 102870"/>
                <a:gd name="connsiteY1" fmla="*/ 9525 h 176212"/>
                <a:gd name="connsiteX2" fmla="*/ 102870 w 102870"/>
                <a:gd name="connsiteY2" fmla="*/ 35242 h 176212"/>
                <a:gd name="connsiteX3" fmla="*/ 97155 w 102870"/>
                <a:gd name="connsiteY3" fmla="*/ 40005 h 176212"/>
                <a:gd name="connsiteX4" fmla="*/ 67628 w 102870"/>
                <a:gd name="connsiteY4" fmla="*/ 40005 h 176212"/>
                <a:gd name="connsiteX5" fmla="*/ 45720 w 102870"/>
                <a:gd name="connsiteY5" fmla="*/ 56198 h 176212"/>
                <a:gd name="connsiteX6" fmla="*/ 45720 w 102870"/>
                <a:gd name="connsiteY6" fmla="*/ 171450 h 176212"/>
                <a:gd name="connsiteX7" fmla="*/ 40958 w 102870"/>
                <a:gd name="connsiteY7" fmla="*/ 176213 h 176212"/>
                <a:gd name="connsiteX8" fmla="*/ 4763 w 102870"/>
                <a:gd name="connsiteY8" fmla="*/ 176213 h 176212"/>
                <a:gd name="connsiteX9" fmla="*/ 0 w 102870"/>
                <a:gd name="connsiteY9" fmla="*/ 171450 h 176212"/>
                <a:gd name="connsiteX10" fmla="*/ 0 w 102870"/>
                <a:gd name="connsiteY10" fmla="*/ 43815 h 176212"/>
                <a:gd name="connsiteX11" fmla="*/ 56197 w 102870"/>
                <a:gd name="connsiteY11" fmla="*/ 0 h 176212"/>
                <a:gd name="connsiteX12" fmla="*/ 98108 w 102870"/>
                <a:gd name="connsiteY12" fmla="*/ 285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70" h="176212">
                  <a:moveTo>
                    <a:pt x="98108" y="2857"/>
                  </a:moveTo>
                  <a:cubicBezTo>
                    <a:pt x="101917" y="3810"/>
                    <a:pt x="102870" y="4763"/>
                    <a:pt x="102870" y="9525"/>
                  </a:cubicBezTo>
                  <a:lnTo>
                    <a:pt x="102870" y="35242"/>
                  </a:lnTo>
                  <a:cubicBezTo>
                    <a:pt x="102870" y="38100"/>
                    <a:pt x="100965" y="40005"/>
                    <a:pt x="97155" y="40005"/>
                  </a:cubicBezTo>
                  <a:lnTo>
                    <a:pt x="67628" y="40005"/>
                  </a:lnTo>
                  <a:cubicBezTo>
                    <a:pt x="51435" y="40005"/>
                    <a:pt x="45720" y="42863"/>
                    <a:pt x="45720" y="56198"/>
                  </a:cubicBezTo>
                  <a:lnTo>
                    <a:pt x="45720" y="171450"/>
                  </a:lnTo>
                  <a:cubicBezTo>
                    <a:pt x="45720" y="175260"/>
                    <a:pt x="43815" y="176213"/>
                    <a:pt x="40958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43815"/>
                  </a:lnTo>
                  <a:cubicBezTo>
                    <a:pt x="0" y="4763"/>
                    <a:pt x="27622" y="0"/>
                    <a:pt x="56197" y="0"/>
                  </a:cubicBezTo>
                  <a:cubicBezTo>
                    <a:pt x="65722" y="0"/>
                    <a:pt x="86678" y="952"/>
                    <a:pt x="98108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A894E5-FA8A-1588-8ABF-AF3637A9F7AF}"/>
                </a:ext>
              </a:extLst>
            </p:cNvPr>
            <p:cNvSpPr/>
            <p:nvPr/>
          </p:nvSpPr>
          <p:spPr>
            <a:xfrm>
              <a:off x="11015531" y="647581"/>
              <a:ext cx="46318" cy="53521"/>
            </a:xfrm>
            <a:custGeom>
              <a:avLst/>
              <a:gdLst>
                <a:gd name="connsiteX0" fmla="*/ 153353 w 153352"/>
                <a:gd name="connsiteY0" fmla="*/ 85762 h 177201"/>
                <a:gd name="connsiteX1" fmla="*/ 153353 w 153352"/>
                <a:gd name="connsiteY1" fmla="*/ 95287 h 177201"/>
                <a:gd name="connsiteX2" fmla="*/ 143828 w 153352"/>
                <a:gd name="connsiteY2" fmla="*/ 103860 h 177201"/>
                <a:gd name="connsiteX3" fmla="*/ 46673 w 153352"/>
                <a:gd name="connsiteY3" fmla="*/ 103860 h 177201"/>
                <a:gd name="connsiteX4" fmla="*/ 81915 w 153352"/>
                <a:gd name="connsiteY4" fmla="*/ 137197 h 177201"/>
                <a:gd name="connsiteX5" fmla="*/ 137160 w 153352"/>
                <a:gd name="connsiteY5" fmla="*/ 137197 h 177201"/>
                <a:gd name="connsiteX6" fmla="*/ 141923 w 153352"/>
                <a:gd name="connsiteY6" fmla="*/ 141960 h 177201"/>
                <a:gd name="connsiteX7" fmla="*/ 141923 w 153352"/>
                <a:gd name="connsiteY7" fmla="*/ 167677 h 177201"/>
                <a:gd name="connsiteX8" fmla="*/ 137160 w 153352"/>
                <a:gd name="connsiteY8" fmla="*/ 172439 h 177201"/>
                <a:gd name="connsiteX9" fmla="*/ 78105 w 153352"/>
                <a:gd name="connsiteY9" fmla="*/ 177202 h 177201"/>
                <a:gd name="connsiteX10" fmla="*/ 0 w 153352"/>
                <a:gd name="connsiteY10" fmla="*/ 88620 h 177201"/>
                <a:gd name="connsiteX11" fmla="*/ 78105 w 153352"/>
                <a:gd name="connsiteY11" fmla="*/ 37 h 177201"/>
                <a:gd name="connsiteX12" fmla="*/ 153353 w 153352"/>
                <a:gd name="connsiteY12" fmla="*/ 85762 h 177201"/>
                <a:gd name="connsiteX13" fmla="*/ 45720 w 153352"/>
                <a:gd name="connsiteY13" fmla="*/ 73379 h 177201"/>
                <a:gd name="connsiteX14" fmla="*/ 107633 w 153352"/>
                <a:gd name="connsiteY14" fmla="*/ 73379 h 177201"/>
                <a:gd name="connsiteX15" fmla="*/ 77153 w 153352"/>
                <a:gd name="connsiteY15" fmla="*/ 39089 h 177201"/>
                <a:gd name="connsiteX16" fmla="*/ 45720 w 153352"/>
                <a:gd name="connsiteY16" fmla="*/ 73379 h 17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77201">
                  <a:moveTo>
                    <a:pt x="153353" y="85762"/>
                  </a:moveTo>
                  <a:lnTo>
                    <a:pt x="153353" y="95287"/>
                  </a:lnTo>
                  <a:cubicBezTo>
                    <a:pt x="153353" y="101954"/>
                    <a:pt x="151448" y="103860"/>
                    <a:pt x="143828" y="103860"/>
                  </a:cubicBezTo>
                  <a:lnTo>
                    <a:pt x="46673" y="103860"/>
                  </a:lnTo>
                  <a:cubicBezTo>
                    <a:pt x="47625" y="131482"/>
                    <a:pt x="54292" y="137197"/>
                    <a:pt x="81915" y="137197"/>
                  </a:cubicBezTo>
                  <a:lnTo>
                    <a:pt x="137160" y="137197"/>
                  </a:lnTo>
                  <a:cubicBezTo>
                    <a:pt x="140017" y="137197"/>
                    <a:pt x="141923" y="139102"/>
                    <a:pt x="141923" y="141960"/>
                  </a:cubicBezTo>
                  <a:lnTo>
                    <a:pt x="141923" y="167677"/>
                  </a:lnTo>
                  <a:cubicBezTo>
                    <a:pt x="141923" y="171487"/>
                    <a:pt x="140017" y="172439"/>
                    <a:pt x="137160" y="172439"/>
                  </a:cubicBezTo>
                  <a:cubicBezTo>
                    <a:pt x="120967" y="176250"/>
                    <a:pt x="98108" y="177202"/>
                    <a:pt x="78105" y="177202"/>
                  </a:cubicBezTo>
                  <a:cubicBezTo>
                    <a:pt x="15240" y="177202"/>
                    <a:pt x="0" y="159104"/>
                    <a:pt x="0" y="88620"/>
                  </a:cubicBezTo>
                  <a:cubicBezTo>
                    <a:pt x="0" y="17182"/>
                    <a:pt x="15240" y="37"/>
                    <a:pt x="78105" y="37"/>
                  </a:cubicBezTo>
                  <a:cubicBezTo>
                    <a:pt x="138113" y="-915"/>
                    <a:pt x="153353" y="16229"/>
                    <a:pt x="153353" y="85762"/>
                  </a:cubicBezTo>
                  <a:close/>
                  <a:moveTo>
                    <a:pt x="45720" y="73379"/>
                  </a:moveTo>
                  <a:lnTo>
                    <a:pt x="107633" y="73379"/>
                  </a:lnTo>
                  <a:cubicBezTo>
                    <a:pt x="107633" y="45757"/>
                    <a:pt x="100013" y="39089"/>
                    <a:pt x="77153" y="39089"/>
                  </a:cubicBezTo>
                  <a:cubicBezTo>
                    <a:pt x="54292" y="39089"/>
                    <a:pt x="46673" y="45757"/>
                    <a:pt x="45720" y="73379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4C9624B-F8E3-85AA-2986-0909FE925255}"/>
                </a:ext>
              </a:extLst>
            </p:cNvPr>
            <p:cNvSpPr/>
            <p:nvPr/>
          </p:nvSpPr>
          <p:spPr>
            <a:xfrm>
              <a:off x="11087350" y="649031"/>
              <a:ext cx="72705" cy="51784"/>
            </a:xfrm>
            <a:custGeom>
              <a:avLst/>
              <a:gdLst>
                <a:gd name="connsiteX0" fmla="*/ 236563 w 240716"/>
                <a:gd name="connsiteY0" fmla="*/ 0 h 171450"/>
                <a:gd name="connsiteX1" fmla="*/ 240373 w 240716"/>
                <a:gd name="connsiteY1" fmla="*/ 4763 h 171450"/>
                <a:gd name="connsiteX2" fmla="*/ 212751 w 240716"/>
                <a:gd name="connsiteY2" fmla="*/ 136208 h 171450"/>
                <a:gd name="connsiteX3" fmla="*/ 176556 w 240716"/>
                <a:gd name="connsiteY3" fmla="*/ 171450 h 171450"/>
                <a:gd name="connsiteX4" fmla="*/ 140361 w 240716"/>
                <a:gd name="connsiteY4" fmla="*/ 136208 h 171450"/>
                <a:gd name="connsiteX5" fmla="*/ 120358 w 240716"/>
                <a:gd name="connsiteY5" fmla="*/ 49530 h 171450"/>
                <a:gd name="connsiteX6" fmla="*/ 100356 w 240716"/>
                <a:gd name="connsiteY6" fmla="*/ 136208 h 171450"/>
                <a:gd name="connsiteX7" fmla="*/ 64161 w 240716"/>
                <a:gd name="connsiteY7" fmla="*/ 171450 h 171450"/>
                <a:gd name="connsiteX8" fmla="*/ 27966 w 240716"/>
                <a:gd name="connsiteY8" fmla="*/ 136208 h 171450"/>
                <a:gd name="connsiteX9" fmla="*/ 344 w 240716"/>
                <a:gd name="connsiteY9" fmla="*/ 4763 h 171450"/>
                <a:gd name="connsiteX10" fmla="*/ 4154 w 240716"/>
                <a:gd name="connsiteY10" fmla="*/ 0 h 171450"/>
                <a:gd name="connsiteX11" fmla="*/ 27013 w 240716"/>
                <a:gd name="connsiteY11" fmla="*/ 0 h 171450"/>
                <a:gd name="connsiteX12" fmla="*/ 30823 w 240716"/>
                <a:gd name="connsiteY12" fmla="*/ 4763 h 171450"/>
                <a:gd name="connsiteX13" fmla="*/ 56541 w 240716"/>
                <a:gd name="connsiteY13" fmla="*/ 132398 h 171450"/>
                <a:gd name="connsiteX14" fmla="*/ 65113 w 240716"/>
                <a:gd name="connsiteY14" fmla="*/ 143827 h 171450"/>
                <a:gd name="connsiteX15" fmla="*/ 73686 w 240716"/>
                <a:gd name="connsiteY15" fmla="*/ 132398 h 171450"/>
                <a:gd name="connsiteX16" fmla="*/ 103213 w 240716"/>
                <a:gd name="connsiteY16" fmla="*/ 9525 h 171450"/>
                <a:gd name="connsiteX17" fmla="*/ 107976 w 240716"/>
                <a:gd name="connsiteY17" fmla="*/ 4763 h 171450"/>
                <a:gd name="connsiteX18" fmla="*/ 133694 w 240716"/>
                <a:gd name="connsiteY18" fmla="*/ 4763 h 171450"/>
                <a:gd name="connsiteX19" fmla="*/ 138456 w 240716"/>
                <a:gd name="connsiteY19" fmla="*/ 9525 h 171450"/>
                <a:gd name="connsiteX20" fmla="*/ 168936 w 240716"/>
                <a:gd name="connsiteY20" fmla="*/ 132398 h 171450"/>
                <a:gd name="connsiteX21" fmla="*/ 177508 w 240716"/>
                <a:gd name="connsiteY21" fmla="*/ 143827 h 171450"/>
                <a:gd name="connsiteX22" fmla="*/ 186081 w 240716"/>
                <a:gd name="connsiteY22" fmla="*/ 132398 h 171450"/>
                <a:gd name="connsiteX23" fmla="*/ 211798 w 240716"/>
                <a:gd name="connsiteY23" fmla="*/ 4763 h 171450"/>
                <a:gd name="connsiteX24" fmla="*/ 215608 w 240716"/>
                <a:gd name="connsiteY24" fmla="*/ 0 h 171450"/>
                <a:gd name="connsiteX25" fmla="*/ 236563 w 240716"/>
                <a:gd name="connsiteY2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0716" h="171450">
                  <a:moveTo>
                    <a:pt x="236563" y="0"/>
                  </a:moveTo>
                  <a:cubicBezTo>
                    <a:pt x="240373" y="0"/>
                    <a:pt x="241326" y="952"/>
                    <a:pt x="240373" y="4763"/>
                  </a:cubicBezTo>
                  <a:lnTo>
                    <a:pt x="212751" y="136208"/>
                  </a:lnTo>
                  <a:cubicBezTo>
                    <a:pt x="206083" y="166688"/>
                    <a:pt x="201321" y="171450"/>
                    <a:pt x="176556" y="171450"/>
                  </a:cubicBezTo>
                  <a:cubicBezTo>
                    <a:pt x="148933" y="171450"/>
                    <a:pt x="147981" y="167640"/>
                    <a:pt x="140361" y="136208"/>
                  </a:cubicBezTo>
                  <a:lnTo>
                    <a:pt x="120358" y="49530"/>
                  </a:lnTo>
                  <a:lnTo>
                    <a:pt x="100356" y="136208"/>
                  </a:lnTo>
                  <a:cubicBezTo>
                    <a:pt x="92736" y="167640"/>
                    <a:pt x="91783" y="171450"/>
                    <a:pt x="64161" y="171450"/>
                  </a:cubicBezTo>
                  <a:cubicBezTo>
                    <a:pt x="39396" y="171450"/>
                    <a:pt x="34633" y="166688"/>
                    <a:pt x="27966" y="136208"/>
                  </a:cubicBezTo>
                  <a:lnTo>
                    <a:pt x="344" y="4763"/>
                  </a:lnTo>
                  <a:cubicBezTo>
                    <a:pt x="-609" y="952"/>
                    <a:pt x="344" y="0"/>
                    <a:pt x="4154" y="0"/>
                  </a:cubicBezTo>
                  <a:lnTo>
                    <a:pt x="27013" y="0"/>
                  </a:lnTo>
                  <a:cubicBezTo>
                    <a:pt x="28919" y="0"/>
                    <a:pt x="29871" y="952"/>
                    <a:pt x="30823" y="4763"/>
                  </a:cubicBezTo>
                  <a:lnTo>
                    <a:pt x="56541" y="132398"/>
                  </a:lnTo>
                  <a:cubicBezTo>
                    <a:pt x="59398" y="142875"/>
                    <a:pt x="61304" y="143827"/>
                    <a:pt x="65113" y="143827"/>
                  </a:cubicBezTo>
                  <a:cubicBezTo>
                    <a:pt x="70829" y="143827"/>
                    <a:pt x="70829" y="142875"/>
                    <a:pt x="73686" y="132398"/>
                  </a:cubicBezTo>
                  <a:lnTo>
                    <a:pt x="103213" y="9525"/>
                  </a:lnTo>
                  <a:cubicBezTo>
                    <a:pt x="104166" y="5715"/>
                    <a:pt x="105119" y="4763"/>
                    <a:pt x="107976" y="4763"/>
                  </a:cubicBezTo>
                  <a:lnTo>
                    <a:pt x="133694" y="4763"/>
                  </a:lnTo>
                  <a:cubicBezTo>
                    <a:pt x="136551" y="4763"/>
                    <a:pt x="137504" y="5715"/>
                    <a:pt x="138456" y="9525"/>
                  </a:cubicBezTo>
                  <a:lnTo>
                    <a:pt x="168936" y="132398"/>
                  </a:lnTo>
                  <a:cubicBezTo>
                    <a:pt x="171794" y="142875"/>
                    <a:pt x="171794" y="143827"/>
                    <a:pt x="177508" y="143827"/>
                  </a:cubicBezTo>
                  <a:cubicBezTo>
                    <a:pt x="181319" y="143827"/>
                    <a:pt x="183223" y="142875"/>
                    <a:pt x="186081" y="132398"/>
                  </a:cubicBezTo>
                  <a:lnTo>
                    <a:pt x="211798" y="4763"/>
                  </a:lnTo>
                  <a:cubicBezTo>
                    <a:pt x="212751" y="952"/>
                    <a:pt x="213704" y="0"/>
                    <a:pt x="215608" y="0"/>
                  </a:cubicBezTo>
                  <a:lnTo>
                    <a:pt x="236563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DCEE73-CC6A-8C17-C7AF-36766DEA51D9}"/>
                </a:ext>
              </a:extLst>
            </p:cNvPr>
            <p:cNvSpPr/>
            <p:nvPr/>
          </p:nvSpPr>
          <p:spPr>
            <a:xfrm>
              <a:off x="11167719" y="648168"/>
              <a:ext cx="42578" cy="52360"/>
            </a:xfrm>
            <a:custGeom>
              <a:avLst/>
              <a:gdLst>
                <a:gd name="connsiteX0" fmla="*/ 140970 w 140969"/>
                <a:gd name="connsiteY0" fmla="*/ 82868 h 173355"/>
                <a:gd name="connsiteX1" fmla="*/ 140970 w 140969"/>
                <a:gd name="connsiteY1" fmla="*/ 91440 h 173355"/>
                <a:gd name="connsiteX2" fmla="*/ 129540 w 140969"/>
                <a:gd name="connsiteY2" fmla="*/ 100013 h 173355"/>
                <a:gd name="connsiteX3" fmla="*/ 30480 w 140969"/>
                <a:gd name="connsiteY3" fmla="*/ 100013 h 173355"/>
                <a:gd name="connsiteX4" fmla="*/ 71438 w 140969"/>
                <a:gd name="connsiteY4" fmla="*/ 147638 h 173355"/>
                <a:gd name="connsiteX5" fmla="*/ 122872 w 140969"/>
                <a:gd name="connsiteY5" fmla="*/ 147638 h 173355"/>
                <a:gd name="connsiteX6" fmla="*/ 127635 w 140969"/>
                <a:gd name="connsiteY6" fmla="*/ 152400 h 173355"/>
                <a:gd name="connsiteX7" fmla="*/ 127635 w 140969"/>
                <a:gd name="connsiteY7" fmla="*/ 165735 h 173355"/>
                <a:gd name="connsiteX8" fmla="*/ 122872 w 140969"/>
                <a:gd name="connsiteY8" fmla="*/ 170498 h 173355"/>
                <a:gd name="connsiteX9" fmla="*/ 70485 w 140969"/>
                <a:gd name="connsiteY9" fmla="*/ 173355 h 173355"/>
                <a:gd name="connsiteX10" fmla="*/ 0 w 140969"/>
                <a:gd name="connsiteY10" fmla="*/ 86678 h 173355"/>
                <a:gd name="connsiteX11" fmla="*/ 70485 w 140969"/>
                <a:gd name="connsiteY11" fmla="*/ 0 h 173355"/>
                <a:gd name="connsiteX12" fmla="*/ 140970 w 140969"/>
                <a:gd name="connsiteY12" fmla="*/ 82868 h 173355"/>
                <a:gd name="connsiteX13" fmla="*/ 30480 w 140969"/>
                <a:gd name="connsiteY13" fmla="*/ 76200 h 173355"/>
                <a:gd name="connsiteX14" fmla="*/ 111442 w 140969"/>
                <a:gd name="connsiteY14" fmla="*/ 76200 h 173355"/>
                <a:gd name="connsiteX15" fmla="*/ 72390 w 140969"/>
                <a:gd name="connsiteY15" fmla="*/ 26670 h 173355"/>
                <a:gd name="connsiteX16" fmla="*/ 30480 w 140969"/>
                <a:gd name="connsiteY16" fmla="*/ 76200 h 1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969" h="173355">
                  <a:moveTo>
                    <a:pt x="140970" y="82868"/>
                  </a:moveTo>
                  <a:lnTo>
                    <a:pt x="140970" y="91440"/>
                  </a:lnTo>
                  <a:cubicBezTo>
                    <a:pt x="140970" y="98108"/>
                    <a:pt x="139065" y="100013"/>
                    <a:pt x="129540" y="100013"/>
                  </a:cubicBezTo>
                  <a:lnTo>
                    <a:pt x="30480" y="100013"/>
                  </a:lnTo>
                  <a:cubicBezTo>
                    <a:pt x="31432" y="138113"/>
                    <a:pt x="38100" y="147638"/>
                    <a:pt x="71438" y="147638"/>
                  </a:cubicBezTo>
                  <a:lnTo>
                    <a:pt x="122872" y="147638"/>
                  </a:lnTo>
                  <a:cubicBezTo>
                    <a:pt x="125730" y="147638"/>
                    <a:pt x="127635" y="149543"/>
                    <a:pt x="127635" y="152400"/>
                  </a:cubicBezTo>
                  <a:lnTo>
                    <a:pt x="127635" y="165735"/>
                  </a:lnTo>
                  <a:cubicBezTo>
                    <a:pt x="127635" y="168593"/>
                    <a:pt x="125730" y="170498"/>
                    <a:pt x="122872" y="170498"/>
                  </a:cubicBezTo>
                  <a:cubicBezTo>
                    <a:pt x="106680" y="172403"/>
                    <a:pt x="89535" y="173355"/>
                    <a:pt x="70485" y="173355"/>
                  </a:cubicBezTo>
                  <a:cubicBezTo>
                    <a:pt x="12382" y="173355"/>
                    <a:pt x="0" y="156210"/>
                    <a:pt x="0" y="86678"/>
                  </a:cubicBezTo>
                  <a:cubicBezTo>
                    <a:pt x="0" y="17145"/>
                    <a:pt x="12382" y="0"/>
                    <a:pt x="70485" y="0"/>
                  </a:cubicBezTo>
                  <a:cubicBezTo>
                    <a:pt x="126682" y="953"/>
                    <a:pt x="140017" y="17145"/>
                    <a:pt x="140970" y="82868"/>
                  </a:cubicBezTo>
                  <a:close/>
                  <a:moveTo>
                    <a:pt x="30480" y="76200"/>
                  </a:moveTo>
                  <a:lnTo>
                    <a:pt x="111442" y="76200"/>
                  </a:lnTo>
                  <a:cubicBezTo>
                    <a:pt x="110490" y="37148"/>
                    <a:pt x="103822" y="26670"/>
                    <a:pt x="72390" y="26670"/>
                  </a:cubicBezTo>
                  <a:cubicBezTo>
                    <a:pt x="38100" y="26670"/>
                    <a:pt x="31432" y="37148"/>
                    <a:pt x="30480" y="762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3A7474-0526-F336-D568-0F40AB0EDE87}"/>
                </a:ext>
              </a:extLst>
            </p:cNvPr>
            <p:cNvSpPr/>
            <p:nvPr/>
          </p:nvSpPr>
          <p:spPr>
            <a:xfrm>
              <a:off x="11240217" y="648630"/>
              <a:ext cx="37687" cy="52472"/>
            </a:xfrm>
            <a:custGeom>
              <a:avLst/>
              <a:gdLst>
                <a:gd name="connsiteX0" fmla="*/ 120015 w 124777"/>
                <a:gd name="connsiteY0" fmla="*/ 2279 h 173728"/>
                <a:gd name="connsiteX1" fmla="*/ 124778 w 124777"/>
                <a:gd name="connsiteY1" fmla="*/ 7994 h 173728"/>
                <a:gd name="connsiteX2" fmla="*/ 124778 w 124777"/>
                <a:gd name="connsiteY2" fmla="*/ 21329 h 173728"/>
                <a:gd name="connsiteX3" fmla="*/ 120015 w 124777"/>
                <a:gd name="connsiteY3" fmla="*/ 26091 h 173728"/>
                <a:gd name="connsiteX4" fmla="*/ 73343 w 124777"/>
                <a:gd name="connsiteY4" fmla="*/ 26091 h 173728"/>
                <a:gd name="connsiteX5" fmla="*/ 31433 w 124777"/>
                <a:gd name="connsiteY5" fmla="*/ 87051 h 173728"/>
                <a:gd name="connsiteX6" fmla="*/ 73343 w 124777"/>
                <a:gd name="connsiteY6" fmla="*/ 147059 h 173728"/>
                <a:gd name="connsiteX7" fmla="*/ 120015 w 124777"/>
                <a:gd name="connsiteY7" fmla="*/ 147059 h 173728"/>
                <a:gd name="connsiteX8" fmla="*/ 124778 w 124777"/>
                <a:gd name="connsiteY8" fmla="*/ 151821 h 173728"/>
                <a:gd name="connsiteX9" fmla="*/ 124778 w 124777"/>
                <a:gd name="connsiteY9" fmla="*/ 165156 h 173728"/>
                <a:gd name="connsiteX10" fmla="*/ 120015 w 124777"/>
                <a:gd name="connsiteY10" fmla="*/ 170871 h 173728"/>
                <a:gd name="connsiteX11" fmla="*/ 72390 w 124777"/>
                <a:gd name="connsiteY11" fmla="*/ 173729 h 173728"/>
                <a:gd name="connsiteX12" fmla="*/ 0 w 124777"/>
                <a:gd name="connsiteY12" fmla="*/ 87051 h 173728"/>
                <a:gd name="connsiteX13" fmla="*/ 72390 w 124777"/>
                <a:gd name="connsiteY13" fmla="*/ 374 h 173728"/>
                <a:gd name="connsiteX14" fmla="*/ 120015 w 124777"/>
                <a:gd name="connsiteY14" fmla="*/ 2279 h 17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777" h="173728">
                  <a:moveTo>
                    <a:pt x="120015" y="2279"/>
                  </a:moveTo>
                  <a:cubicBezTo>
                    <a:pt x="122873" y="2279"/>
                    <a:pt x="124778" y="4184"/>
                    <a:pt x="124778" y="7994"/>
                  </a:cubicBezTo>
                  <a:lnTo>
                    <a:pt x="124778" y="21329"/>
                  </a:lnTo>
                  <a:cubicBezTo>
                    <a:pt x="124778" y="24186"/>
                    <a:pt x="122873" y="26091"/>
                    <a:pt x="120015" y="26091"/>
                  </a:cubicBezTo>
                  <a:lnTo>
                    <a:pt x="73343" y="26091"/>
                  </a:lnTo>
                  <a:cubicBezTo>
                    <a:pt x="36195" y="26091"/>
                    <a:pt x="31433" y="38474"/>
                    <a:pt x="31433" y="87051"/>
                  </a:cubicBezTo>
                  <a:cubicBezTo>
                    <a:pt x="31433" y="135629"/>
                    <a:pt x="36195" y="147059"/>
                    <a:pt x="73343" y="147059"/>
                  </a:cubicBezTo>
                  <a:lnTo>
                    <a:pt x="120015" y="147059"/>
                  </a:lnTo>
                  <a:cubicBezTo>
                    <a:pt x="122873" y="147059"/>
                    <a:pt x="124778" y="148964"/>
                    <a:pt x="124778" y="151821"/>
                  </a:cubicBezTo>
                  <a:lnTo>
                    <a:pt x="124778" y="165156"/>
                  </a:lnTo>
                  <a:cubicBezTo>
                    <a:pt x="124778" y="168014"/>
                    <a:pt x="122873" y="169919"/>
                    <a:pt x="120015" y="170871"/>
                  </a:cubicBezTo>
                  <a:cubicBezTo>
                    <a:pt x="103823" y="172776"/>
                    <a:pt x="85725" y="173729"/>
                    <a:pt x="72390" y="173729"/>
                  </a:cubicBezTo>
                  <a:cubicBezTo>
                    <a:pt x="12383" y="173729"/>
                    <a:pt x="0" y="156584"/>
                    <a:pt x="0" y="87051"/>
                  </a:cubicBezTo>
                  <a:cubicBezTo>
                    <a:pt x="0" y="17519"/>
                    <a:pt x="11430" y="374"/>
                    <a:pt x="72390" y="374"/>
                  </a:cubicBezTo>
                  <a:cubicBezTo>
                    <a:pt x="85725" y="-579"/>
                    <a:pt x="103823" y="374"/>
                    <a:pt x="120015" y="227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D2D0CE5-2CBA-3650-ABC4-CDD58FB224C4}"/>
                </a:ext>
              </a:extLst>
            </p:cNvPr>
            <p:cNvSpPr/>
            <p:nvPr/>
          </p:nvSpPr>
          <p:spPr>
            <a:xfrm>
              <a:off x="11284522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49888E-934F-9B0B-2700-EF369D38D6F1}"/>
                </a:ext>
              </a:extLst>
            </p:cNvPr>
            <p:cNvSpPr/>
            <p:nvPr/>
          </p:nvSpPr>
          <p:spPr>
            <a:xfrm>
              <a:off x="11337169" y="648719"/>
              <a:ext cx="43154" cy="51521"/>
            </a:xfrm>
            <a:custGeom>
              <a:avLst/>
              <a:gdLst>
                <a:gd name="connsiteX0" fmla="*/ 142875 w 142875"/>
                <a:gd name="connsiteY0" fmla="*/ 71517 h 170577"/>
                <a:gd name="connsiteX1" fmla="*/ 142875 w 142875"/>
                <a:gd name="connsiteY1" fmla="*/ 165815 h 170577"/>
                <a:gd name="connsiteX2" fmla="*/ 137160 w 142875"/>
                <a:gd name="connsiteY2" fmla="*/ 170577 h 170577"/>
                <a:gd name="connsiteX3" fmla="*/ 117157 w 142875"/>
                <a:gd name="connsiteY3" fmla="*/ 170577 h 170577"/>
                <a:gd name="connsiteX4" fmla="*/ 112395 w 142875"/>
                <a:gd name="connsiteY4" fmla="*/ 165815 h 170577"/>
                <a:gd name="connsiteX5" fmla="*/ 112395 w 142875"/>
                <a:gd name="connsiteY5" fmla="*/ 74375 h 170577"/>
                <a:gd name="connsiteX6" fmla="*/ 73343 w 142875"/>
                <a:gd name="connsiteY6" fmla="*/ 24845 h 170577"/>
                <a:gd name="connsiteX7" fmla="*/ 30480 w 142875"/>
                <a:gd name="connsiteY7" fmla="*/ 24845 h 170577"/>
                <a:gd name="connsiteX8" fmla="*/ 30480 w 142875"/>
                <a:gd name="connsiteY8" fmla="*/ 165815 h 170577"/>
                <a:gd name="connsiteX9" fmla="*/ 25718 w 142875"/>
                <a:gd name="connsiteY9" fmla="*/ 170577 h 170577"/>
                <a:gd name="connsiteX10" fmla="*/ 4763 w 142875"/>
                <a:gd name="connsiteY10" fmla="*/ 170577 h 170577"/>
                <a:gd name="connsiteX11" fmla="*/ 0 w 142875"/>
                <a:gd name="connsiteY11" fmla="*/ 165815 h 170577"/>
                <a:gd name="connsiteX12" fmla="*/ 0 w 142875"/>
                <a:gd name="connsiteY12" fmla="*/ 9605 h 170577"/>
                <a:gd name="connsiteX13" fmla="*/ 4763 w 142875"/>
                <a:gd name="connsiteY13" fmla="*/ 4842 h 170577"/>
                <a:gd name="connsiteX14" fmla="*/ 69532 w 142875"/>
                <a:gd name="connsiteY14" fmla="*/ 80 h 170577"/>
                <a:gd name="connsiteX15" fmla="*/ 142875 w 142875"/>
                <a:gd name="connsiteY15" fmla="*/ 71517 h 17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875" h="170577">
                  <a:moveTo>
                    <a:pt x="142875" y="71517"/>
                  </a:moveTo>
                  <a:lnTo>
                    <a:pt x="142875" y="165815"/>
                  </a:lnTo>
                  <a:cubicBezTo>
                    <a:pt x="142875" y="168672"/>
                    <a:pt x="140970" y="170577"/>
                    <a:pt x="137160" y="170577"/>
                  </a:cubicBezTo>
                  <a:lnTo>
                    <a:pt x="117157" y="170577"/>
                  </a:lnTo>
                  <a:cubicBezTo>
                    <a:pt x="114300" y="170577"/>
                    <a:pt x="112395" y="168672"/>
                    <a:pt x="112395" y="165815"/>
                  </a:cubicBezTo>
                  <a:lnTo>
                    <a:pt x="112395" y="74375"/>
                  </a:lnTo>
                  <a:cubicBezTo>
                    <a:pt x="112395" y="26750"/>
                    <a:pt x="102870" y="24845"/>
                    <a:pt x="73343" y="24845"/>
                  </a:cubicBezTo>
                  <a:lnTo>
                    <a:pt x="30480" y="24845"/>
                  </a:lnTo>
                  <a:lnTo>
                    <a:pt x="30480" y="165815"/>
                  </a:lnTo>
                  <a:cubicBezTo>
                    <a:pt x="30480" y="168672"/>
                    <a:pt x="28575" y="170577"/>
                    <a:pt x="25718" y="170577"/>
                  </a:cubicBezTo>
                  <a:lnTo>
                    <a:pt x="4763" y="170577"/>
                  </a:lnTo>
                  <a:cubicBezTo>
                    <a:pt x="1905" y="170577"/>
                    <a:pt x="0" y="168672"/>
                    <a:pt x="0" y="165815"/>
                  </a:cubicBezTo>
                  <a:lnTo>
                    <a:pt x="0" y="9605"/>
                  </a:lnTo>
                  <a:cubicBezTo>
                    <a:pt x="0" y="5795"/>
                    <a:pt x="1905" y="4842"/>
                    <a:pt x="4763" y="4842"/>
                  </a:cubicBezTo>
                  <a:cubicBezTo>
                    <a:pt x="28575" y="80"/>
                    <a:pt x="54293" y="80"/>
                    <a:pt x="69532" y="80"/>
                  </a:cubicBezTo>
                  <a:cubicBezTo>
                    <a:pt x="125730" y="-873"/>
                    <a:pt x="142875" y="5795"/>
                    <a:pt x="142875" y="715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96CD30A-B564-ABD4-5F9F-015F33A3C0FB}"/>
                </a:ext>
              </a:extLst>
            </p:cNvPr>
            <p:cNvSpPr/>
            <p:nvPr/>
          </p:nvSpPr>
          <p:spPr>
            <a:xfrm>
              <a:off x="11411106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020B317-FB69-E8AD-05FD-6C87FBC1BE8D}"/>
                </a:ext>
              </a:extLst>
            </p:cNvPr>
            <p:cNvSpPr/>
            <p:nvPr/>
          </p:nvSpPr>
          <p:spPr>
            <a:xfrm>
              <a:off x="11464041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EC15C41-FFA9-39CB-698E-BE11BB7CB6A2}"/>
                </a:ext>
              </a:extLst>
            </p:cNvPr>
            <p:cNvSpPr/>
            <p:nvPr/>
          </p:nvSpPr>
          <p:spPr>
            <a:xfrm>
              <a:off x="11485906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BBBE5D4-0930-5FAC-C148-B3B528F35B0D}"/>
                </a:ext>
              </a:extLst>
            </p:cNvPr>
            <p:cNvSpPr/>
            <p:nvPr/>
          </p:nvSpPr>
          <p:spPr>
            <a:xfrm>
              <a:off x="11525607" y="634571"/>
              <a:ext cx="27618" cy="66531"/>
            </a:xfrm>
            <a:custGeom>
              <a:avLst/>
              <a:gdLst>
                <a:gd name="connsiteX0" fmla="*/ 45720 w 91440"/>
                <a:gd name="connsiteY0" fmla="*/ 248 h 220275"/>
                <a:gd name="connsiteX1" fmla="*/ 51435 w 91440"/>
                <a:gd name="connsiteY1" fmla="*/ 4058 h 220275"/>
                <a:gd name="connsiteX2" fmla="*/ 51435 w 91440"/>
                <a:gd name="connsiteY2" fmla="*/ 47873 h 220275"/>
                <a:gd name="connsiteX3" fmla="*/ 83820 w 91440"/>
                <a:gd name="connsiteY3" fmla="*/ 47873 h 220275"/>
                <a:gd name="connsiteX4" fmla="*/ 88582 w 91440"/>
                <a:gd name="connsiteY4" fmla="*/ 52635 h 220275"/>
                <a:gd name="connsiteX5" fmla="*/ 88582 w 91440"/>
                <a:gd name="connsiteY5" fmla="*/ 66923 h 220275"/>
                <a:gd name="connsiteX6" fmla="*/ 83820 w 91440"/>
                <a:gd name="connsiteY6" fmla="*/ 71685 h 220275"/>
                <a:gd name="connsiteX7" fmla="*/ 51435 w 91440"/>
                <a:gd name="connsiteY7" fmla="*/ 71685 h 220275"/>
                <a:gd name="connsiteX8" fmla="*/ 51435 w 91440"/>
                <a:gd name="connsiteY8" fmla="*/ 176460 h 220275"/>
                <a:gd name="connsiteX9" fmla="*/ 71438 w 91440"/>
                <a:gd name="connsiteY9" fmla="*/ 193605 h 220275"/>
                <a:gd name="connsiteX10" fmla="*/ 86678 w 91440"/>
                <a:gd name="connsiteY10" fmla="*/ 193605 h 220275"/>
                <a:gd name="connsiteX11" fmla="*/ 91440 w 91440"/>
                <a:gd name="connsiteY11" fmla="*/ 198368 h 220275"/>
                <a:gd name="connsiteX12" fmla="*/ 91440 w 91440"/>
                <a:gd name="connsiteY12" fmla="*/ 213608 h 220275"/>
                <a:gd name="connsiteX13" fmla="*/ 86678 w 91440"/>
                <a:gd name="connsiteY13" fmla="*/ 218370 h 220275"/>
                <a:gd name="connsiteX14" fmla="*/ 69532 w 91440"/>
                <a:gd name="connsiteY14" fmla="*/ 220275 h 220275"/>
                <a:gd name="connsiteX15" fmla="*/ 21907 w 91440"/>
                <a:gd name="connsiteY15" fmla="*/ 185033 h 220275"/>
                <a:gd name="connsiteX16" fmla="*/ 21907 w 91440"/>
                <a:gd name="connsiteY16" fmla="*/ 71685 h 220275"/>
                <a:gd name="connsiteX17" fmla="*/ 4763 w 91440"/>
                <a:gd name="connsiteY17" fmla="*/ 71685 h 220275"/>
                <a:gd name="connsiteX18" fmla="*/ 0 w 91440"/>
                <a:gd name="connsiteY18" fmla="*/ 66923 h 220275"/>
                <a:gd name="connsiteX19" fmla="*/ 0 w 91440"/>
                <a:gd name="connsiteY19" fmla="*/ 52635 h 220275"/>
                <a:gd name="connsiteX20" fmla="*/ 4763 w 91440"/>
                <a:gd name="connsiteY20" fmla="*/ 47873 h 220275"/>
                <a:gd name="connsiteX21" fmla="*/ 21907 w 91440"/>
                <a:gd name="connsiteY21" fmla="*/ 47873 h 220275"/>
                <a:gd name="connsiteX22" fmla="*/ 21907 w 91440"/>
                <a:gd name="connsiteY22" fmla="*/ 10725 h 220275"/>
                <a:gd name="connsiteX23" fmla="*/ 25718 w 91440"/>
                <a:gd name="connsiteY23" fmla="*/ 5963 h 220275"/>
                <a:gd name="connsiteX24" fmla="*/ 45720 w 91440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" h="220275">
                  <a:moveTo>
                    <a:pt x="45720" y="248"/>
                  </a:moveTo>
                  <a:cubicBezTo>
                    <a:pt x="49530" y="-705"/>
                    <a:pt x="51435" y="1200"/>
                    <a:pt x="51435" y="4058"/>
                  </a:cubicBezTo>
                  <a:lnTo>
                    <a:pt x="51435" y="47873"/>
                  </a:lnTo>
                  <a:lnTo>
                    <a:pt x="83820" y="47873"/>
                  </a:lnTo>
                  <a:cubicBezTo>
                    <a:pt x="87630" y="47873"/>
                    <a:pt x="88582" y="49778"/>
                    <a:pt x="88582" y="52635"/>
                  </a:cubicBezTo>
                  <a:lnTo>
                    <a:pt x="88582" y="66923"/>
                  </a:lnTo>
                  <a:cubicBezTo>
                    <a:pt x="88582" y="69780"/>
                    <a:pt x="86678" y="71685"/>
                    <a:pt x="83820" y="71685"/>
                  </a:cubicBezTo>
                  <a:lnTo>
                    <a:pt x="51435" y="71685"/>
                  </a:lnTo>
                  <a:lnTo>
                    <a:pt x="51435" y="176460"/>
                  </a:lnTo>
                  <a:cubicBezTo>
                    <a:pt x="51435" y="189795"/>
                    <a:pt x="55245" y="193605"/>
                    <a:pt x="71438" y="193605"/>
                  </a:cubicBezTo>
                  <a:lnTo>
                    <a:pt x="86678" y="193605"/>
                  </a:lnTo>
                  <a:cubicBezTo>
                    <a:pt x="90488" y="193605"/>
                    <a:pt x="91440" y="194558"/>
                    <a:pt x="91440" y="198368"/>
                  </a:cubicBezTo>
                  <a:lnTo>
                    <a:pt x="91440" y="213608"/>
                  </a:lnTo>
                  <a:cubicBezTo>
                    <a:pt x="91440" y="216465"/>
                    <a:pt x="89535" y="218370"/>
                    <a:pt x="86678" y="218370"/>
                  </a:cubicBezTo>
                  <a:cubicBezTo>
                    <a:pt x="80010" y="220275"/>
                    <a:pt x="72390" y="220275"/>
                    <a:pt x="69532" y="220275"/>
                  </a:cubicBezTo>
                  <a:cubicBezTo>
                    <a:pt x="47625" y="220275"/>
                    <a:pt x="21907" y="220275"/>
                    <a:pt x="21907" y="185033"/>
                  </a:cubicBezTo>
                  <a:lnTo>
                    <a:pt x="21907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5720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72F1491-F2FF-A656-3BEC-5BE809F1C344}"/>
                </a:ext>
              </a:extLst>
            </p:cNvPr>
            <p:cNvSpPr/>
            <p:nvPr/>
          </p:nvSpPr>
          <p:spPr>
            <a:xfrm>
              <a:off x="11561568" y="648455"/>
              <a:ext cx="26468" cy="52360"/>
            </a:xfrm>
            <a:custGeom>
              <a:avLst/>
              <a:gdLst>
                <a:gd name="connsiteX0" fmla="*/ 82868 w 87630"/>
                <a:gd name="connsiteY0" fmla="*/ 3810 h 173354"/>
                <a:gd name="connsiteX1" fmla="*/ 87630 w 87630"/>
                <a:gd name="connsiteY1" fmla="*/ 9525 h 173354"/>
                <a:gd name="connsiteX2" fmla="*/ 87630 w 87630"/>
                <a:gd name="connsiteY2" fmla="*/ 22860 h 173354"/>
                <a:gd name="connsiteX3" fmla="*/ 82868 w 87630"/>
                <a:gd name="connsiteY3" fmla="*/ 27622 h 173354"/>
                <a:gd name="connsiteX4" fmla="*/ 56197 w 87630"/>
                <a:gd name="connsiteY4" fmla="*/ 27622 h 173354"/>
                <a:gd name="connsiteX5" fmla="*/ 29528 w 87630"/>
                <a:gd name="connsiteY5" fmla="*/ 44767 h 173354"/>
                <a:gd name="connsiteX6" fmla="*/ 29528 w 87630"/>
                <a:gd name="connsiteY6" fmla="*/ 168592 h 173354"/>
                <a:gd name="connsiteX7" fmla="*/ 24765 w 87630"/>
                <a:gd name="connsiteY7" fmla="*/ 173355 h 173354"/>
                <a:gd name="connsiteX8" fmla="*/ 4763 w 87630"/>
                <a:gd name="connsiteY8" fmla="*/ 173355 h 173354"/>
                <a:gd name="connsiteX9" fmla="*/ 0 w 87630"/>
                <a:gd name="connsiteY9" fmla="*/ 168592 h 173354"/>
                <a:gd name="connsiteX10" fmla="*/ 0 w 87630"/>
                <a:gd name="connsiteY10" fmla="*/ 36195 h 173354"/>
                <a:gd name="connsiteX11" fmla="*/ 49530 w 87630"/>
                <a:gd name="connsiteY11" fmla="*/ 0 h 173354"/>
                <a:gd name="connsiteX12" fmla="*/ 82868 w 87630"/>
                <a:gd name="connsiteY12" fmla="*/ 3810 h 17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173354">
                  <a:moveTo>
                    <a:pt x="82868" y="3810"/>
                  </a:moveTo>
                  <a:cubicBezTo>
                    <a:pt x="85725" y="4763"/>
                    <a:pt x="87630" y="5715"/>
                    <a:pt x="87630" y="9525"/>
                  </a:cubicBezTo>
                  <a:lnTo>
                    <a:pt x="87630" y="22860"/>
                  </a:lnTo>
                  <a:cubicBezTo>
                    <a:pt x="87630" y="25717"/>
                    <a:pt x="85725" y="27622"/>
                    <a:pt x="82868" y="27622"/>
                  </a:cubicBezTo>
                  <a:lnTo>
                    <a:pt x="56197" y="27622"/>
                  </a:lnTo>
                  <a:cubicBezTo>
                    <a:pt x="34290" y="27622"/>
                    <a:pt x="29528" y="31432"/>
                    <a:pt x="29528" y="44767"/>
                  </a:cubicBezTo>
                  <a:lnTo>
                    <a:pt x="29528" y="168592"/>
                  </a:lnTo>
                  <a:cubicBezTo>
                    <a:pt x="29528" y="171450"/>
                    <a:pt x="27622" y="173355"/>
                    <a:pt x="24765" y="173355"/>
                  </a:cubicBezTo>
                  <a:lnTo>
                    <a:pt x="4763" y="173355"/>
                  </a:lnTo>
                  <a:cubicBezTo>
                    <a:pt x="1905" y="173355"/>
                    <a:pt x="0" y="171450"/>
                    <a:pt x="0" y="168592"/>
                  </a:cubicBezTo>
                  <a:lnTo>
                    <a:pt x="0" y="36195"/>
                  </a:lnTo>
                  <a:cubicBezTo>
                    <a:pt x="0" y="952"/>
                    <a:pt x="31432" y="0"/>
                    <a:pt x="49530" y="0"/>
                  </a:cubicBezTo>
                  <a:cubicBezTo>
                    <a:pt x="55245" y="0"/>
                    <a:pt x="77153" y="952"/>
                    <a:pt x="82868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6F22B1-CDBA-2043-1213-647D84503042}"/>
                </a:ext>
              </a:extLst>
            </p:cNvPr>
            <p:cNvSpPr/>
            <p:nvPr/>
          </p:nvSpPr>
          <p:spPr>
            <a:xfrm>
              <a:off x="11595228" y="648743"/>
              <a:ext cx="42866" cy="52072"/>
            </a:xfrm>
            <a:custGeom>
              <a:avLst/>
              <a:gdLst>
                <a:gd name="connsiteX0" fmla="*/ 137160 w 141922"/>
                <a:gd name="connsiteY0" fmla="*/ 952 h 172402"/>
                <a:gd name="connsiteX1" fmla="*/ 141922 w 141922"/>
                <a:gd name="connsiteY1" fmla="*/ 5715 h 172402"/>
                <a:gd name="connsiteX2" fmla="*/ 141922 w 141922"/>
                <a:gd name="connsiteY2" fmla="*/ 162877 h 172402"/>
                <a:gd name="connsiteX3" fmla="*/ 137160 w 141922"/>
                <a:gd name="connsiteY3" fmla="*/ 167640 h 172402"/>
                <a:gd name="connsiteX4" fmla="*/ 72390 w 141922"/>
                <a:gd name="connsiteY4" fmla="*/ 172402 h 172402"/>
                <a:gd name="connsiteX5" fmla="*/ 0 w 141922"/>
                <a:gd name="connsiteY5" fmla="*/ 99060 h 172402"/>
                <a:gd name="connsiteX6" fmla="*/ 0 w 141922"/>
                <a:gd name="connsiteY6" fmla="*/ 4763 h 172402"/>
                <a:gd name="connsiteX7" fmla="*/ 5715 w 141922"/>
                <a:gd name="connsiteY7" fmla="*/ 0 h 172402"/>
                <a:gd name="connsiteX8" fmla="*/ 25717 w 141922"/>
                <a:gd name="connsiteY8" fmla="*/ 0 h 172402"/>
                <a:gd name="connsiteX9" fmla="*/ 30480 w 141922"/>
                <a:gd name="connsiteY9" fmla="*/ 4763 h 172402"/>
                <a:gd name="connsiteX10" fmla="*/ 30480 w 141922"/>
                <a:gd name="connsiteY10" fmla="*/ 96202 h 172402"/>
                <a:gd name="connsiteX11" fmla="*/ 69532 w 141922"/>
                <a:gd name="connsiteY11" fmla="*/ 145732 h 172402"/>
                <a:gd name="connsiteX12" fmla="*/ 112395 w 141922"/>
                <a:gd name="connsiteY12" fmla="*/ 145732 h 172402"/>
                <a:gd name="connsiteX13" fmla="*/ 112395 w 141922"/>
                <a:gd name="connsiteY13" fmla="*/ 5715 h 172402"/>
                <a:gd name="connsiteX14" fmla="*/ 117157 w 141922"/>
                <a:gd name="connsiteY14" fmla="*/ 952 h 172402"/>
                <a:gd name="connsiteX15" fmla="*/ 137160 w 141922"/>
                <a:gd name="connsiteY15" fmla="*/ 95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922" h="172402">
                  <a:moveTo>
                    <a:pt x="137160" y="952"/>
                  </a:moveTo>
                  <a:cubicBezTo>
                    <a:pt x="140017" y="952"/>
                    <a:pt x="141922" y="2857"/>
                    <a:pt x="141922" y="5715"/>
                  </a:cubicBezTo>
                  <a:lnTo>
                    <a:pt x="141922" y="162877"/>
                  </a:lnTo>
                  <a:cubicBezTo>
                    <a:pt x="141922" y="166688"/>
                    <a:pt x="140017" y="166688"/>
                    <a:pt x="137160" y="167640"/>
                  </a:cubicBezTo>
                  <a:cubicBezTo>
                    <a:pt x="112395" y="172402"/>
                    <a:pt x="86677" y="172402"/>
                    <a:pt x="72390" y="172402"/>
                  </a:cubicBezTo>
                  <a:cubicBezTo>
                    <a:pt x="17145" y="172402"/>
                    <a:pt x="0" y="164782"/>
                    <a:pt x="0" y="99060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5715" y="0"/>
                  </a:cubicBezTo>
                  <a:lnTo>
                    <a:pt x="25717" y="0"/>
                  </a:lnTo>
                  <a:cubicBezTo>
                    <a:pt x="28575" y="0"/>
                    <a:pt x="30480" y="1905"/>
                    <a:pt x="30480" y="4763"/>
                  </a:cubicBezTo>
                  <a:lnTo>
                    <a:pt x="30480" y="96202"/>
                  </a:lnTo>
                  <a:cubicBezTo>
                    <a:pt x="30480" y="143827"/>
                    <a:pt x="40005" y="145732"/>
                    <a:pt x="69532" y="145732"/>
                  </a:cubicBezTo>
                  <a:lnTo>
                    <a:pt x="112395" y="145732"/>
                  </a:lnTo>
                  <a:lnTo>
                    <a:pt x="112395" y="5715"/>
                  </a:lnTo>
                  <a:cubicBezTo>
                    <a:pt x="112395" y="2857"/>
                    <a:pt x="114300" y="952"/>
                    <a:pt x="117157" y="952"/>
                  </a:cubicBezTo>
                  <a:lnTo>
                    <a:pt x="137160" y="95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AA01EC6-4EE1-0E36-738E-4D3D26298190}"/>
                </a:ext>
              </a:extLst>
            </p:cNvPr>
            <p:cNvSpPr/>
            <p:nvPr/>
          </p:nvSpPr>
          <p:spPr>
            <a:xfrm>
              <a:off x="11648451" y="648168"/>
              <a:ext cx="37687" cy="52647"/>
            </a:xfrm>
            <a:custGeom>
              <a:avLst/>
              <a:gdLst>
                <a:gd name="connsiteX0" fmla="*/ 114300 w 124777"/>
                <a:gd name="connsiteY0" fmla="*/ 3810 h 174307"/>
                <a:gd name="connsiteX1" fmla="*/ 119063 w 124777"/>
                <a:gd name="connsiteY1" fmla="*/ 8573 h 174307"/>
                <a:gd name="connsiteX2" fmla="*/ 119063 w 124777"/>
                <a:gd name="connsiteY2" fmla="*/ 21908 h 174307"/>
                <a:gd name="connsiteX3" fmla="*/ 114300 w 124777"/>
                <a:gd name="connsiteY3" fmla="*/ 26670 h 174307"/>
                <a:gd name="connsiteX4" fmla="*/ 56197 w 124777"/>
                <a:gd name="connsiteY4" fmla="*/ 26670 h 174307"/>
                <a:gd name="connsiteX5" fmla="*/ 33338 w 124777"/>
                <a:gd name="connsiteY5" fmla="*/ 42863 h 174307"/>
                <a:gd name="connsiteX6" fmla="*/ 33338 w 124777"/>
                <a:gd name="connsiteY6" fmla="*/ 46673 h 174307"/>
                <a:gd name="connsiteX7" fmla="*/ 52388 w 124777"/>
                <a:gd name="connsiteY7" fmla="*/ 68580 h 174307"/>
                <a:gd name="connsiteX8" fmla="*/ 93345 w 124777"/>
                <a:gd name="connsiteY8" fmla="*/ 84773 h 174307"/>
                <a:gd name="connsiteX9" fmla="*/ 124777 w 124777"/>
                <a:gd name="connsiteY9" fmla="*/ 128588 h 174307"/>
                <a:gd name="connsiteX10" fmla="*/ 124777 w 124777"/>
                <a:gd name="connsiteY10" fmla="*/ 132398 h 174307"/>
                <a:gd name="connsiteX11" fmla="*/ 61913 w 124777"/>
                <a:gd name="connsiteY11" fmla="*/ 174308 h 174307"/>
                <a:gd name="connsiteX12" fmla="*/ 4763 w 124777"/>
                <a:gd name="connsiteY12" fmla="*/ 171450 h 174307"/>
                <a:gd name="connsiteX13" fmla="*/ 0 w 124777"/>
                <a:gd name="connsiteY13" fmla="*/ 166688 h 174307"/>
                <a:gd name="connsiteX14" fmla="*/ 0 w 124777"/>
                <a:gd name="connsiteY14" fmla="*/ 153353 h 174307"/>
                <a:gd name="connsiteX15" fmla="*/ 4763 w 124777"/>
                <a:gd name="connsiteY15" fmla="*/ 148590 h 174307"/>
                <a:gd name="connsiteX16" fmla="*/ 61913 w 124777"/>
                <a:gd name="connsiteY16" fmla="*/ 148590 h 174307"/>
                <a:gd name="connsiteX17" fmla="*/ 94297 w 124777"/>
                <a:gd name="connsiteY17" fmla="*/ 132398 h 174307"/>
                <a:gd name="connsiteX18" fmla="*/ 94297 w 124777"/>
                <a:gd name="connsiteY18" fmla="*/ 128588 h 174307"/>
                <a:gd name="connsiteX19" fmla="*/ 76200 w 124777"/>
                <a:gd name="connsiteY19" fmla="*/ 107633 h 174307"/>
                <a:gd name="connsiteX20" fmla="*/ 32385 w 124777"/>
                <a:gd name="connsiteY20" fmla="*/ 90488 h 174307"/>
                <a:gd name="connsiteX21" fmla="*/ 2857 w 124777"/>
                <a:gd name="connsiteY21" fmla="*/ 45720 h 174307"/>
                <a:gd name="connsiteX22" fmla="*/ 2857 w 124777"/>
                <a:gd name="connsiteY22" fmla="*/ 39053 h 174307"/>
                <a:gd name="connsiteX23" fmla="*/ 65722 w 124777"/>
                <a:gd name="connsiteY23" fmla="*/ 0 h 174307"/>
                <a:gd name="connsiteX24" fmla="*/ 114300 w 124777"/>
                <a:gd name="connsiteY24" fmla="*/ 3810 h 17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77" h="174307">
                  <a:moveTo>
                    <a:pt x="114300" y="3810"/>
                  </a:moveTo>
                  <a:cubicBezTo>
                    <a:pt x="117157" y="3810"/>
                    <a:pt x="119063" y="5715"/>
                    <a:pt x="119063" y="8573"/>
                  </a:cubicBezTo>
                  <a:lnTo>
                    <a:pt x="119063" y="21908"/>
                  </a:lnTo>
                  <a:cubicBezTo>
                    <a:pt x="119063" y="24765"/>
                    <a:pt x="117157" y="26670"/>
                    <a:pt x="114300" y="26670"/>
                  </a:cubicBezTo>
                  <a:lnTo>
                    <a:pt x="56197" y="26670"/>
                  </a:lnTo>
                  <a:cubicBezTo>
                    <a:pt x="41910" y="26670"/>
                    <a:pt x="33338" y="31433"/>
                    <a:pt x="33338" y="42863"/>
                  </a:cubicBezTo>
                  <a:lnTo>
                    <a:pt x="33338" y="46673"/>
                  </a:lnTo>
                  <a:cubicBezTo>
                    <a:pt x="33338" y="55245"/>
                    <a:pt x="37147" y="62865"/>
                    <a:pt x="52388" y="68580"/>
                  </a:cubicBezTo>
                  <a:lnTo>
                    <a:pt x="93345" y="84773"/>
                  </a:lnTo>
                  <a:cubicBezTo>
                    <a:pt x="121920" y="95250"/>
                    <a:pt x="124777" y="111443"/>
                    <a:pt x="124777" y="128588"/>
                  </a:cubicBezTo>
                  <a:lnTo>
                    <a:pt x="124777" y="132398"/>
                  </a:lnTo>
                  <a:cubicBezTo>
                    <a:pt x="124777" y="167640"/>
                    <a:pt x="103822" y="174308"/>
                    <a:pt x="61913" y="174308"/>
                  </a:cubicBezTo>
                  <a:cubicBezTo>
                    <a:pt x="35242" y="174308"/>
                    <a:pt x="10477" y="172403"/>
                    <a:pt x="4763" y="171450"/>
                  </a:cubicBezTo>
                  <a:cubicBezTo>
                    <a:pt x="952" y="171450"/>
                    <a:pt x="0" y="169545"/>
                    <a:pt x="0" y="166688"/>
                  </a:cubicBezTo>
                  <a:lnTo>
                    <a:pt x="0" y="153353"/>
                  </a:lnTo>
                  <a:cubicBezTo>
                    <a:pt x="0" y="150495"/>
                    <a:pt x="1905" y="148590"/>
                    <a:pt x="4763" y="148590"/>
                  </a:cubicBezTo>
                  <a:lnTo>
                    <a:pt x="61913" y="148590"/>
                  </a:lnTo>
                  <a:cubicBezTo>
                    <a:pt x="86677" y="148590"/>
                    <a:pt x="94297" y="145733"/>
                    <a:pt x="94297" y="132398"/>
                  </a:cubicBezTo>
                  <a:lnTo>
                    <a:pt x="94297" y="128588"/>
                  </a:lnTo>
                  <a:cubicBezTo>
                    <a:pt x="94297" y="120015"/>
                    <a:pt x="90488" y="113348"/>
                    <a:pt x="76200" y="107633"/>
                  </a:cubicBezTo>
                  <a:lnTo>
                    <a:pt x="32385" y="90488"/>
                  </a:lnTo>
                  <a:cubicBezTo>
                    <a:pt x="8572" y="80963"/>
                    <a:pt x="2857" y="62865"/>
                    <a:pt x="2857" y="45720"/>
                  </a:cubicBezTo>
                  <a:lnTo>
                    <a:pt x="2857" y="39053"/>
                  </a:lnTo>
                  <a:cubicBezTo>
                    <a:pt x="2857" y="4763"/>
                    <a:pt x="32385" y="0"/>
                    <a:pt x="65722" y="0"/>
                  </a:cubicBezTo>
                  <a:cubicBezTo>
                    <a:pt x="80010" y="953"/>
                    <a:pt x="96202" y="1905"/>
                    <a:pt x="114300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24175-ADE2-8CBD-B95D-B156200F75A0}"/>
                </a:ext>
              </a:extLst>
            </p:cNvPr>
            <p:cNvSpPr/>
            <p:nvPr/>
          </p:nvSpPr>
          <p:spPr>
            <a:xfrm>
              <a:off x="11692468" y="634571"/>
              <a:ext cx="27906" cy="66531"/>
            </a:xfrm>
            <a:custGeom>
              <a:avLst/>
              <a:gdLst>
                <a:gd name="connsiteX0" fmla="*/ 46672 w 92392"/>
                <a:gd name="connsiteY0" fmla="*/ 248 h 220275"/>
                <a:gd name="connsiteX1" fmla="*/ 52388 w 92392"/>
                <a:gd name="connsiteY1" fmla="*/ 4058 h 220275"/>
                <a:gd name="connsiteX2" fmla="*/ 52388 w 92392"/>
                <a:gd name="connsiteY2" fmla="*/ 47873 h 220275"/>
                <a:gd name="connsiteX3" fmla="*/ 84772 w 92392"/>
                <a:gd name="connsiteY3" fmla="*/ 47873 h 220275"/>
                <a:gd name="connsiteX4" fmla="*/ 89535 w 92392"/>
                <a:gd name="connsiteY4" fmla="*/ 52635 h 220275"/>
                <a:gd name="connsiteX5" fmla="*/ 89535 w 92392"/>
                <a:gd name="connsiteY5" fmla="*/ 66923 h 220275"/>
                <a:gd name="connsiteX6" fmla="*/ 84772 w 92392"/>
                <a:gd name="connsiteY6" fmla="*/ 71685 h 220275"/>
                <a:gd name="connsiteX7" fmla="*/ 52388 w 92392"/>
                <a:gd name="connsiteY7" fmla="*/ 71685 h 220275"/>
                <a:gd name="connsiteX8" fmla="*/ 52388 w 92392"/>
                <a:gd name="connsiteY8" fmla="*/ 176460 h 220275"/>
                <a:gd name="connsiteX9" fmla="*/ 72390 w 92392"/>
                <a:gd name="connsiteY9" fmla="*/ 193605 h 220275"/>
                <a:gd name="connsiteX10" fmla="*/ 87630 w 92392"/>
                <a:gd name="connsiteY10" fmla="*/ 193605 h 220275"/>
                <a:gd name="connsiteX11" fmla="*/ 92393 w 92392"/>
                <a:gd name="connsiteY11" fmla="*/ 198368 h 220275"/>
                <a:gd name="connsiteX12" fmla="*/ 92393 w 92392"/>
                <a:gd name="connsiteY12" fmla="*/ 213608 h 220275"/>
                <a:gd name="connsiteX13" fmla="*/ 87630 w 92392"/>
                <a:gd name="connsiteY13" fmla="*/ 218370 h 220275"/>
                <a:gd name="connsiteX14" fmla="*/ 70485 w 92392"/>
                <a:gd name="connsiteY14" fmla="*/ 220275 h 220275"/>
                <a:gd name="connsiteX15" fmla="*/ 22860 w 92392"/>
                <a:gd name="connsiteY15" fmla="*/ 185033 h 220275"/>
                <a:gd name="connsiteX16" fmla="*/ 22860 w 92392"/>
                <a:gd name="connsiteY16" fmla="*/ 71685 h 220275"/>
                <a:gd name="connsiteX17" fmla="*/ 4763 w 92392"/>
                <a:gd name="connsiteY17" fmla="*/ 71685 h 220275"/>
                <a:gd name="connsiteX18" fmla="*/ 0 w 92392"/>
                <a:gd name="connsiteY18" fmla="*/ 66923 h 220275"/>
                <a:gd name="connsiteX19" fmla="*/ 0 w 92392"/>
                <a:gd name="connsiteY19" fmla="*/ 52635 h 220275"/>
                <a:gd name="connsiteX20" fmla="*/ 4763 w 92392"/>
                <a:gd name="connsiteY20" fmla="*/ 47873 h 220275"/>
                <a:gd name="connsiteX21" fmla="*/ 21907 w 92392"/>
                <a:gd name="connsiteY21" fmla="*/ 47873 h 220275"/>
                <a:gd name="connsiteX22" fmla="*/ 21907 w 92392"/>
                <a:gd name="connsiteY22" fmla="*/ 10725 h 220275"/>
                <a:gd name="connsiteX23" fmla="*/ 25718 w 92392"/>
                <a:gd name="connsiteY23" fmla="*/ 5963 h 220275"/>
                <a:gd name="connsiteX24" fmla="*/ 46672 w 92392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2392" h="220275">
                  <a:moveTo>
                    <a:pt x="46672" y="248"/>
                  </a:moveTo>
                  <a:cubicBezTo>
                    <a:pt x="50482" y="-705"/>
                    <a:pt x="52388" y="1200"/>
                    <a:pt x="52388" y="4058"/>
                  </a:cubicBezTo>
                  <a:lnTo>
                    <a:pt x="52388" y="47873"/>
                  </a:lnTo>
                  <a:lnTo>
                    <a:pt x="84772" y="47873"/>
                  </a:lnTo>
                  <a:cubicBezTo>
                    <a:pt x="88582" y="47873"/>
                    <a:pt x="89535" y="49778"/>
                    <a:pt x="89535" y="52635"/>
                  </a:cubicBezTo>
                  <a:lnTo>
                    <a:pt x="89535" y="66923"/>
                  </a:lnTo>
                  <a:cubicBezTo>
                    <a:pt x="89535" y="69780"/>
                    <a:pt x="87630" y="71685"/>
                    <a:pt x="84772" y="71685"/>
                  </a:cubicBezTo>
                  <a:lnTo>
                    <a:pt x="52388" y="71685"/>
                  </a:lnTo>
                  <a:lnTo>
                    <a:pt x="52388" y="176460"/>
                  </a:lnTo>
                  <a:cubicBezTo>
                    <a:pt x="52388" y="189795"/>
                    <a:pt x="56197" y="193605"/>
                    <a:pt x="72390" y="193605"/>
                  </a:cubicBezTo>
                  <a:lnTo>
                    <a:pt x="87630" y="193605"/>
                  </a:lnTo>
                  <a:cubicBezTo>
                    <a:pt x="91440" y="193605"/>
                    <a:pt x="92393" y="194558"/>
                    <a:pt x="92393" y="198368"/>
                  </a:cubicBezTo>
                  <a:lnTo>
                    <a:pt x="92393" y="213608"/>
                  </a:lnTo>
                  <a:cubicBezTo>
                    <a:pt x="92393" y="216465"/>
                    <a:pt x="90488" y="218370"/>
                    <a:pt x="87630" y="218370"/>
                  </a:cubicBezTo>
                  <a:cubicBezTo>
                    <a:pt x="80963" y="220275"/>
                    <a:pt x="73343" y="220275"/>
                    <a:pt x="70485" y="220275"/>
                  </a:cubicBezTo>
                  <a:cubicBezTo>
                    <a:pt x="48578" y="220275"/>
                    <a:pt x="22860" y="220275"/>
                    <a:pt x="22860" y="185033"/>
                  </a:cubicBezTo>
                  <a:lnTo>
                    <a:pt x="22860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6672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2257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55687" y="1"/>
            <a:ext cx="11566244" cy="369332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1723" y="889001"/>
            <a:ext cx="11570208" cy="5130801"/>
          </a:xfrm>
        </p:spPr>
        <p:txBody>
          <a:bodyPr/>
          <a:lstStyle>
            <a:lvl1pPr>
              <a:spcBef>
                <a:spcPts val="600"/>
              </a:spcBef>
              <a:spcAft>
                <a:spcPts val="700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4327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55687" y="1"/>
            <a:ext cx="11566244" cy="369332"/>
          </a:xfrm>
        </p:spPr>
        <p:txBody>
          <a:bodyPr/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1723" y="889002"/>
            <a:ext cx="11570208" cy="5130801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91337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.8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32399"/>
          </a:xfr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Click to edit Master title style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09600" y="889001"/>
            <a:ext cx="5384800" cy="5130800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867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0" y="889001"/>
            <a:ext cx="5384800" cy="5130800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867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890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91B1F2-EDBD-F0E5-18E0-4293E776FB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49700" y="0"/>
            <a:ext cx="8242300" cy="6102000"/>
          </a:xfrm>
          <a:custGeom>
            <a:avLst/>
            <a:gdLst>
              <a:gd name="connsiteX0" fmla="*/ 3254380 w 8242300"/>
              <a:gd name="connsiteY0" fmla="*/ 0 h 6102000"/>
              <a:gd name="connsiteX1" fmla="*/ 8242300 w 8242300"/>
              <a:gd name="connsiteY1" fmla="*/ 0 h 6102000"/>
              <a:gd name="connsiteX2" fmla="*/ 8242300 w 8242300"/>
              <a:gd name="connsiteY2" fmla="*/ 6076018 h 6102000"/>
              <a:gd name="connsiteX3" fmla="*/ 8228443 w 8242300"/>
              <a:gd name="connsiteY3" fmla="*/ 6102000 h 6102000"/>
              <a:gd name="connsiteX4" fmla="*/ 0 w 8242300"/>
              <a:gd name="connsiteY4" fmla="*/ 6102000 h 61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2300" h="6102000">
                <a:moveTo>
                  <a:pt x="3254380" y="0"/>
                </a:moveTo>
                <a:lnTo>
                  <a:pt x="8242300" y="0"/>
                </a:lnTo>
                <a:lnTo>
                  <a:pt x="8242300" y="6076018"/>
                </a:lnTo>
                <a:lnTo>
                  <a:pt x="8228443" y="6102000"/>
                </a:lnTo>
                <a:lnTo>
                  <a:pt x="0" y="6102000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icon to add a picture</a:t>
            </a:r>
          </a:p>
        </p:txBody>
      </p:sp>
      <p:sp>
        <p:nvSpPr>
          <p:cNvPr id="5" name="Title 146">
            <a:extLst>
              <a:ext uri="{FF2B5EF4-FFF2-40B4-BE49-F238E27FC236}">
                <a16:creationId xmlns:a16="http://schemas.microsoft.com/office/drawing/2014/main" id="{8EB015E7-2B87-0782-45FD-A322B48CA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2127672"/>
            <a:ext cx="3853950" cy="1846659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Chapter title</a:t>
            </a:r>
            <a:br>
              <a:rPr lang="en-GB" noProof="0" dirty="0"/>
            </a:br>
            <a:r>
              <a:rPr lang="en-GB" noProof="0" dirty="0"/>
              <a:t>One, two or three 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65D70-1CC5-41D3-B887-8286AC2B1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842682" cy="61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000" y="1145369"/>
            <a:ext cx="8640000" cy="307777"/>
          </a:xfrm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00000"/>
              </a:lnSpc>
              <a:defRPr sz="2000" b="1" cap="all" spc="3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EF26AE-0E8B-41DE-038A-4F9ED9254CB9}"/>
              </a:ext>
            </a:extLst>
          </p:cNvPr>
          <p:cNvGrpSpPr/>
          <p:nvPr userDrawn="1"/>
        </p:nvGrpSpPr>
        <p:grpSpPr>
          <a:xfrm>
            <a:off x="5348942" y="1674097"/>
            <a:ext cx="1494116" cy="112014"/>
            <a:chOff x="10939447" y="523240"/>
            <a:chExt cx="1245096" cy="93345"/>
          </a:xfrm>
          <a:solidFill>
            <a:schemeClr val="tx2">
              <a:alpha val="20000"/>
            </a:schemeClr>
          </a:solidFill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5610C1ED-5852-0EE6-FF0A-96F4CB2CE64A}"/>
                </a:ext>
              </a:extLst>
            </p:cNvPr>
            <p:cNvSpPr/>
            <p:nvPr/>
          </p:nvSpPr>
          <p:spPr>
            <a:xfrm>
              <a:off x="1167806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343AB0C8-5813-3A04-543A-A355379EE61C}"/>
                </a:ext>
              </a:extLst>
            </p:cNvPr>
            <p:cNvSpPr/>
            <p:nvPr/>
          </p:nvSpPr>
          <p:spPr>
            <a:xfrm>
              <a:off x="1172151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E08D21E0-3ECF-9B08-C7A1-D04373449761}"/>
                </a:ext>
              </a:extLst>
            </p:cNvPr>
            <p:cNvSpPr/>
            <p:nvPr/>
          </p:nvSpPr>
          <p:spPr>
            <a:xfrm>
              <a:off x="1176495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B6977C8-7F75-2A95-BA16-F0DBEB1C637D}"/>
                </a:ext>
              </a:extLst>
            </p:cNvPr>
            <p:cNvSpPr/>
            <p:nvPr/>
          </p:nvSpPr>
          <p:spPr>
            <a:xfrm>
              <a:off x="1180840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9E1621F6-18AB-1F9C-E8A6-615290F012C1}"/>
                </a:ext>
              </a:extLst>
            </p:cNvPr>
            <p:cNvSpPr/>
            <p:nvPr/>
          </p:nvSpPr>
          <p:spPr>
            <a:xfrm>
              <a:off x="1185185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D7F90642-BEFD-C7CC-0AB6-542F734EC6BB}"/>
                </a:ext>
              </a:extLst>
            </p:cNvPr>
            <p:cNvSpPr/>
            <p:nvPr/>
          </p:nvSpPr>
          <p:spPr>
            <a:xfrm>
              <a:off x="1189530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C0FAD3C7-8B5D-D594-47C6-8C4075EEDA84}"/>
                </a:ext>
              </a:extLst>
            </p:cNvPr>
            <p:cNvSpPr/>
            <p:nvPr/>
          </p:nvSpPr>
          <p:spPr>
            <a:xfrm>
              <a:off x="1193875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EBCFCA6E-4C9C-8F1B-7470-1E3A399E1C0B}"/>
                </a:ext>
              </a:extLst>
            </p:cNvPr>
            <p:cNvSpPr/>
            <p:nvPr/>
          </p:nvSpPr>
          <p:spPr>
            <a:xfrm>
              <a:off x="1198219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E455C98B-94C3-7DBA-72EF-5946B8FC5659}"/>
                </a:ext>
              </a:extLst>
            </p:cNvPr>
            <p:cNvSpPr/>
            <p:nvPr/>
          </p:nvSpPr>
          <p:spPr>
            <a:xfrm>
              <a:off x="1202564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F6AECC36-A0CF-C556-EE65-AD7EC9BC4088}"/>
                </a:ext>
              </a:extLst>
            </p:cNvPr>
            <p:cNvSpPr/>
            <p:nvPr/>
          </p:nvSpPr>
          <p:spPr>
            <a:xfrm>
              <a:off x="1206909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193D1796-0A04-4EBA-1454-F2C704880D8A}"/>
                </a:ext>
              </a:extLst>
            </p:cNvPr>
            <p:cNvSpPr/>
            <p:nvPr/>
          </p:nvSpPr>
          <p:spPr>
            <a:xfrm>
              <a:off x="1211254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444A5F82-1CC1-2723-36BD-5E6A8DD02DB5}"/>
                </a:ext>
              </a:extLst>
            </p:cNvPr>
            <p:cNvSpPr/>
            <p:nvPr/>
          </p:nvSpPr>
          <p:spPr>
            <a:xfrm rot="10800000">
              <a:off x="1137392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Parallelogram 41">
              <a:extLst>
                <a:ext uri="{FF2B5EF4-FFF2-40B4-BE49-F238E27FC236}">
                  <a16:creationId xmlns:a16="http://schemas.microsoft.com/office/drawing/2014/main" id="{35EC8A17-161A-52F3-F4A9-DBBB86DC6C17}"/>
                </a:ext>
              </a:extLst>
            </p:cNvPr>
            <p:cNvSpPr/>
            <p:nvPr/>
          </p:nvSpPr>
          <p:spPr>
            <a:xfrm rot="10800000">
              <a:off x="1133047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2D794AC1-E3B5-5BC5-50D1-03D1CB2EA924}"/>
                </a:ext>
              </a:extLst>
            </p:cNvPr>
            <p:cNvSpPr/>
            <p:nvPr/>
          </p:nvSpPr>
          <p:spPr>
            <a:xfrm rot="10800000">
              <a:off x="1128703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FB7F060C-DB78-A9F5-E90C-C2F144895061}"/>
                </a:ext>
              </a:extLst>
            </p:cNvPr>
            <p:cNvSpPr/>
            <p:nvPr/>
          </p:nvSpPr>
          <p:spPr>
            <a:xfrm rot="10800000">
              <a:off x="1124358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EE4882FB-4370-85AD-7574-1A4373173CA0}"/>
                </a:ext>
              </a:extLst>
            </p:cNvPr>
            <p:cNvSpPr/>
            <p:nvPr/>
          </p:nvSpPr>
          <p:spPr>
            <a:xfrm rot="10800000">
              <a:off x="1120013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3C23D4FE-47CE-BC47-7291-20E7D63B222D}"/>
                </a:ext>
              </a:extLst>
            </p:cNvPr>
            <p:cNvSpPr/>
            <p:nvPr/>
          </p:nvSpPr>
          <p:spPr>
            <a:xfrm rot="10800000">
              <a:off x="1115668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0C8F840B-5FA1-787F-A5ED-AF39E9BC9521}"/>
                </a:ext>
              </a:extLst>
            </p:cNvPr>
            <p:cNvSpPr/>
            <p:nvPr/>
          </p:nvSpPr>
          <p:spPr>
            <a:xfrm rot="10800000">
              <a:off x="1111323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672792F1-9E05-B63F-2DEA-A5DE0295C132}"/>
                </a:ext>
              </a:extLst>
            </p:cNvPr>
            <p:cNvSpPr/>
            <p:nvPr/>
          </p:nvSpPr>
          <p:spPr>
            <a:xfrm rot="10800000">
              <a:off x="1106979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757632A1-2A6B-1A61-CED7-6AC55E3AE4FE}"/>
                </a:ext>
              </a:extLst>
            </p:cNvPr>
            <p:cNvSpPr/>
            <p:nvPr/>
          </p:nvSpPr>
          <p:spPr>
            <a:xfrm rot="10800000">
              <a:off x="1102634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4CD700AC-2950-4BD9-AEA9-F649F9BFAE92}"/>
                </a:ext>
              </a:extLst>
            </p:cNvPr>
            <p:cNvSpPr/>
            <p:nvPr/>
          </p:nvSpPr>
          <p:spPr>
            <a:xfrm rot="10800000">
              <a:off x="1098289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BBA817A4-A3E4-94CB-83C3-D6F767DA3FEE}"/>
                </a:ext>
              </a:extLst>
            </p:cNvPr>
            <p:cNvSpPr/>
            <p:nvPr/>
          </p:nvSpPr>
          <p:spPr>
            <a:xfrm rot="10800000">
              <a:off x="1093944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225BDD9E-FD33-866E-6890-16110B571DB3}"/>
                </a:ext>
              </a:extLst>
            </p:cNvPr>
            <p:cNvSpPr/>
            <p:nvPr/>
          </p:nvSpPr>
          <p:spPr>
            <a:xfrm>
              <a:off x="1141737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F2C15A61-EF71-9795-61EF-8C1617508400}"/>
                </a:ext>
              </a:extLst>
            </p:cNvPr>
            <p:cNvSpPr/>
            <p:nvPr/>
          </p:nvSpPr>
          <p:spPr>
            <a:xfrm>
              <a:off x="1146082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E632C2E-006D-D2F7-A5C6-ACAAB3CF37B9}"/>
                </a:ext>
              </a:extLst>
            </p:cNvPr>
            <p:cNvSpPr/>
            <p:nvPr/>
          </p:nvSpPr>
          <p:spPr>
            <a:xfrm>
              <a:off x="1150427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1020044-98D4-DCF6-BADA-41E402526BB2}"/>
                </a:ext>
              </a:extLst>
            </p:cNvPr>
            <p:cNvSpPr/>
            <p:nvPr/>
          </p:nvSpPr>
          <p:spPr>
            <a:xfrm>
              <a:off x="1154771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930D4332-77DE-1477-2E43-28E85958F0DC}"/>
                </a:ext>
              </a:extLst>
            </p:cNvPr>
            <p:cNvSpPr/>
            <p:nvPr/>
          </p:nvSpPr>
          <p:spPr>
            <a:xfrm>
              <a:off x="1163461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BDAAD660-5966-CDA2-8611-352F8D64C694}"/>
                </a:ext>
              </a:extLst>
            </p:cNvPr>
            <p:cNvSpPr/>
            <p:nvPr/>
          </p:nvSpPr>
          <p:spPr>
            <a:xfrm>
              <a:off x="1159116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D7629-7829-1ACA-7FA5-F08FD2F78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6000" y="2007061"/>
            <a:ext cx="8640000" cy="212519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C3082-5820-F339-AA95-CC102FC67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77851"/>
            <a:ext cx="12192000" cy="1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0E30FF-66C8-FE1B-6DD1-2B08249DE1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977317"/>
            <a:ext cx="11016000" cy="454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161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FC509B4-E51F-329B-2A99-317CD7C621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26802" y="1178102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DAB6E4D-62AB-AA15-F7C2-3F29D666E45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96000" y="1178102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28D82F2-F29C-887B-10F9-D273CE45B1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26802" y="2781000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987CDC-F8C1-A05A-FC69-A462DA2F99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96000" y="2781000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E9CFE75-402D-C2FC-1AD5-8D941F181C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26802" y="4383898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38D2D1E-6B09-24DC-B953-EFA4EE8F514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96000" y="4383898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1684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D4E34D-C781-5CAC-ECB4-7C789CB3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62352"/>
            <a:ext cx="12192000" cy="872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C4B28-B831-4A30-8ED4-06948102C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000" y="1064645"/>
            <a:ext cx="11016000" cy="45400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22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8800" y="756000"/>
            <a:ext cx="5245200" cy="73866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C4B28-B831-4A30-8ED4-06948102C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8800" y="1829976"/>
            <a:ext cx="5245200" cy="37746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8237A6D-51C3-E355-8308-D596CBF1D5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998" y="756000"/>
            <a:ext cx="5245200" cy="4848670"/>
          </a:xfrm>
          <a:custGeom>
            <a:avLst/>
            <a:gdLst>
              <a:gd name="connsiteX0" fmla="*/ 4428704 w 5245200"/>
              <a:gd name="connsiteY0" fmla="*/ 4648972 h 4848670"/>
              <a:gd name="connsiteX1" fmla="*/ 4375398 w 5245200"/>
              <a:gd name="connsiteY1" fmla="*/ 4702972 h 4848670"/>
              <a:gd name="connsiteX2" fmla="*/ 4989488 w 5245200"/>
              <a:gd name="connsiteY2" fmla="*/ 4702972 h 4848670"/>
              <a:gd name="connsiteX3" fmla="*/ 5042794 w 5245200"/>
              <a:gd name="connsiteY3" fmla="*/ 4648972 h 4848670"/>
              <a:gd name="connsiteX4" fmla="*/ 259681 w 5245200"/>
              <a:gd name="connsiteY4" fmla="*/ 147616 h 4848670"/>
              <a:gd name="connsiteX5" fmla="*/ 206375 w 5245200"/>
              <a:gd name="connsiteY5" fmla="*/ 201616 h 4848670"/>
              <a:gd name="connsiteX6" fmla="*/ 820465 w 5245200"/>
              <a:gd name="connsiteY6" fmla="*/ 201616 h 4848670"/>
              <a:gd name="connsiteX7" fmla="*/ 873771 w 5245200"/>
              <a:gd name="connsiteY7" fmla="*/ 147616 h 4848670"/>
              <a:gd name="connsiteX8" fmla="*/ 203208 w 5245200"/>
              <a:gd name="connsiteY8" fmla="*/ 0 h 4848670"/>
              <a:gd name="connsiteX9" fmla="*/ 5245200 w 5245200"/>
              <a:gd name="connsiteY9" fmla="*/ 0 h 4848670"/>
              <a:gd name="connsiteX10" fmla="*/ 5245200 w 5245200"/>
              <a:gd name="connsiteY10" fmla="*/ 4645462 h 4848670"/>
              <a:gd name="connsiteX11" fmla="*/ 5041992 w 5245200"/>
              <a:gd name="connsiteY11" fmla="*/ 4848670 h 4848670"/>
              <a:gd name="connsiteX12" fmla="*/ 0 w 5245200"/>
              <a:gd name="connsiteY12" fmla="*/ 4848670 h 4848670"/>
              <a:gd name="connsiteX13" fmla="*/ 0 w 5245200"/>
              <a:gd name="connsiteY13" fmla="*/ 203208 h 484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200" h="4848670">
                <a:moveTo>
                  <a:pt x="4428704" y="4648972"/>
                </a:moveTo>
                <a:lnTo>
                  <a:pt x="4375398" y="4702972"/>
                </a:lnTo>
                <a:lnTo>
                  <a:pt x="4989488" y="4702972"/>
                </a:lnTo>
                <a:lnTo>
                  <a:pt x="5042794" y="4648972"/>
                </a:lnTo>
                <a:close/>
                <a:moveTo>
                  <a:pt x="259681" y="147616"/>
                </a:moveTo>
                <a:lnTo>
                  <a:pt x="206375" y="201616"/>
                </a:lnTo>
                <a:lnTo>
                  <a:pt x="820465" y="201616"/>
                </a:lnTo>
                <a:lnTo>
                  <a:pt x="873771" y="147616"/>
                </a:lnTo>
                <a:close/>
                <a:moveTo>
                  <a:pt x="203208" y="0"/>
                </a:moveTo>
                <a:lnTo>
                  <a:pt x="5245200" y="0"/>
                </a:lnTo>
                <a:lnTo>
                  <a:pt x="5245200" y="4645462"/>
                </a:lnTo>
                <a:lnTo>
                  <a:pt x="5041992" y="4848670"/>
                </a:lnTo>
                <a:lnTo>
                  <a:pt x="0" y="4848670"/>
                </a:lnTo>
                <a:lnTo>
                  <a:pt x="0" y="203208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9952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C8F1ED06-ABC9-15DE-3DFC-435FFD683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62352"/>
            <a:ext cx="12192000" cy="8720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293324-1149-B295-29CD-5907E6131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252BFC-0528-6EFD-CF4B-B68A893B9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8800" y="1064645"/>
            <a:ext cx="5245200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1064645"/>
            <a:ext cx="5245200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4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8E7FB-E7AF-41AD-8E1D-E564C38C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00" y="360000"/>
            <a:ext cx="1101600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8240A-ACF9-41DF-8044-EFE58948F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000" y="1064645"/>
            <a:ext cx="11016000" cy="4540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18182-DBA0-4294-B9A7-5592074F8DF4}"/>
              </a:ext>
            </a:extLst>
          </p:cNvPr>
          <p:cNvSpPr/>
          <p:nvPr userDrawn="1"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E298DD-28E2-4F1F-A4F0-407D8199D6F6}"/>
              </a:ext>
            </a:extLst>
          </p:cNvPr>
          <p:cNvSpPr/>
          <p:nvPr userDrawn="1"/>
        </p:nvSpPr>
        <p:spPr>
          <a:xfrm>
            <a:off x="11328000" y="6102000"/>
            <a:ext cx="864000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6BA80-B3B1-41ED-94FC-30F2434D99FA}"/>
              </a:ext>
            </a:extLst>
          </p:cNvPr>
          <p:cNvSpPr txBox="1"/>
          <p:nvPr userDrawn="1"/>
        </p:nvSpPr>
        <p:spPr>
          <a:xfrm>
            <a:off x="11577118" y="6380640"/>
            <a:ext cx="365764" cy="1987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0A5252B4-D216-4A6A-AB33-98AB17F66667}" type="slidenum">
              <a:rPr lang="en-GB" sz="900" smtClean="0">
                <a:solidFill>
                  <a:schemeClr val="bg1"/>
                </a:solidFill>
                <a:latin typeface="+mj-lt"/>
              </a:rPr>
              <a:t>‹N°›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113D8-C34F-41E7-96C1-C52F3FA807A7}"/>
              </a:ext>
            </a:extLst>
          </p:cNvPr>
          <p:cNvSpPr/>
          <p:nvPr userDrawn="1"/>
        </p:nvSpPr>
        <p:spPr>
          <a:xfrm>
            <a:off x="11328000" y="6822000"/>
            <a:ext cx="864000" cy="3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FF1D181-9371-4409-B9F4-B17B0E367DA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49118" y="6359505"/>
            <a:ext cx="1080000" cy="240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8C9CA4-8A09-4C8A-B688-AF68F27D86FA}"/>
              </a:ext>
            </a:extLst>
          </p:cNvPr>
          <p:cNvSpPr txBox="1"/>
          <p:nvPr userDrawn="1"/>
        </p:nvSpPr>
        <p:spPr>
          <a:xfrm>
            <a:off x="1651322" y="6392746"/>
            <a:ext cx="8889356" cy="2000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700" b="1" dirty="0">
                <a:solidFill>
                  <a:schemeClr val="tx1">
                    <a:alpha val="40000"/>
                  </a:schemeClr>
                </a:solidFill>
              </a:rPr>
              <a:t>TQCI Quantum</a:t>
            </a:r>
            <a:r>
              <a:rPr lang="en-US" sz="700" b="1" baseline="0" dirty="0">
                <a:solidFill>
                  <a:schemeClr val="tx1">
                    <a:alpha val="40000"/>
                  </a:schemeClr>
                </a:solidFill>
              </a:rPr>
              <a:t> Perspectives conference</a:t>
            </a:r>
            <a:r>
              <a:rPr lang="en-US" sz="700" b="1" dirty="0">
                <a:solidFill>
                  <a:schemeClr val="tx1">
                    <a:alpha val="40000"/>
                  </a:schemeClr>
                </a:solidFill>
              </a:rPr>
              <a:t>–</a:t>
            </a:r>
            <a:r>
              <a:rPr lang="en-US" sz="700" b="1" baseline="0" dirty="0">
                <a:solidFill>
                  <a:schemeClr val="tx1">
                    <a:alpha val="40000"/>
                  </a:schemeClr>
                </a:solidFill>
              </a:rPr>
              <a:t> 14/11/2024 REF </a:t>
            </a:r>
            <a:r>
              <a:rPr lang="en-US" sz="700" b="1" baseline="0" dirty="0">
                <a:solidFill>
                  <a:srgbClr val="A3A3A7"/>
                </a:solidFill>
              </a:rPr>
              <a:t>TRT-Fr/STI/LCHP/MN,24/0040 </a:t>
            </a:r>
            <a:r>
              <a:rPr lang="en-US" sz="700" b="1" dirty="0">
                <a:solidFill>
                  <a:schemeClr val="tx1">
                    <a:alpha val="40000"/>
                  </a:schemeClr>
                </a:solidFill>
              </a:rPr>
              <a:t>Thales</a:t>
            </a:r>
            <a:r>
              <a:rPr lang="en-US" sz="700" b="1" baseline="0" dirty="0">
                <a:solidFill>
                  <a:schemeClr val="tx1">
                    <a:alpha val="40000"/>
                  </a:schemeClr>
                </a:solidFill>
              </a:rPr>
              <a:t> Research and Technology France </a:t>
            </a:r>
            <a:r>
              <a:rPr lang="en-US" sz="700" b="1" dirty="0">
                <a:solidFill>
                  <a:schemeClr val="tx1">
                    <a:alpha val="40000"/>
                  </a:schemeClr>
                </a:solidFill>
              </a:rPr>
              <a:t>/ Template: 87211168-DOC-GRP-EN-007</a:t>
            </a:r>
          </a:p>
          <a:p>
            <a:pPr algn="ctr"/>
            <a:r>
              <a:rPr lang="en-GB" sz="600" dirty="0">
                <a:solidFill>
                  <a:srgbClr val="000000">
                    <a:alpha val="70000"/>
                  </a:srgbClr>
                </a:solidFill>
              </a:rPr>
              <a:t>This document may not be reproduced, modified, adapted, published, translated, in any way, in whole or in part or disclosed to a third party without the prior written consent of Thales </a:t>
            </a:r>
            <a:r>
              <a:rPr lang="en-GB" sz="600" b="1" dirty="0">
                <a:solidFill>
                  <a:srgbClr val="000000">
                    <a:alpha val="70000"/>
                  </a:srgbClr>
                </a:solidFill>
              </a:rPr>
              <a:t>© 2023 THALES. All rights reserved.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2AA835-16DB-4E38-A108-8114A18BB2A4}"/>
              </a:ext>
            </a:extLst>
          </p:cNvPr>
          <p:cNvSpPr/>
          <p:nvPr userDrawn="1"/>
        </p:nvSpPr>
        <p:spPr>
          <a:xfrm>
            <a:off x="0" y="6102000"/>
            <a:ext cx="12192000" cy="108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MSIPCMContentMarking" descr="{&quot;HashCode&quot;:-1291105900,&quot;Placement&quot;:&quot;Header&quot;,&quot;Top&quot;:0.0,&quot;Left&quot;:0.0,&quot;SlideWidth&quot;:960,&quot;SlideHeight&quot;:540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93347946,&quot;Placement&quot;:&quot;Footer&quot;,&quot;Top&quot;:519.343,&quot;Left&quot;:454.5844,&quot;SlideWidth&quot;:960,&quot;SlideHeight&quot;:540}"/>
          <p:cNvSpPr txBox="1"/>
          <p:nvPr userDrawn="1"/>
        </p:nvSpPr>
        <p:spPr>
          <a:xfrm>
            <a:off x="5773222" y="65956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en-US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9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55" r:id="rId3"/>
    <p:sldLayoutId id="2147483662" r:id="rId4"/>
    <p:sldLayoutId id="2147483654" r:id="rId5"/>
    <p:sldLayoutId id="2147483688" r:id="rId6"/>
    <p:sldLayoutId id="2147483661" r:id="rId7"/>
    <p:sldLayoutId id="2147483663" r:id="rId8"/>
    <p:sldLayoutId id="2147483664" r:id="rId9"/>
    <p:sldLayoutId id="2147483684" r:id="rId10"/>
    <p:sldLayoutId id="2147483665" r:id="rId11"/>
    <p:sldLayoutId id="2147483666" r:id="rId12"/>
    <p:sldLayoutId id="2147483668" r:id="rId13"/>
    <p:sldLayoutId id="2147483669" r:id="rId14"/>
    <p:sldLayoutId id="2147483683" r:id="rId15"/>
    <p:sldLayoutId id="2147483675" r:id="rId16"/>
    <p:sldLayoutId id="2147483682" r:id="rId17"/>
    <p:sldLayoutId id="2147483681" r:id="rId18"/>
    <p:sldLayoutId id="2147483689" r:id="rId19"/>
    <p:sldLayoutId id="2147483690" r:id="rId20"/>
    <p:sldLayoutId id="2147483691" r:id="rId21"/>
    <p:sldLayoutId id="2147483692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1600"/>
        </a:spcBef>
        <a:buClrTx/>
        <a:buFontTx/>
        <a:buBlip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</a:buBlip>
        <a:defRPr sz="18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4000"/>
        </a:lnSpc>
        <a:spcBef>
          <a:spcPts val="600"/>
        </a:spcBef>
        <a:buClr>
          <a:schemeClr val="accent3"/>
        </a:buClr>
        <a:buFont typeface="Wingdings 3" panose="05040102010807070707" pitchFamily="18" charset="2"/>
        <a:buChar char="ê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4000"/>
        </a:lnSpc>
        <a:spcBef>
          <a:spcPts val="600"/>
        </a:spcBef>
        <a:buFont typeface="Century Gothic" panose="020B0502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44000" algn="l" defTabSz="914400" rtl="0" eaLnBrk="1" latinLnBrk="0" hangingPunct="1">
        <a:lnSpc>
          <a:spcPct val="114000"/>
        </a:lnSpc>
        <a:spcBef>
          <a:spcPts val="300"/>
        </a:spcBef>
        <a:buClr>
          <a:schemeClr val="accent3"/>
        </a:buClr>
        <a:buFont typeface="Arial" panose="020B0604020202020204" pitchFamily="34" charset="0"/>
        <a:buChar char="›"/>
        <a:defRPr sz="11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36000" indent="-108000" algn="l" defTabSz="914400" rtl="0" eaLnBrk="1" latinLnBrk="0" hangingPunct="1">
        <a:lnSpc>
          <a:spcPct val="114000"/>
        </a:lnSpc>
        <a:spcBef>
          <a:spcPts val="300"/>
        </a:spcBef>
        <a:buFont typeface="Wingdings 3" panose="05040102010807070707" pitchFamily="18" charset="2"/>
        <a:buChar char=""/>
        <a:defRPr sz="1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theses.hal.science/tel-0213510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hyperlink" Target="https://www.epj-conferences.org/articles/epjconf/pdf/2017/22/epjconf_icrs2017_06006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6987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rxiv.org/pdf/quant-ph/0005055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2402.14791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hyperlink" Target="https://arxiv.org/abs/2410.19489" TargetMode="Externa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1.06987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arxiv.org/abs/quant-ph/0303081" TargetMode="External"/><Relationship Id="rId2" Type="http://schemas.openxmlformats.org/officeDocument/2006/relationships/hyperlink" Target="https://arxiv.org/abs/1504.06987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journals.aps.org/prresearch/abstract/10.1103/PhysRevResearch.4.03303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hyperlink" Target="https://arxiv.org/abs/2410.19489" TargetMode="External"/><Relationship Id="rId5" Type="http://schemas.openxmlformats.org/officeDocument/2006/relationships/hyperlink" Target="https://arxiv.org/abs/2012.10268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hyperlink" Target="https://arxiv.org/abs/2404.0281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hyperlink" Target="https://arxiv.org/abs/2410.19489" TargetMode="External"/><Relationship Id="rId5" Type="http://schemas.openxmlformats.org/officeDocument/2006/relationships/hyperlink" Target="https://arxiv.org/abs/2211.05271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4.sv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rxiv.org/abs/2410.19489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10.1948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002.2419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hyperlink" Target="https://www.cea.fr/energies/tripoli-4/Pages/Code%20features/Variance-reduction-techniques.aspx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 rot="1167432">
            <a:off x="10590572" y="3448825"/>
            <a:ext cx="1252761" cy="14393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8248EE-9276-F13B-C146-B824E740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66" y="3151672"/>
            <a:ext cx="4821423" cy="886397"/>
          </a:xfrm>
        </p:spPr>
        <p:txBody>
          <a:bodyPr/>
          <a:lstStyle/>
          <a:p>
            <a:r>
              <a:rPr lang="fr-FR" sz="3200" dirty="0" err="1">
                <a:solidFill>
                  <a:srgbClr val="F9FDFE"/>
                </a:solidFill>
              </a:rPr>
              <a:t>Sampling</a:t>
            </a:r>
            <a:r>
              <a:rPr lang="fr-FR" sz="3200" dirty="0">
                <a:solidFill>
                  <a:srgbClr val="F9FDFE"/>
                </a:solidFill>
              </a:rPr>
              <a:t> rare </a:t>
            </a:r>
            <a:r>
              <a:rPr lang="fr-FR" sz="3200" dirty="0" err="1">
                <a:solidFill>
                  <a:srgbClr val="F9FDFE"/>
                </a:solidFill>
              </a:rPr>
              <a:t>events</a:t>
            </a:r>
            <a:br>
              <a:rPr lang="fr-FR" sz="3200" dirty="0">
                <a:solidFill>
                  <a:srgbClr val="F9FDFE"/>
                </a:solidFill>
              </a:rPr>
            </a:br>
            <a:r>
              <a:rPr lang="fr-FR" sz="3200" dirty="0">
                <a:solidFill>
                  <a:srgbClr val="F9FDFE"/>
                </a:solidFill>
              </a:rPr>
              <a:t>on Quantum Computers</a:t>
            </a:r>
            <a:endParaRPr lang="en-US" sz="3200" b="0" dirty="0">
              <a:solidFill>
                <a:srgbClr val="F9FDF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583536" y="4886900"/>
            <a:ext cx="4683626" cy="603883"/>
          </a:xfrm>
        </p:spPr>
        <p:txBody>
          <a:bodyPr/>
          <a:lstStyle/>
          <a:p>
            <a:r>
              <a:rPr lang="en-US" dirty="0"/>
              <a:t>Thales Research &amp; Technology </a:t>
            </a:r>
            <a:r>
              <a:rPr lang="en-US" b="0" dirty="0"/>
              <a:t>Quantum Computing team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3205" r="4647" b="-1"/>
          <a:stretch/>
        </p:blipFill>
        <p:spPr>
          <a:xfrm rot="683106">
            <a:off x="5660206" y="2862428"/>
            <a:ext cx="5125780" cy="131321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06588" y="2053838"/>
            <a:ext cx="12091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</a:rPr>
              <a:t>source</a:t>
            </a:r>
            <a:endParaRPr lang="en-US" sz="2000" b="1" dirty="0" err="1">
              <a:solidFill>
                <a:schemeClr val="bg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l="43431" b="58027"/>
          <a:stretch/>
        </p:blipFill>
        <p:spPr>
          <a:xfrm rot="4005901">
            <a:off x="4697128" y="2497112"/>
            <a:ext cx="1178336" cy="874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TextBox 56"/>
          <p:cNvSpPr txBox="1"/>
          <p:nvPr/>
        </p:nvSpPr>
        <p:spPr>
          <a:xfrm>
            <a:off x="5581021" y="6270526"/>
            <a:ext cx="620496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dirty="0">
                <a:solidFill>
                  <a:schemeClr val="bg1"/>
                </a:solidFill>
              </a:rPr>
              <a:t>Goal: </a:t>
            </a:r>
            <a:r>
              <a:rPr lang="fr-FR" sz="2000" dirty="0" err="1">
                <a:solidFill>
                  <a:schemeClr val="bg1"/>
                </a:solidFill>
              </a:rPr>
              <a:t>maximize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number</a:t>
            </a:r>
            <a:r>
              <a:rPr lang="fr-FR" sz="2000" dirty="0">
                <a:solidFill>
                  <a:schemeClr val="bg1"/>
                </a:solidFill>
              </a:rPr>
              <a:t> of </a:t>
            </a:r>
            <a:r>
              <a:rPr lang="fr-FR" sz="2000" dirty="0" err="1">
                <a:solidFill>
                  <a:schemeClr val="bg1"/>
                </a:solidFill>
              </a:rPr>
              <a:t>counts</a:t>
            </a:r>
            <a:r>
              <a:rPr lang="fr-FR" sz="2000" dirty="0">
                <a:solidFill>
                  <a:schemeClr val="bg1"/>
                </a:solidFill>
              </a:rPr>
              <a:t> in the detector</a:t>
            </a:r>
            <a:endParaRPr lang="en-US" sz="2000" dirty="0" err="1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943725" y="1543050"/>
            <a:ext cx="4895850" cy="4400550"/>
          </a:xfrm>
          <a:custGeom>
            <a:avLst/>
            <a:gdLst>
              <a:gd name="connsiteX0" fmla="*/ 0 w 4895850"/>
              <a:gd name="connsiteY0" fmla="*/ 828675 h 4400550"/>
              <a:gd name="connsiteX1" fmla="*/ 66675 w 4895850"/>
              <a:gd name="connsiteY1" fmla="*/ 866775 h 4400550"/>
              <a:gd name="connsiteX2" fmla="*/ 95250 w 4895850"/>
              <a:gd name="connsiteY2" fmla="*/ 895350 h 4400550"/>
              <a:gd name="connsiteX3" fmla="*/ 123825 w 4895850"/>
              <a:gd name="connsiteY3" fmla="*/ 914400 h 4400550"/>
              <a:gd name="connsiteX4" fmla="*/ 161925 w 4895850"/>
              <a:gd name="connsiteY4" fmla="*/ 971550 h 4400550"/>
              <a:gd name="connsiteX5" fmla="*/ 180975 w 4895850"/>
              <a:gd name="connsiteY5" fmla="*/ 1000125 h 4400550"/>
              <a:gd name="connsiteX6" fmla="*/ 190500 w 4895850"/>
              <a:gd name="connsiteY6" fmla="*/ 1028700 h 4400550"/>
              <a:gd name="connsiteX7" fmla="*/ 219075 w 4895850"/>
              <a:gd name="connsiteY7" fmla="*/ 1076325 h 4400550"/>
              <a:gd name="connsiteX8" fmla="*/ 238125 w 4895850"/>
              <a:gd name="connsiteY8" fmla="*/ 1133475 h 4400550"/>
              <a:gd name="connsiteX9" fmla="*/ 228600 w 4895850"/>
              <a:gd name="connsiteY9" fmla="*/ 1438275 h 4400550"/>
              <a:gd name="connsiteX10" fmla="*/ 209550 w 4895850"/>
              <a:gd name="connsiteY10" fmla="*/ 1476375 h 4400550"/>
              <a:gd name="connsiteX11" fmla="*/ 200025 w 4895850"/>
              <a:gd name="connsiteY11" fmla="*/ 1571625 h 4400550"/>
              <a:gd name="connsiteX12" fmla="*/ 190500 w 4895850"/>
              <a:gd name="connsiteY12" fmla="*/ 1638300 h 4400550"/>
              <a:gd name="connsiteX13" fmla="*/ 161925 w 4895850"/>
              <a:gd name="connsiteY13" fmla="*/ 1695450 h 4400550"/>
              <a:gd name="connsiteX14" fmla="*/ 142875 w 4895850"/>
              <a:gd name="connsiteY14" fmla="*/ 1771650 h 4400550"/>
              <a:gd name="connsiteX15" fmla="*/ 123825 w 4895850"/>
              <a:gd name="connsiteY15" fmla="*/ 1828800 h 4400550"/>
              <a:gd name="connsiteX16" fmla="*/ 114300 w 4895850"/>
              <a:gd name="connsiteY16" fmla="*/ 2257425 h 4400550"/>
              <a:gd name="connsiteX17" fmla="*/ 133350 w 4895850"/>
              <a:gd name="connsiteY17" fmla="*/ 2409825 h 4400550"/>
              <a:gd name="connsiteX18" fmla="*/ 161925 w 4895850"/>
              <a:gd name="connsiteY18" fmla="*/ 2466975 h 4400550"/>
              <a:gd name="connsiteX19" fmla="*/ 171450 w 4895850"/>
              <a:gd name="connsiteY19" fmla="*/ 2495550 h 4400550"/>
              <a:gd name="connsiteX20" fmla="*/ 200025 w 4895850"/>
              <a:gd name="connsiteY20" fmla="*/ 2543175 h 4400550"/>
              <a:gd name="connsiteX21" fmla="*/ 209550 w 4895850"/>
              <a:gd name="connsiteY21" fmla="*/ 2571750 h 4400550"/>
              <a:gd name="connsiteX22" fmla="*/ 228600 w 4895850"/>
              <a:gd name="connsiteY22" fmla="*/ 2600325 h 4400550"/>
              <a:gd name="connsiteX23" fmla="*/ 247650 w 4895850"/>
              <a:gd name="connsiteY23" fmla="*/ 2647950 h 4400550"/>
              <a:gd name="connsiteX24" fmla="*/ 266700 w 4895850"/>
              <a:gd name="connsiteY24" fmla="*/ 2676525 h 4400550"/>
              <a:gd name="connsiteX25" fmla="*/ 285750 w 4895850"/>
              <a:gd name="connsiteY25" fmla="*/ 2714625 h 4400550"/>
              <a:gd name="connsiteX26" fmla="*/ 333375 w 4895850"/>
              <a:gd name="connsiteY26" fmla="*/ 2790825 h 4400550"/>
              <a:gd name="connsiteX27" fmla="*/ 342900 w 4895850"/>
              <a:gd name="connsiteY27" fmla="*/ 2819400 h 4400550"/>
              <a:gd name="connsiteX28" fmla="*/ 409575 w 4895850"/>
              <a:gd name="connsiteY28" fmla="*/ 2933700 h 4400550"/>
              <a:gd name="connsiteX29" fmla="*/ 438150 w 4895850"/>
              <a:gd name="connsiteY29" fmla="*/ 2971800 h 4400550"/>
              <a:gd name="connsiteX30" fmla="*/ 457200 w 4895850"/>
              <a:gd name="connsiteY30" fmla="*/ 3019425 h 4400550"/>
              <a:gd name="connsiteX31" fmla="*/ 523875 w 4895850"/>
              <a:gd name="connsiteY31" fmla="*/ 3086100 h 4400550"/>
              <a:gd name="connsiteX32" fmla="*/ 533400 w 4895850"/>
              <a:gd name="connsiteY32" fmla="*/ 3114675 h 4400550"/>
              <a:gd name="connsiteX33" fmla="*/ 609600 w 4895850"/>
              <a:gd name="connsiteY33" fmla="*/ 3190875 h 4400550"/>
              <a:gd name="connsiteX34" fmla="*/ 647700 w 4895850"/>
              <a:gd name="connsiteY34" fmla="*/ 3228975 h 4400550"/>
              <a:gd name="connsiteX35" fmla="*/ 685800 w 4895850"/>
              <a:gd name="connsiteY35" fmla="*/ 3267075 h 4400550"/>
              <a:gd name="connsiteX36" fmla="*/ 752475 w 4895850"/>
              <a:gd name="connsiteY36" fmla="*/ 3333750 h 4400550"/>
              <a:gd name="connsiteX37" fmla="*/ 781050 w 4895850"/>
              <a:gd name="connsiteY37" fmla="*/ 3371850 h 4400550"/>
              <a:gd name="connsiteX38" fmla="*/ 876300 w 4895850"/>
              <a:gd name="connsiteY38" fmla="*/ 3438525 h 4400550"/>
              <a:gd name="connsiteX39" fmla="*/ 923925 w 4895850"/>
              <a:gd name="connsiteY39" fmla="*/ 3495675 h 4400550"/>
              <a:gd name="connsiteX40" fmla="*/ 1000125 w 4895850"/>
              <a:gd name="connsiteY40" fmla="*/ 3543300 h 4400550"/>
              <a:gd name="connsiteX41" fmla="*/ 1057275 w 4895850"/>
              <a:gd name="connsiteY41" fmla="*/ 3600450 h 4400550"/>
              <a:gd name="connsiteX42" fmla="*/ 1095375 w 4895850"/>
              <a:gd name="connsiteY42" fmla="*/ 3638550 h 4400550"/>
              <a:gd name="connsiteX43" fmla="*/ 1123950 w 4895850"/>
              <a:gd name="connsiteY43" fmla="*/ 3657600 h 4400550"/>
              <a:gd name="connsiteX44" fmla="*/ 1209675 w 4895850"/>
              <a:gd name="connsiteY44" fmla="*/ 3743325 h 4400550"/>
              <a:gd name="connsiteX45" fmla="*/ 1209675 w 4895850"/>
              <a:gd name="connsiteY45" fmla="*/ 3743325 h 4400550"/>
              <a:gd name="connsiteX46" fmla="*/ 1314450 w 4895850"/>
              <a:gd name="connsiteY46" fmla="*/ 3848100 h 4400550"/>
              <a:gd name="connsiteX47" fmla="*/ 1343025 w 4895850"/>
              <a:gd name="connsiteY47" fmla="*/ 3857625 h 4400550"/>
              <a:gd name="connsiteX48" fmla="*/ 1409700 w 4895850"/>
              <a:gd name="connsiteY48" fmla="*/ 3914775 h 4400550"/>
              <a:gd name="connsiteX49" fmla="*/ 1457325 w 4895850"/>
              <a:gd name="connsiteY49" fmla="*/ 3952875 h 4400550"/>
              <a:gd name="connsiteX50" fmla="*/ 1495425 w 4895850"/>
              <a:gd name="connsiteY50" fmla="*/ 3981450 h 4400550"/>
              <a:gd name="connsiteX51" fmla="*/ 1524000 w 4895850"/>
              <a:gd name="connsiteY51" fmla="*/ 4010025 h 4400550"/>
              <a:gd name="connsiteX52" fmla="*/ 1581150 w 4895850"/>
              <a:gd name="connsiteY52" fmla="*/ 4048125 h 4400550"/>
              <a:gd name="connsiteX53" fmla="*/ 1666875 w 4895850"/>
              <a:gd name="connsiteY53" fmla="*/ 4105275 h 4400550"/>
              <a:gd name="connsiteX54" fmla="*/ 1714500 w 4895850"/>
              <a:gd name="connsiteY54" fmla="*/ 4133850 h 4400550"/>
              <a:gd name="connsiteX55" fmla="*/ 1781175 w 4895850"/>
              <a:gd name="connsiteY55" fmla="*/ 4171950 h 4400550"/>
              <a:gd name="connsiteX56" fmla="*/ 1809750 w 4895850"/>
              <a:gd name="connsiteY56" fmla="*/ 4181475 h 4400550"/>
              <a:gd name="connsiteX57" fmla="*/ 1866900 w 4895850"/>
              <a:gd name="connsiteY57" fmla="*/ 4219575 h 4400550"/>
              <a:gd name="connsiteX58" fmla="*/ 1924050 w 4895850"/>
              <a:gd name="connsiteY58" fmla="*/ 4238625 h 4400550"/>
              <a:gd name="connsiteX59" fmla="*/ 1981200 w 4895850"/>
              <a:gd name="connsiteY59" fmla="*/ 4257675 h 4400550"/>
              <a:gd name="connsiteX60" fmla="*/ 2009775 w 4895850"/>
              <a:gd name="connsiteY60" fmla="*/ 4267200 h 4400550"/>
              <a:gd name="connsiteX61" fmla="*/ 2038350 w 4895850"/>
              <a:gd name="connsiteY61" fmla="*/ 4286250 h 4400550"/>
              <a:gd name="connsiteX62" fmla="*/ 2171700 w 4895850"/>
              <a:gd name="connsiteY62" fmla="*/ 4305300 h 4400550"/>
              <a:gd name="connsiteX63" fmla="*/ 2228850 w 4895850"/>
              <a:gd name="connsiteY63" fmla="*/ 4324350 h 4400550"/>
              <a:gd name="connsiteX64" fmla="*/ 2286000 w 4895850"/>
              <a:gd name="connsiteY64" fmla="*/ 4333875 h 4400550"/>
              <a:gd name="connsiteX65" fmla="*/ 2333625 w 4895850"/>
              <a:gd name="connsiteY65" fmla="*/ 4352925 h 4400550"/>
              <a:gd name="connsiteX66" fmla="*/ 2381250 w 4895850"/>
              <a:gd name="connsiteY66" fmla="*/ 4362450 h 4400550"/>
              <a:gd name="connsiteX67" fmla="*/ 2447925 w 4895850"/>
              <a:gd name="connsiteY67" fmla="*/ 4391025 h 4400550"/>
              <a:gd name="connsiteX68" fmla="*/ 2505075 w 4895850"/>
              <a:gd name="connsiteY68" fmla="*/ 4400550 h 4400550"/>
              <a:gd name="connsiteX69" fmla="*/ 3057525 w 4895850"/>
              <a:gd name="connsiteY69" fmla="*/ 4391025 h 4400550"/>
              <a:gd name="connsiteX70" fmla="*/ 3162300 w 4895850"/>
              <a:gd name="connsiteY70" fmla="*/ 4362450 h 4400550"/>
              <a:gd name="connsiteX71" fmla="*/ 3371850 w 4895850"/>
              <a:gd name="connsiteY71" fmla="*/ 4324350 h 4400550"/>
              <a:gd name="connsiteX72" fmla="*/ 3438525 w 4895850"/>
              <a:gd name="connsiteY72" fmla="*/ 4295775 h 4400550"/>
              <a:gd name="connsiteX73" fmla="*/ 3467100 w 4895850"/>
              <a:gd name="connsiteY73" fmla="*/ 4286250 h 4400550"/>
              <a:gd name="connsiteX74" fmla="*/ 3505200 w 4895850"/>
              <a:gd name="connsiteY74" fmla="*/ 4267200 h 4400550"/>
              <a:gd name="connsiteX75" fmla="*/ 3648075 w 4895850"/>
              <a:gd name="connsiteY75" fmla="*/ 4229100 h 4400550"/>
              <a:gd name="connsiteX76" fmla="*/ 3686175 w 4895850"/>
              <a:gd name="connsiteY76" fmla="*/ 4200525 h 4400550"/>
              <a:gd name="connsiteX77" fmla="*/ 3705225 w 4895850"/>
              <a:gd name="connsiteY77" fmla="*/ 4171950 h 4400550"/>
              <a:gd name="connsiteX78" fmla="*/ 3743325 w 4895850"/>
              <a:gd name="connsiteY78" fmla="*/ 4162425 h 4400550"/>
              <a:gd name="connsiteX79" fmla="*/ 3819525 w 4895850"/>
              <a:gd name="connsiteY79" fmla="*/ 4124325 h 4400550"/>
              <a:gd name="connsiteX80" fmla="*/ 3905250 w 4895850"/>
              <a:gd name="connsiteY80" fmla="*/ 4057650 h 4400550"/>
              <a:gd name="connsiteX81" fmla="*/ 3952875 w 4895850"/>
              <a:gd name="connsiteY81" fmla="*/ 4019550 h 4400550"/>
              <a:gd name="connsiteX82" fmla="*/ 4010025 w 4895850"/>
              <a:gd name="connsiteY82" fmla="*/ 3943350 h 4400550"/>
              <a:gd name="connsiteX83" fmla="*/ 4038600 w 4895850"/>
              <a:gd name="connsiteY83" fmla="*/ 3895725 h 4400550"/>
              <a:gd name="connsiteX84" fmla="*/ 4086225 w 4895850"/>
              <a:gd name="connsiteY84" fmla="*/ 3857625 h 4400550"/>
              <a:gd name="connsiteX85" fmla="*/ 4105275 w 4895850"/>
              <a:gd name="connsiteY85" fmla="*/ 3829050 h 4400550"/>
              <a:gd name="connsiteX86" fmla="*/ 4181475 w 4895850"/>
              <a:gd name="connsiteY86" fmla="*/ 3771900 h 4400550"/>
              <a:gd name="connsiteX87" fmla="*/ 4191000 w 4895850"/>
              <a:gd name="connsiteY87" fmla="*/ 3743325 h 4400550"/>
              <a:gd name="connsiteX88" fmla="*/ 4229100 w 4895850"/>
              <a:gd name="connsiteY88" fmla="*/ 3600450 h 4400550"/>
              <a:gd name="connsiteX89" fmla="*/ 4295775 w 4895850"/>
              <a:gd name="connsiteY89" fmla="*/ 3505200 h 4400550"/>
              <a:gd name="connsiteX90" fmla="*/ 4352925 w 4895850"/>
              <a:gd name="connsiteY90" fmla="*/ 3419475 h 4400550"/>
              <a:gd name="connsiteX91" fmla="*/ 4410075 w 4895850"/>
              <a:gd name="connsiteY91" fmla="*/ 3314700 h 4400550"/>
              <a:gd name="connsiteX92" fmla="*/ 4429125 w 4895850"/>
              <a:gd name="connsiteY92" fmla="*/ 3267075 h 4400550"/>
              <a:gd name="connsiteX93" fmla="*/ 4514850 w 4895850"/>
              <a:gd name="connsiteY93" fmla="*/ 3105150 h 4400550"/>
              <a:gd name="connsiteX94" fmla="*/ 4552950 w 4895850"/>
              <a:gd name="connsiteY94" fmla="*/ 3009900 h 4400550"/>
              <a:gd name="connsiteX95" fmla="*/ 4572000 w 4895850"/>
              <a:gd name="connsiteY95" fmla="*/ 2924175 h 4400550"/>
              <a:gd name="connsiteX96" fmla="*/ 4591050 w 4895850"/>
              <a:gd name="connsiteY96" fmla="*/ 2895600 h 4400550"/>
              <a:gd name="connsiteX97" fmla="*/ 4619625 w 4895850"/>
              <a:gd name="connsiteY97" fmla="*/ 2790825 h 4400550"/>
              <a:gd name="connsiteX98" fmla="*/ 4657725 w 4895850"/>
              <a:gd name="connsiteY98" fmla="*/ 2686050 h 4400550"/>
              <a:gd name="connsiteX99" fmla="*/ 4667250 w 4895850"/>
              <a:gd name="connsiteY99" fmla="*/ 2600325 h 4400550"/>
              <a:gd name="connsiteX100" fmla="*/ 4676775 w 4895850"/>
              <a:gd name="connsiteY100" fmla="*/ 2571750 h 4400550"/>
              <a:gd name="connsiteX101" fmla="*/ 4695825 w 4895850"/>
              <a:gd name="connsiteY101" fmla="*/ 2466975 h 4400550"/>
              <a:gd name="connsiteX102" fmla="*/ 4705350 w 4895850"/>
              <a:gd name="connsiteY102" fmla="*/ 2324100 h 4400550"/>
              <a:gd name="connsiteX103" fmla="*/ 4724400 w 4895850"/>
              <a:gd name="connsiteY103" fmla="*/ 2276475 h 4400550"/>
              <a:gd name="connsiteX104" fmla="*/ 4733925 w 4895850"/>
              <a:gd name="connsiteY104" fmla="*/ 2228850 h 4400550"/>
              <a:gd name="connsiteX105" fmla="*/ 4752975 w 4895850"/>
              <a:gd name="connsiteY105" fmla="*/ 2152650 h 4400550"/>
              <a:gd name="connsiteX106" fmla="*/ 4781550 w 4895850"/>
              <a:gd name="connsiteY106" fmla="*/ 2019300 h 4400550"/>
              <a:gd name="connsiteX107" fmla="*/ 4791075 w 4895850"/>
              <a:gd name="connsiteY107" fmla="*/ 1914525 h 4400550"/>
              <a:gd name="connsiteX108" fmla="*/ 4810125 w 4895850"/>
              <a:gd name="connsiteY108" fmla="*/ 1876425 h 4400550"/>
              <a:gd name="connsiteX109" fmla="*/ 4838700 w 4895850"/>
              <a:gd name="connsiteY109" fmla="*/ 1752600 h 4400550"/>
              <a:gd name="connsiteX110" fmla="*/ 4886325 w 4895850"/>
              <a:gd name="connsiteY110" fmla="*/ 1485900 h 4400550"/>
              <a:gd name="connsiteX111" fmla="*/ 4895850 w 4895850"/>
              <a:gd name="connsiteY111" fmla="*/ 1362075 h 4400550"/>
              <a:gd name="connsiteX112" fmla="*/ 4867275 w 4895850"/>
              <a:gd name="connsiteY112" fmla="*/ 962025 h 4400550"/>
              <a:gd name="connsiteX113" fmla="*/ 4848225 w 4895850"/>
              <a:gd name="connsiteY113" fmla="*/ 923925 h 4400550"/>
              <a:gd name="connsiteX114" fmla="*/ 4838700 w 4895850"/>
              <a:gd name="connsiteY114" fmla="*/ 876300 h 4400550"/>
              <a:gd name="connsiteX115" fmla="*/ 4829175 w 4895850"/>
              <a:gd name="connsiteY115" fmla="*/ 847725 h 4400550"/>
              <a:gd name="connsiteX116" fmla="*/ 4772025 w 4895850"/>
              <a:gd name="connsiteY116" fmla="*/ 714375 h 4400550"/>
              <a:gd name="connsiteX117" fmla="*/ 4762500 w 4895850"/>
              <a:gd name="connsiteY117" fmla="*/ 685800 h 4400550"/>
              <a:gd name="connsiteX118" fmla="*/ 4733925 w 4895850"/>
              <a:gd name="connsiteY118" fmla="*/ 647700 h 4400550"/>
              <a:gd name="connsiteX119" fmla="*/ 4686300 w 4895850"/>
              <a:gd name="connsiteY119" fmla="*/ 590550 h 4400550"/>
              <a:gd name="connsiteX120" fmla="*/ 4667250 w 4895850"/>
              <a:gd name="connsiteY120" fmla="*/ 542925 h 4400550"/>
              <a:gd name="connsiteX121" fmla="*/ 4638675 w 4895850"/>
              <a:gd name="connsiteY121" fmla="*/ 514350 h 4400550"/>
              <a:gd name="connsiteX122" fmla="*/ 4610100 w 4895850"/>
              <a:gd name="connsiteY122" fmla="*/ 476250 h 4400550"/>
              <a:gd name="connsiteX123" fmla="*/ 4581525 w 4895850"/>
              <a:gd name="connsiteY123" fmla="*/ 457200 h 4400550"/>
              <a:gd name="connsiteX124" fmla="*/ 4467225 w 4895850"/>
              <a:gd name="connsiteY124" fmla="*/ 333375 h 4400550"/>
              <a:gd name="connsiteX125" fmla="*/ 4257675 w 4895850"/>
              <a:gd name="connsiteY125" fmla="*/ 200025 h 4400550"/>
              <a:gd name="connsiteX126" fmla="*/ 4086225 w 4895850"/>
              <a:gd name="connsiteY126" fmla="*/ 152400 h 4400550"/>
              <a:gd name="connsiteX127" fmla="*/ 3943350 w 4895850"/>
              <a:gd name="connsiteY127" fmla="*/ 104775 h 4400550"/>
              <a:gd name="connsiteX128" fmla="*/ 3829050 w 4895850"/>
              <a:gd name="connsiteY128" fmla="*/ 66675 h 4400550"/>
              <a:gd name="connsiteX129" fmla="*/ 3752850 w 4895850"/>
              <a:gd name="connsiteY129" fmla="*/ 47625 h 4400550"/>
              <a:gd name="connsiteX130" fmla="*/ 3581400 w 4895850"/>
              <a:gd name="connsiteY130" fmla="*/ 0 h 4400550"/>
              <a:gd name="connsiteX131" fmla="*/ 2695575 w 4895850"/>
              <a:gd name="connsiteY131" fmla="*/ 19050 h 4400550"/>
              <a:gd name="connsiteX132" fmla="*/ 2476500 w 4895850"/>
              <a:gd name="connsiteY132" fmla="*/ 57150 h 4400550"/>
              <a:gd name="connsiteX133" fmla="*/ 2362200 w 4895850"/>
              <a:gd name="connsiteY133" fmla="*/ 66675 h 4400550"/>
              <a:gd name="connsiteX134" fmla="*/ 2143125 w 4895850"/>
              <a:gd name="connsiteY134" fmla="*/ 95250 h 4400550"/>
              <a:gd name="connsiteX135" fmla="*/ 2085975 w 4895850"/>
              <a:gd name="connsiteY135" fmla="*/ 114300 h 4400550"/>
              <a:gd name="connsiteX136" fmla="*/ 1914525 w 4895850"/>
              <a:gd name="connsiteY136" fmla="*/ 142875 h 4400550"/>
              <a:gd name="connsiteX137" fmla="*/ 1800225 w 4895850"/>
              <a:gd name="connsiteY137" fmla="*/ 180975 h 4400550"/>
              <a:gd name="connsiteX138" fmla="*/ 1609725 w 4895850"/>
              <a:gd name="connsiteY138" fmla="*/ 200025 h 4400550"/>
              <a:gd name="connsiteX139" fmla="*/ 1428750 w 4895850"/>
              <a:gd name="connsiteY139" fmla="*/ 247650 h 4400550"/>
              <a:gd name="connsiteX140" fmla="*/ 1209675 w 4895850"/>
              <a:gd name="connsiteY140" fmla="*/ 295275 h 4400550"/>
              <a:gd name="connsiteX141" fmla="*/ 1152525 w 4895850"/>
              <a:gd name="connsiteY141" fmla="*/ 304800 h 4400550"/>
              <a:gd name="connsiteX142" fmla="*/ 1009650 w 4895850"/>
              <a:gd name="connsiteY142" fmla="*/ 352425 h 4400550"/>
              <a:gd name="connsiteX143" fmla="*/ 857250 w 4895850"/>
              <a:gd name="connsiteY143" fmla="*/ 381000 h 4400550"/>
              <a:gd name="connsiteX144" fmla="*/ 790575 w 4895850"/>
              <a:gd name="connsiteY144" fmla="*/ 409575 h 4400550"/>
              <a:gd name="connsiteX145" fmla="*/ 752475 w 4895850"/>
              <a:gd name="connsiteY145" fmla="*/ 428625 h 4400550"/>
              <a:gd name="connsiteX146" fmla="*/ 666750 w 4895850"/>
              <a:gd name="connsiteY146" fmla="*/ 447675 h 4400550"/>
              <a:gd name="connsiteX147" fmla="*/ 581025 w 4895850"/>
              <a:gd name="connsiteY147" fmla="*/ 476250 h 4400550"/>
              <a:gd name="connsiteX148" fmla="*/ 514350 w 4895850"/>
              <a:gd name="connsiteY148" fmla="*/ 504825 h 4400550"/>
              <a:gd name="connsiteX149" fmla="*/ 466725 w 4895850"/>
              <a:gd name="connsiteY149" fmla="*/ 523875 h 4400550"/>
              <a:gd name="connsiteX150" fmla="*/ 409575 w 4895850"/>
              <a:gd name="connsiteY150" fmla="*/ 542925 h 4400550"/>
              <a:gd name="connsiteX151" fmla="*/ 361950 w 4895850"/>
              <a:gd name="connsiteY151" fmla="*/ 561975 h 4400550"/>
              <a:gd name="connsiteX152" fmla="*/ 304800 w 4895850"/>
              <a:gd name="connsiteY152" fmla="*/ 590550 h 4400550"/>
              <a:gd name="connsiteX153" fmla="*/ 228600 w 4895850"/>
              <a:gd name="connsiteY153" fmla="*/ 647700 h 4400550"/>
              <a:gd name="connsiteX154" fmla="*/ 190500 w 4895850"/>
              <a:gd name="connsiteY154" fmla="*/ 666750 h 4400550"/>
              <a:gd name="connsiteX155" fmla="*/ 180975 w 4895850"/>
              <a:gd name="connsiteY155" fmla="*/ 695325 h 4400550"/>
              <a:gd name="connsiteX156" fmla="*/ 123825 w 4895850"/>
              <a:gd name="connsiteY156" fmla="*/ 733425 h 4400550"/>
              <a:gd name="connsiteX157" fmla="*/ 114300 w 4895850"/>
              <a:gd name="connsiteY157" fmla="*/ 762000 h 4400550"/>
              <a:gd name="connsiteX158" fmla="*/ 85725 w 4895850"/>
              <a:gd name="connsiteY158" fmla="*/ 790575 h 4400550"/>
              <a:gd name="connsiteX159" fmla="*/ 47625 w 4895850"/>
              <a:gd name="connsiteY159" fmla="*/ 847725 h 4400550"/>
              <a:gd name="connsiteX160" fmla="*/ 28575 w 4895850"/>
              <a:gd name="connsiteY160" fmla="*/ 885825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4895850" h="4400550">
                <a:moveTo>
                  <a:pt x="0" y="828675"/>
                </a:moveTo>
                <a:cubicBezTo>
                  <a:pt x="22225" y="841375"/>
                  <a:pt x="45705" y="852096"/>
                  <a:pt x="66675" y="866775"/>
                </a:cubicBezTo>
                <a:cubicBezTo>
                  <a:pt x="77710" y="874500"/>
                  <a:pt x="84902" y="886726"/>
                  <a:pt x="95250" y="895350"/>
                </a:cubicBezTo>
                <a:cubicBezTo>
                  <a:pt x="104044" y="902679"/>
                  <a:pt x="114300" y="908050"/>
                  <a:pt x="123825" y="914400"/>
                </a:cubicBezTo>
                <a:lnTo>
                  <a:pt x="161925" y="971550"/>
                </a:lnTo>
                <a:cubicBezTo>
                  <a:pt x="168275" y="981075"/>
                  <a:pt x="177355" y="989265"/>
                  <a:pt x="180975" y="1000125"/>
                </a:cubicBezTo>
                <a:cubicBezTo>
                  <a:pt x="184150" y="1009650"/>
                  <a:pt x="186010" y="1019720"/>
                  <a:pt x="190500" y="1028700"/>
                </a:cubicBezTo>
                <a:cubicBezTo>
                  <a:pt x="198779" y="1045259"/>
                  <a:pt x="211414" y="1059471"/>
                  <a:pt x="219075" y="1076325"/>
                </a:cubicBezTo>
                <a:cubicBezTo>
                  <a:pt x="227384" y="1094606"/>
                  <a:pt x="238125" y="1133475"/>
                  <a:pt x="238125" y="1133475"/>
                </a:cubicBezTo>
                <a:cubicBezTo>
                  <a:pt x="234950" y="1235075"/>
                  <a:pt x="237042" y="1336977"/>
                  <a:pt x="228600" y="1438275"/>
                </a:cubicBezTo>
                <a:cubicBezTo>
                  <a:pt x="227421" y="1452425"/>
                  <a:pt x="212525" y="1462491"/>
                  <a:pt x="209550" y="1476375"/>
                </a:cubicBezTo>
                <a:cubicBezTo>
                  <a:pt x="202864" y="1507575"/>
                  <a:pt x="203753" y="1539935"/>
                  <a:pt x="200025" y="1571625"/>
                </a:cubicBezTo>
                <a:cubicBezTo>
                  <a:pt x="197402" y="1593922"/>
                  <a:pt x="194903" y="1616285"/>
                  <a:pt x="190500" y="1638300"/>
                </a:cubicBezTo>
                <a:cubicBezTo>
                  <a:pt x="182520" y="1678202"/>
                  <a:pt x="180656" y="1657988"/>
                  <a:pt x="161925" y="1695450"/>
                </a:cubicBezTo>
                <a:cubicBezTo>
                  <a:pt x="150365" y="1718571"/>
                  <a:pt x="149396" y="1747739"/>
                  <a:pt x="142875" y="1771650"/>
                </a:cubicBezTo>
                <a:cubicBezTo>
                  <a:pt x="137591" y="1791023"/>
                  <a:pt x="123825" y="1828800"/>
                  <a:pt x="123825" y="1828800"/>
                </a:cubicBezTo>
                <a:cubicBezTo>
                  <a:pt x="100742" y="2082709"/>
                  <a:pt x="99034" y="1997911"/>
                  <a:pt x="114300" y="2257425"/>
                </a:cubicBezTo>
                <a:cubicBezTo>
                  <a:pt x="117485" y="2311569"/>
                  <a:pt x="120551" y="2358629"/>
                  <a:pt x="133350" y="2409825"/>
                </a:cubicBezTo>
                <a:cubicBezTo>
                  <a:pt x="145321" y="2457708"/>
                  <a:pt x="138645" y="2420414"/>
                  <a:pt x="161925" y="2466975"/>
                </a:cubicBezTo>
                <a:cubicBezTo>
                  <a:pt x="166415" y="2475955"/>
                  <a:pt x="166960" y="2486570"/>
                  <a:pt x="171450" y="2495550"/>
                </a:cubicBezTo>
                <a:cubicBezTo>
                  <a:pt x="179729" y="2512109"/>
                  <a:pt x="191746" y="2526616"/>
                  <a:pt x="200025" y="2543175"/>
                </a:cubicBezTo>
                <a:cubicBezTo>
                  <a:pt x="204515" y="2552155"/>
                  <a:pt x="205060" y="2562770"/>
                  <a:pt x="209550" y="2571750"/>
                </a:cubicBezTo>
                <a:cubicBezTo>
                  <a:pt x="214670" y="2581989"/>
                  <a:pt x="223480" y="2590086"/>
                  <a:pt x="228600" y="2600325"/>
                </a:cubicBezTo>
                <a:cubicBezTo>
                  <a:pt x="236246" y="2615618"/>
                  <a:pt x="240004" y="2632657"/>
                  <a:pt x="247650" y="2647950"/>
                </a:cubicBezTo>
                <a:cubicBezTo>
                  <a:pt x="252770" y="2658189"/>
                  <a:pt x="261020" y="2666586"/>
                  <a:pt x="266700" y="2676525"/>
                </a:cubicBezTo>
                <a:cubicBezTo>
                  <a:pt x="273745" y="2688853"/>
                  <a:pt x="278596" y="2702360"/>
                  <a:pt x="285750" y="2714625"/>
                </a:cubicBezTo>
                <a:cubicBezTo>
                  <a:pt x="300842" y="2740498"/>
                  <a:pt x="319032" y="2764529"/>
                  <a:pt x="333375" y="2790825"/>
                </a:cubicBezTo>
                <a:cubicBezTo>
                  <a:pt x="338183" y="2799639"/>
                  <a:pt x="338175" y="2810541"/>
                  <a:pt x="342900" y="2819400"/>
                </a:cubicBezTo>
                <a:cubicBezTo>
                  <a:pt x="363657" y="2858319"/>
                  <a:pt x="383110" y="2898413"/>
                  <a:pt x="409575" y="2933700"/>
                </a:cubicBezTo>
                <a:cubicBezTo>
                  <a:pt x="419100" y="2946400"/>
                  <a:pt x="430440" y="2957923"/>
                  <a:pt x="438150" y="2971800"/>
                </a:cubicBezTo>
                <a:cubicBezTo>
                  <a:pt x="446453" y="2986746"/>
                  <a:pt x="446941" y="3005747"/>
                  <a:pt x="457200" y="3019425"/>
                </a:cubicBezTo>
                <a:cubicBezTo>
                  <a:pt x="476059" y="3044570"/>
                  <a:pt x="523875" y="3086100"/>
                  <a:pt x="523875" y="3086100"/>
                </a:cubicBezTo>
                <a:cubicBezTo>
                  <a:pt x="527050" y="3095625"/>
                  <a:pt x="527042" y="3106904"/>
                  <a:pt x="533400" y="3114675"/>
                </a:cubicBezTo>
                <a:cubicBezTo>
                  <a:pt x="556147" y="3142476"/>
                  <a:pt x="609600" y="3190875"/>
                  <a:pt x="609600" y="3190875"/>
                </a:cubicBezTo>
                <a:cubicBezTo>
                  <a:pt x="635000" y="3267075"/>
                  <a:pt x="596900" y="3178175"/>
                  <a:pt x="647700" y="3228975"/>
                </a:cubicBezTo>
                <a:cubicBezTo>
                  <a:pt x="698500" y="3279775"/>
                  <a:pt x="609600" y="3241675"/>
                  <a:pt x="685800" y="3267075"/>
                </a:cubicBezTo>
                <a:cubicBezTo>
                  <a:pt x="729469" y="3332579"/>
                  <a:pt x="702180" y="3316985"/>
                  <a:pt x="752475" y="3333750"/>
                </a:cubicBezTo>
                <a:cubicBezTo>
                  <a:pt x="762000" y="3346450"/>
                  <a:pt x="769103" y="3361396"/>
                  <a:pt x="781050" y="3371850"/>
                </a:cubicBezTo>
                <a:cubicBezTo>
                  <a:pt x="898781" y="3474864"/>
                  <a:pt x="756377" y="3318602"/>
                  <a:pt x="876300" y="3438525"/>
                </a:cubicBezTo>
                <a:cubicBezTo>
                  <a:pt x="893835" y="3456060"/>
                  <a:pt x="904995" y="3479657"/>
                  <a:pt x="923925" y="3495675"/>
                </a:cubicBezTo>
                <a:cubicBezTo>
                  <a:pt x="946791" y="3515023"/>
                  <a:pt x="1000125" y="3543300"/>
                  <a:pt x="1000125" y="3543300"/>
                </a:cubicBezTo>
                <a:cubicBezTo>
                  <a:pt x="1035685" y="3614420"/>
                  <a:pt x="996315" y="3554730"/>
                  <a:pt x="1057275" y="3600450"/>
                </a:cubicBezTo>
                <a:cubicBezTo>
                  <a:pt x="1071643" y="3611226"/>
                  <a:pt x="1081738" y="3626861"/>
                  <a:pt x="1095375" y="3638550"/>
                </a:cubicBezTo>
                <a:cubicBezTo>
                  <a:pt x="1104067" y="3646000"/>
                  <a:pt x="1114425" y="3651250"/>
                  <a:pt x="1123950" y="3657600"/>
                </a:cubicBezTo>
                <a:cubicBezTo>
                  <a:pt x="1164305" y="3724858"/>
                  <a:pt x="1137121" y="3694956"/>
                  <a:pt x="1209675" y="3743325"/>
                </a:cubicBezTo>
                <a:lnTo>
                  <a:pt x="1209675" y="3743325"/>
                </a:lnTo>
                <a:cubicBezTo>
                  <a:pt x="1270094" y="3821006"/>
                  <a:pt x="1249844" y="3820412"/>
                  <a:pt x="1314450" y="3848100"/>
                </a:cubicBezTo>
                <a:cubicBezTo>
                  <a:pt x="1323678" y="3852055"/>
                  <a:pt x="1333500" y="3854450"/>
                  <a:pt x="1343025" y="3857625"/>
                </a:cubicBezTo>
                <a:cubicBezTo>
                  <a:pt x="1419101" y="3959059"/>
                  <a:pt x="1322535" y="3842137"/>
                  <a:pt x="1409700" y="3914775"/>
                </a:cubicBezTo>
                <a:cubicBezTo>
                  <a:pt x="1467145" y="3962646"/>
                  <a:pt x="1389100" y="3930133"/>
                  <a:pt x="1457325" y="3952875"/>
                </a:cubicBezTo>
                <a:cubicBezTo>
                  <a:pt x="1470025" y="3962400"/>
                  <a:pt x="1483372" y="3971119"/>
                  <a:pt x="1495425" y="3981450"/>
                </a:cubicBezTo>
                <a:cubicBezTo>
                  <a:pt x="1505652" y="3990216"/>
                  <a:pt x="1513367" y="4001755"/>
                  <a:pt x="1524000" y="4010025"/>
                </a:cubicBezTo>
                <a:cubicBezTo>
                  <a:pt x="1542072" y="4024081"/>
                  <a:pt x="1562100" y="4035425"/>
                  <a:pt x="1581150" y="4048125"/>
                </a:cubicBezTo>
                <a:lnTo>
                  <a:pt x="1666875" y="4105275"/>
                </a:lnTo>
                <a:cubicBezTo>
                  <a:pt x="1682494" y="4115214"/>
                  <a:pt x="1698509" y="4124522"/>
                  <a:pt x="1714500" y="4133850"/>
                </a:cubicBezTo>
                <a:cubicBezTo>
                  <a:pt x="1736611" y="4146748"/>
                  <a:pt x="1756891" y="4163855"/>
                  <a:pt x="1781175" y="4171950"/>
                </a:cubicBezTo>
                <a:cubicBezTo>
                  <a:pt x="1790700" y="4175125"/>
                  <a:pt x="1800973" y="4176599"/>
                  <a:pt x="1809750" y="4181475"/>
                </a:cubicBezTo>
                <a:cubicBezTo>
                  <a:pt x="1829764" y="4192594"/>
                  <a:pt x="1846422" y="4209336"/>
                  <a:pt x="1866900" y="4219575"/>
                </a:cubicBezTo>
                <a:cubicBezTo>
                  <a:pt x="1884861" y="4228555"/>
                  <a:pt x="1905000" y="4232275"/>
                  <a:pt x="1924050" y="4238625"/>
                </a:cubicBezTo>
                <a:lnTo>
                  <a:pt x="1981200" y="4257675"/>
                </a:lnTo>
                <a:cubicBezTo>
                  <a:pt x="1990725" y="4260850"/>
                  <a:pt x="2001421" y="4261631"/>
                  <a:pt x="2009775" y="4267200"/>
                </a:cubicBezTo>
                <a:cubicBezTo>
                  <a:pt x="2019300" y="4273550"/>
                  <a:pt x="2027631" y="4282230"/>
                  <a:pt x="2038350" y="4286250"/>
                </a:cubicBezTo>
                <a:cubicBezTo>
                  <a:pt x="2063889" y="4295827"/>
                  <a:pt x="2159175" y="4303908"/>
                  <a:pt x="2171700" y="4305300"/>
                </a:cubicBezTo>
                <a:cubicBezTo>
                  <a:pt x="2190750" y="4311650"/>
                  <a:pt x="2209369" y="4319480"/>
                  <a:pt x="2228850" y="4324350"/>
                </a:cubicBezTo>
                <a:cubicBezTo>
                  <a:pt x="2247586" y="4329034"/>
                  <a:pt x="2267368" y="4328793"/>
                  <a:pt x="2286000" y="4333875"/>
                </a:cubicBezTo>
                <a:cubicBezTo>
                  <a:pt x="2302495" y="4338374"/>
                  <a:pt x="2317248" y="4348012"/>
                  <a:pt x="2333625" y="4352925"/>
                </a:cubicBezTo>
                <a:cubicBezTo>
                  <a:pt x="2349132" y="4357577"/>
                  <a:pt x="2365544" y="4358523"/>
                  <a:pt x="2381250" y="4362450"/>
                </a:cubicBezTo>
                <a:cubicBezTo>
                  <a:pt x="2486383" y="4388733"/>
                  <a:pt x="2311626" y="4350135"/>
                  <a:pt x="2447925" y="4391025"/>
                </a:cubicBezTo>
                <a:cubicBezTo>
                  <a:pt x="2466423" y="4396574"/>
                  <a:pt x="2486025" y="4397375"/>
                  <a:pt x="2505075" y="4400550"/>
                </a:cubicBezTo>
                <a:lnTo>
                  <a:pt x="3057525" y="4391025"/>
                </a:lnTo>
                <a:cubicBezTo>
                  <a:pt x="3136498" y="4388557"/>
                  <a:pt x="3092355" y="4379936"/>
                  <a:pt x="3162300" y="4362450"/>
                </a:cubicBezTo>
                <a:cubicBezTo>
                  <a:pt x="3302645" y="4327364"/>
                  <a:pt x="3151601" y="4397766"/>
                  <a:pt x="3371850" y="4324350"/>
                </a:cubicBezTo>
                <a:cubicBezTo>
                  <a:pt x="3438863" y="4302012"/>
                  <a:pt x="3356135" y="4331085"/>
                  <a:pt x="3438525" y="4295775"/>
                </a:cubicBezTo>
                <a:cubicBezTo>
                  <a:pt x="3447753" y="4291820"/>
                  <a:pt x="3457872" y="4290205"/>
                  <a:pt x="3467100" y="4286250"/>
                </a:cubicBezTo>
                <a:cubicBezTo>
                  <a:pt x="3480151" y="4280657"/>
                  <a:pt x="3491547" y="4271101"/>
                  <a:pt x="3505200" y="4267200"/>
                </a:cubicBezTo>
                <a:cubicBezTo>
                  <a:pt x="3567987" y="4249261"/>
                  <a:pt x="3596383" y="4257818"/>
                  <a:pt x="3648075" y="4229100"/>
                </a:cubicBezTo>
                <a:cubicBezTo>
                  <a:pt x="3661952" y="4221390"/>
                  <a:pt x="3674950" y="4211750"/>
                  <a:pt x="3686175" y="4200525"/>
                </a:cubicBezTo>
                <a:cubicBezTo>
                  <a:pt x="3694270" y="4192430"/>
                  <a:pt x="3695700" y="4178300"/>
                  <a:pt x="3705225" y="4171950"/>
                </a:cubicBezTo>
                <a:cubicBezTo>
                  <a:pt x="3716117" y="4164688"/>
                  <a:pt x="3731241" y="4167460"/>
                  <a:pt x="3743325" y="4162425"/>
                </a:cubicBezTo>
                <a:cubicBezTo>
                  <a:pt x="3769539" y="4151503"/>
                  <a:pt x="3795683" y="4139752"/>
                  <a:pt x="3819525" y="4124325"/>
                </a:cubicBezTo>
                <a:cubicBezTo>
                  <a:pt x="3849918" y="4104659"/>
                  <a:pt x="3876785" y="4080015"/>
                  <a:pt x="3905250" y="4057650"/>
                </a:cubicBezTo>
                <a:cubicBezTo>
                  <a:pt x="3921236" y="4045090"/>
                  <a:pt x="3940175" y="4035425"/>
                  <a:pt x="3952875" y="4019550"/>
                </a:cubicBezTo>
                <a:cubicBezTo>
                  <a:pt x="3982738" y="3982221"/>
                  <a:pt x="3988363" y="3978009"/>
                  <a:pt x="4010025" y="3943350"/>
                </a:cubicBezTo>
                <a:cubicBezTo>
                  <a:pt x="4019837" y="3927651"/>
                  <a:pt x="4026300" y="3909562"/>
                  <a:pt x="4038600" y="3895725"/>
                </a:cubicBezTo>
                <a:cubicBezTo>
                  <a:pt x="4052106" y="3880530"/>
                  <a:pt x="4071850" y="3872000"/>
                  <a:pt x="4086225" y="3857625"/>
                </a:cubicBezTo>
                <a:cubicBezTo>
                  <a:pt x="4094320" y="3849530"/>
                  <a:pt x="4097180" y="3837145"/>
                  <a:pt x="4105275" y="3829050"/>
                </a:cubicBezTo>
                <a:cubicBezTo>
                  <a:pt x="4127901" y="3806424"/>
                  <a:pt x="4155095" y="3789487"/>
                  <a:pt x="4181475" y="3771900"/>
                </a:cubicBezTo>
                <a:cubicBezTo>
                  <a:pt x="4184650" y="3762375"/>
                  <a:pt x="4188565" y="3753065"/>
                  <a:pt x="4191000" y="3743325"/>
                </a:cubicBezTo>
                <a:cubicBezTo>
                  <a:pt x="4204220" y="3690444"/>
                  <a:pt x="4201618" y="3655414"/>
                  <a:pt x="4229100" y="3600450"/>
                </a:cubicBezTo>
                <a:cubicBezTo>
                  <a:pt x="4246432" y="3565786"/>
                  <a:pt x="4273890" y="3537185"/>
                  <a:pt x="4295775" y="3505200"/>
                </a:cubicBezTo>
                <a:cubicBezTo>
                  <a:pt x="4315168" y="3476857"/>
                  <a:pt x="4335886" y="3449293"/>
                  <a:pt x="4352925" y="3419475"/>
                </a:cubicBezTo>
                <a:cubicBezTo>
                  <a:pt x="4370580" y="3388580"/>
                  <a:pt x="4394826" y="3349010"/>
                  <a:pt x="4410075" y="3314700"/>
                </a:cubicBezTo>
                <a:cubicBezTo>
                  <a:pt x="4417019" y="3299076"/>
                  <a:pt x="4421079" y="3282161"/>
                  <a:pt x="4429125" y="3267075"/>
                </a:cubicBezTo>
                <a:cubicBezTo>
                  <a:pt x="4530348" y="3077283"/>
                  <a:pt x="4451032" y="3254058"/>
                  <a:pt x="4514850" y="3105150"/>
                </a:cubicBezTo>
                <a:cubicBezTo>
                  <a:pt x="4531592" y="3021442"/>
                  <a:pt x="4511945" y="3091910"/>
                  <a:pt x="4552950" y="3009900"/>
                </a:cubicBezTo>
                <a:cubicBezTo>
                  <a:pt x="4570380" y="2975040"/>
                  <a:pt x="4557367" y="2968075"/>
                  <a:pt x="4572000" y="2924175"/>
                </a:cubicBezTo>
                <a:cubicBezTo>
                  <a:pt x="4575620" y="2913315"/>
                  <a:pt x="4584700" y="2905125"/>
                  <a:pt x="4591050" y="2895600"/>
                </a:cubicBezTo>
                <a:cubicBezTo>
                  <a:pt x="4600575" y="2860675"/>
                  <a:pt x="4608649" y="2825321"/>
                  <a:pt x="4619625" y="2790825"/>
                </a:cubicBezTo>
                <a:cubicBezTo>
                  <a:pt x="4630893" y="2755412"/>
                  <a:pt x="4648712" y="2722103"/>
                  <a:pt x="4657725" y="2686050"/>
                </a:cubicBezTo>
                <a:cubicBezTo>
                  <a:pt x="4664698" y="2658158"/>
                  <a:pt x="4662523" y="2628685"/>
                  <a:pt x="4667250" y="2600325"/>
                </a:cubicBezTo>
                <a:cubicBezTo>
                  <a:pt x="4668901" y="2590421"/>
                  <a:pt x="4674671" y="2581567"/>
                  <a:pt x="4676775" y="2571750"/>
                </a:cubicBezTo>
                <a:cubicBezTo>
                  <a:pt x="4684213" y="2537040"/>
                  <a:pt x="4689475" y="2501900"/>
                  <a:pt x="4695825" y="2466975"/>
                </a:cubicBezTo>
                <a:cubicBezTo>
                  <a:pt x="4699000" y="2419350"/>
                  <a:pt x="4698270" y="2371303"/>
                  <a:pt x="4705350" y="2324100"/>
                </a:cubicBezTo>
                <a:cubicBezTo>
                  <a:pt x="4707886" y="2307191"/>
                  <a:pt x="4719487" y="2292852"/>
                  <a:pt x="4724400" y="2276475"/>
                </a:cubicBezTo>
                <a:cubicBezTo>
                  <a:pt x="4729052" y="2260968"/>
                  <a:pt x="4730285" y="2244625"/>
                  <a:pt x="4733925" y="2228850"/>
                </a:cubicBezTo>
                <a:cubicBezTo>
                  <a:pt x="4739812" y="2203339"/>
                  <a:pt x="4747489" y="2178251"/>
                  <a:pt x="4752975" y="2152650"/>
                </a:cubicBezTo>
                <a:cubicBezTo>
                  <a:pt x="4794463" y="1959041"/>
                  <a:pt x="4720320" y="2264219"/>
                  <a:pt x="4781550" y="2019300"/>
                </a:cubicBezTo>
                <a:cubicBezTo>
                  <a:pt x="4784725" y="1984375"/>
                  <a:pt x="4784197" y="1948913"/>
                  <a:pt x="4791075" y="1914525"/>
                </a:cubicBezTo>
                <a:cubicBezTo>
                  <a:pt x="4793860" y="1900602"/>
                  <a:pt x="4806119" y="1890047"/>
                  <a:pt x="4810125" y="1876425"/>
                </a:cubicBezTo>
                <a:cubicBezTo>
                  <a:pt x="4822078" y="1835786"/>
                  <a:pt x="4829824" y="1794019"/>
                  <a:pt x="4838700" y="1752600"/>
                </a:cubicBezTo>
                <a:cubicBezTo>
                  <a:pt x="4855748" y="1673043"/>
                  <a:pt x="4876843" y="1568076"/>
                  <a:pt x="4886325" y="1485900"/>
                </a:cubicBezTo>
                <a:cubicBezTo>
                  <a:pt x="4891070" y="1444776"/>
                  <a:pt x="4892675" y="1403350"/>
                  <a:pt x="4895850" y="1362075"/>
                </a:cubicBezTo>
                <a:cubicBezTo>
                  <a:pt x="4886325" y="1228725"/>
                  <a:pt x="4881721" y="1094932"/>
                  <a:pt x="4867275" y="962025"/>
                </a:cubicBezTo>
                <a:cubicBezTo>
                  <a:pt x="4865741" y="947909"/>
                  <a:pt x="4852715" y="937395"/>
                  <a:pt x="4848225" y="923925"/>
                </a:cubicBezTo>
                <a:cubicBezTo>
                  <a:pt x="4843105" y="908566"/>
                  <a:pt x="4842627" y="892006"/>
                  <a:pt x="4838700" y="876300"/>
                </a:cubicBezTo>
                <a:cubicBezTo>
                  <a:pt x="4836265" y="866560"/>
                  <a:pt x="4832998" y="857009"/>
                  <a:pt x="4829175" y="847725"/>
                </a:cubicBezTo>
                <a:cubicBezTo>
                  <a:pt x="4810762" y="803007"/>
                  <a:pt x="4787318" y="760253"/>
                  <a:pt x="4772025" y="714375"/>
                </a:cubicBezTo>
                <a:cubicBezTo>
                  <a:pt x="4768850" y="704850"/>
                  <a:pt x="4767481" y="694517"/>
                  <a:pt x="4762500" y="685800"/>
                </a:cubicBezTo>
                <a:cubicBezTo>
                  <a:pt x="4754624" y="672017"/>
                  <a:pt x="4743152" y="660618"/>
                  <a:pt x="4733925" y="647700"/>
                </a:cubicBezTo>
                <a:cubicBezTo>
                  <a:pt x="4700772" y="601286"/>
                  <a:pt x="4730772" y="635022"/>
                  <a:pt x="4686300" y="590550"/>
                </a:cubicBezTo>
                <a:cubicBezTo>
                  <a:pt x="4679950" y="574675"/>
                  <a:pt x="4676312" y="557424"/>
                  <a:pt x="4667250" y="542925"/>
                </a:cubicBezTo>
                <a:cubicBezTo>
                  <a:pt x="4660111" y="531502"/>
                  <a:pt x="4647441" y="524577"/>
                  <a:pt x="4638675" y="514350"/>
                </a:cubicBezTo>
                <a:cubicBezTo>
                  <a:pt x="4628344" y="502297"/>
                  <a:pt x="4621325" y="487475"/>
                  <a:pt x="4610100" y="476250"/>
                </a:cubicBezTo>
                <a:cubicBezTo>
                  <a:pt x="4602005" y="468155"/>
                  <a:pt x="4589620" y="465295"/>
                  <a:pt x="4581525" y="457200"/>
                </a:cubicBezTo>
                <a:cubicBezTo>
                  <a:pt x="4487556" y="363231"/>
                  <a:pt x="4668918" y="490247"/>
                  <a:pt x="4467225" y="333375"/>
                </a:cubicBezTo>
                <a:cubicBezTo>
                  <a:pt x="4375711" y="262198"/>
                  <a:pt x="4372952" y="252424"/>
                  <a:pt x="4257675" y="200025"/>
                </a:cubicBezTo>
                <a:cubicBezTo>
                  <a:pt x="4203395" y="175352"/>
                  <a:pt x="4143807" y="165196"/>
                  <a:pt x="4086225" y="152400"/>
                </a:cubicBezTo>
                <a:cubicBezTo>
                  <a:pt x="3979930" y="99252"/>
                  <a:pt x="4081427" y="144226"/>
                  <a:pt x="3943350" y="104775"/>
                </a:cubicBezTo>
                <a:cubicBezTo>
                  <a:pt x="3904734" y="93742"/>
                  <a:pt x="3867517" y="78215"/>
                  <a:pt x="3829050" y="66675"/>
                </a:cubicBezTo>
                <a:cubicBezTo>
                  <a:pt x="3803972" y="59152"/>
                  <a:pt x="3777968" y="55013"/>
                  <a:pt x="3752850" y="47625"/>
                </a:cubicBezTo>
                <a:cubicBezTo>
                  <a:pt x="3577449" y="-3964"/>
                  <a:pt x="3756691" y="38953"/>
                  <a:pt x="3581400" y="0"/>
                </a:cubicBezTo>
                <a:lnTo>
                  <a:pt x="2695575" y="19050"/>
                </a:lnTo>
                <a:cubicBezTo>
                  <a:pt x="2471155" y="27362"/>
                  <a:pt x="2629606" y="34184"/>
                  <a:pt x="2476500" y="57150"/>
                </a:cubicBezTo>
                <a:cubicBezTo>
                  <a:pt x="2438691" y="62821"/>
                  <a:pt x="2400300" y="63500"/>
                  <a:pt x="2362200" y="66675"/>
                </a:cubicBezTo>
                <a:cubicBezTo>
                  <a:pt x="2116814" y="121205"/>
                  <a:pt x="2482510" y="44342"/>
                  <a:pt x="2143125" y="95250"/>
                </a:cubicBezTo>
                <a:cubicBezTo>
                  <a:pt x="2123267" y="98229"/>
                  <a:pt x="2105377" y="109126"/>
                  <a:pt x="2085975" y="114300"/>
                </a:cubicBezTo>
                <a:cubicBezTo>
                  <a:pt x="2004696" y="135975"/>
                  <a:pt x="1997410" y="133666"/>
                  <a:pt x="1914525" y="142875"/>
                </a:cubicBezTo>
                <a:cubicBezTo>
                  <a:pt x="1876425" y="155575"/>
                  <a:pt x="1840221" y="177339"/>
                  <a:pt x="1800225" y="180975"/>
                </a:cubicBezTo>
                <a:cubicBezTo>
                  <a:pt x="1666817" y="193103"/>
                  <a:pt x="1730305" y="186627"/>
                  <a:pt x="1609725" y="200025"/>
                </a:cubicBezTo>
                <a:cubicBezTo>
                  <a:pt x="1549400" y="215900"/>
                  <a:pt x="1490280" y="237395"/>
                  <a:pt x="1428750" y="247650"/>
                </a:cubicBezTo>
                <a:cubicBezTo>
                  <a:pt x="1196076" y="286429"/>
                  <a:pt x="1429191" y="243624"/>
                  <a:pt x="1209675" y="295275"/>
                </a:cubicBezTo>
                <a:cubicBezTo>
                  <a:pt x="1190876" y="299698"/>
                  <a:pt x="1171095" y="299494"/>
                  <a:pt x="1152525" y="304800"/>
                </a:cubicBezTo>
                <a:cubicBezTo>
                  <a:pt x="1104255" y="318591"/>
                  <a:pt x="1057843" y="338369"/>
                  <a:pt x="1009650" y="352425"/>
                </a:cubicBezTo>
                <a:cubicBezTo>
                  <a:pt x="952241" y="369169"/>
                  <a:pt x="914376" y="372839"/>
                  <a:pt x="857250" y="381000"/>
                </a:cubicBezTo>
                <a:cubicBezTo>
                  <a:pt x="835025" y="390525"/>
                  <a:pt x="812588" y="399569"/>
                  <a:pt x="790575" y="409575"/>
                </a:cubicBezTo>
                <a:cubicBezTo>
                  <a:pt x="777649" y="415451"/>
                  <a:pt x="765945" y="424135"/>
                  <a:pt x="752475" y="428625"/>
                </a:cubicBezTo>
                <a:cubicBezTo>
                  <a:pt x="698161" y="446730"/>
                  <a:pt x="715585" y="429362"/>
                  <a:pt x="666750" y="447675"/>
                </a:cubicBezTo>
                <a:cubicBezTo>
                  <a:pt x="576612" y="481477"/>
                  <a:pt x="685395" y="455376"/>
                  <a:pt x="581025" y="476250"/>
                </a:cubicBezTo>
                <a:cubicBezTo>
                  <a:pt x="530800" y="509733"/>
                  <a:pt x="575857" y="484323"/>
                  <a:pt x="514350" y="504825"/>
                </a:cubicBezTo>
                <a:cubicBezTo>
                  <a:pt x="498130" y="510232"/>
                  <a:pt x="482793" y="518032"/>
                  <a:pt x="466725" y="523875"/>
                </a:cubicBezTo>
                <a:cubicBezTo>
                  <a:pt x="447854" y="530737"/>
                  <a:pt x="428219" y="535467"/>
                  <a:pt x="409575" y="542925"/>
                </a:cubicBezTo>
                <a:cubicBezTo>
                  <a:pt x="393700" y="549275"/>
                  <a:pt x="377243" y="554329"/>
                  <a:pt x="361950" y="561975"/>
                </a:cubicBezTo>
                <a:cubicBezTo>
                  <a:pt x="288092" y="598904"/>
                  <a:pt x="376624" y="566609"/>
                  <a:pt x="304800" y="590550"/>
                </a:cubicBezTo>
                <a:cubicBezTo>
                  <a:pt x="281897" y="608872"/>
                  <a:pt x="255136" y="632536"/>
                  <a:pt x="228600" y="647700"/>
                </a:cubicBezTo>
                <a:cubicBezTo>
                  <a:pt x="216272" y="654745"/>
                  <a:pt x="203200" y="660400"/>
                  <a:pt x="190500" y="666750"/>
                </a:cubicBezTo>
                <a:cubicBezTo>
                  <a:pt x="187325" y="676275"/>
                  <a:pt x="188075" y="688225"/>
                  <a:pt x="180975" y="695325"/>
                </a:cubicBezTo>
                <a:cubicBezTo>
                  <a:pt x="164786" y="711514"/>
                  <a:pt x="123825" y="733425"/>
                  <a:pt x="123825" y="733425"/>
                </a:cubicBezTo>
                <a:cubicBezTo>
                  <a:pt x="120650" y="742950"/>
                  <a:pt x="119869" y="753646"/>
                  <a:pt x="114300" y="762000"/>
                </a:cubicBezTo>
                <a:cubicBezTo>
                  <a:pt x="106828" y="773208"/>
                  <a:pt x="93995" y="779942"/>
                  <a:pt x="85725" y="790575"/>
                </a:cubicBezTo>
                <a:cubicBezTo>
                  <a:pt x="71669" y="808647"/>
                  <a:pt x="57864" y="827247"/>
                  <a:pt x="47625" y="847725"/>
                </a:cubicBezTo>
                <a:lnTo>
                  <a:pt x="28575" y="885825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747" y="4168488"/>
            <a:ext cx="842049" cy="846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/>
          <p:cNvSpPr txBox="1"/>
          <p:nvPr/>
        </p:nvSpPr>
        <p:spPr>
          <a:xfrm>
            <a:off x="10457433" y="4995572"/>
            <a:ext cx="12091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</a:rPr>
              <a:t>detector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95507" y="2380265"/>
            <a:ext cx="18745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algn="ctr"/>
            <a:r>
              <a:rPr lang="fr-FR" b="1" dirty="0" err="1">
                <a:solidFill>
                  <a:srgbClr val="79D052"/>
                </a:solidFill>
              </a:rPr>
              <a:t>reactive</a:t>
            </a:r>
            <a:endParaRPr lang="fr-FR" b="1" dirty="0">
              <a:solidFill>
                <a:srgbClr val="79D052"/>
              </a:solidFill>
            </a:endParaRPr>
          </a:p>
          <a:p>
            <a:pPr lvl="1" algn="ctr"/>
            <a:r>
              <a:rPr lang="fr-FR" b="1" dirty="0">
                <a:solidFill>
                  <a:srgbClr val="79D052"/>
                </a:solidFill>
              </a:rPr>
              <a:t> </a:t>
            </a:r>
            <a:r>
              <a:rPr lang="fr-FR" b="1" dirty="0" err="1">
                <a:solidFill>
                  <a:srgbClr val="79D052"/>
                </a:solidFill>
              </a:rPr>
              <a:t>trajectories</a:t>
            </a:r>
            <a:endParaRPr lang="en-US" b="1" dirty="0" err="1">
              <a:solidFill>
                <a:srgbClr val="79D05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51698" y="1781952"/>
            <a:ext cx="19324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analog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trajectories</a:t>
            </a:r>
            <a:endParaRPr lang="en-US" b="1" dirty="0" err="1">
              <a:solidFill>
                <a:srgbClr val="002060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4284135">
            <a:off x="4641710" y="1779332"/>
            <a:ext cx="2557421" cy="2067090"/>
          </a:xfrm>
          <a:prstGeom prst="arc">
            <a:avLst>
              <a:gd name="adj1" fmla="val 16200000"/>
              <a:gd name="adj2" fmla="val 20616630"/>
            </a:avLst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3624375">
            <a:off x="5128102" y="1495857"/>
            <a:ext cx="3045981" cy="3324540"/>
          </a:xfrm>
          <a:prstGeom prst="arc">
            <a:avLst>
              <a:gd name="adj1" fmla="val 16607526"/>
              <a:gd name="adj2" fmla="val 21049089"/>
            </a:avLst>
          </a:prstGeom>
          <a:ln>
            <a:solidFill>
              <a:srgbClr val="26858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3624375">
            <a:off x="6134767" y="1746305"/>
            <a:ext cx="3045981" cy="3324540"/>
          </a:xfrm>
          <a:prstGeom prst="arc">
            <a:avLst>
              <a:gd name="adj1" fmla="val 16545302"/>
              <a:gd name="adj2" fmla="val 309242"/>
            </a:avLst>
          </a:prstGeom>
          <a:ln>
            <a:solidFill>
              <a:srgbClr val="2F9D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3624375">
            <a:off x="7631833" y="2183336"/>
            <a:ext cx="3045981" cy="3324540"/>
          </a:xfrm>
          <a:prstGeom prst="arc">
            <a:avLst>
              <a:gd name="adj1" fmla="val 16200000"/>
              <a:gd name="adj2" fmla="val 722362"/>
            </a:avLst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 on quantum computers (2/2)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r="15315"/>
          <a:stretch/>
        </p:blipFill>
        <p:spPr>
          <a:xfrm>
            <a:off x="168900" y="1626025"/>
            <a:ext cx="4842752" cy="3652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4" t="8334" r="4656" b="2856"/>
          <a:stretch/>
        </p:blipFill>
        <p:spPr>
          <a:xfrm>
            <a:off x="5011653" y="1838325"/>
            <a:ext cx="448844" cy="283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0" t="36345" r="593" b="30321"/>
          <a:stretch/>
        </p:blipFill>
        <p:spPr>
          <a:xfrm>
            <a:off x="5621068" y="2323677"/>
            <a:ext cx="253604" cy="1440464"/>
          </a:xfrm>
          <a:prstGeom prst="rect">
            <a:avLst/>
          </a:prstGeom>
        </p:spPr>
      </p:pic>
      <p:sp>
        <p:nvSpPr>
          <p:cNvPr id="24" name="Text Placeholder 5"/>
          <p:cNvSpPr txBox="1">
            <a:spLocks/>
          </p:cNvSpPr>
          <p:nvPr/>
        </p:nvSpPr>
        <p:spPr>
          <a:xfrm>
            <a:off x="6770271" y="1234024"/>
            <a:ext cx="4911037" cy="4518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Discussion</a:t>
            </a:r>
          </a:p>
          <a:p>
            <a:pPr lvl="1"/>
            <a:r>
              <a:rPr lang="fr-FR" b="1" dirty="0" err="1"/>
              <a:t>Tradoff</a:t>
            </a:r>
            <a:r>
              <a:rPr lang="fr-FR" b="1" dirty="0"/>
              <a:t> </a:t>
            </a:r>
            <a:r>
              <a:rPr lang="fr-FR" b="1" dirty="0" err="1"/>
              <a:t>between</a:t>
            </a:r>
            <a:r>
              <a:rPr lang="fr-FR" b="1" dirty="0"/>
              <a:t> </a:t>
            </a:r>
            <a:r>
              <a:rPr lang="fr-FR" b="1" dirty="0" err="1"/>
              <a:t>querying</a:t>
            </a:r>
            <a:endParaRPr lang="fr-FR" b="1" dirty="0"/>
          </a:p>
          <a:p>
            <a:pPr lvl="2"/>
            <a:r>
              <a:rPr lang="fr-FR" dirty="0"/>
              <a:t>The shift </a:t>
            </a:r>
            <a:r>
              <a:rPr lang="fr-FR" dirty="0" err="1"/>
              <a:t>operator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the importance </a:t>
            </a:r>
            <a:r>
              <a:rPr lang="fr-FR" dirty="0" err="1"/>
              <a:t>map</a:t>
            </a:r>
            <a:endParaRPr lang="fr-FR" dirty="0"/>
          </a:p>
          <a:p>
            <a:pPr lvl="2"/>
            <a:endParaRPr lang="fr-FR" b="1" dirty="0"/>
          </a:p>
          <a:p>
            <a:pPr lvl="1"/>
            <a:r>
              <a:rPr lang="fr-FR" b="1" dirty="0"/>
              <a:t>Constant </a:t>
            </a:r>
            <a:r>
              <a:rPr lang="fr-FR" b="1" dirty="0" err="1"/>
              <a:t>hitting</a:t>
            </a:r>
            <a:r>
              <a:rPr lang="fr-FR" b="1" dirty="0"/>
              <a:t> </a:t>
            </a:r>
            <a:r>
              <a:rPr lang="fr-FR" b="1" dirty="0" err="1"/>
              <a:t>probability</a:t>
            </a:r>
            <a:endParaRPr lang="fr-FR" b="1" dirty="0"/>
          </a:p>
          <a:p>
            <a:pPr lvl="2"/>
            <a:r>
              <a:rPr lang="fr-FR" dirty="0" err="1"/>
              <a:t>With</a:t>
            </a:r>
            <a:r>
              <a:rPr lang="fr-FR" dirty="0"/>
              <a:t> respect to importance </a:t>
            </a:r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queries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b="1" dirty="0" err="1"/>
              <a:t>Increasing</a:t>
            </a:r>
            <a:r>
              <a:rPr lang="fr-FR" b="1" dirty="0"/>
              <a:t> </a:t>
            </a:r>
            <a:r>
              <a:rPr lang="fr-FR" b="1" dirty="0" err="1"/>
              <a:t>hitting</a:t>
            </a:r>
            <a:r>
              <a:rPr lang="fr-FR" b="1" dirty="0"/>
              <a:t> </a:t>
            </a:r>
            <a:r>
              <a:rPr lang="fr-FR" b="1" dirty="0" err="1"/>
              <a:t>probability</a:t>
            </a:r>
            <a:endParaRPr lang="fr-FR" b="1" dirty="0"/>
          </a:p>
          <a:p>
            <a:pPr lvl="2"/>
            <a:r>
              <a:rPr lang="fr-FR" dirty="0"/>
              <a:t>By </a:t>
            </a:r>
            <a:r>
              <a:rPr lang="fr-FR" dirty="0" err="1"/>
              <a:t>minimizing</a:t>
            </a:r>
            <a:r>
              <a:rPr lang="fr-FR" dirty="0"/>
              <a:t> the </a:t>
            </a:r>
            <a:r>
              <a:rPr lang="fr-FR" dirty="0" err="1"/>
              <a:t>number</a:t>
            </a:r>
            <a:r>
              <a:rPr lang="fr-FR" dirty="0"/>
              <a:t> of quantum shift </a:t>
            </a:r>
            <a:r>
              <a:rPr lang="fr-FR" dirty="0" err="1"/>
              <a:t>queries</a:t>
            </a:r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b="1" dirty="0"/>
              <a:t>Warning</a:t>
            </a:r>
          </a:p>
          <a:p>
            <a:pPr lvl="2"/>
            <a:r>
              <a:rPr lang="fr-FR" dirty="0" err="1"/>
              <a:t>Periodic</a:t>
            </a:r>
            <a:r>
              <a:rPr lang="fr-FR" dirty="0"/>
              <a:t> </a:t>
            </a:r>
            <a:r>
              <a:rPr lang="fr-FR" dirty="0" err="1"/>
              <a:t>boundary</a:t>
            </a:r>
            <a:r>
              <a:rPr lang="fr-FR" dirty="0"/>
              <a:t> conditions </a:t>
            </a:r>
            <a:r>
              <a:rPr lang="fr-FR" dirty="0" err="1"/>
              <a:t>applied</a:t>
            </a:r>
            <a:endParaRPr lang="fr-FR" dirty="0"/>
          </a:p>
          <a:p>
            <a:pPr lvl="2"/>
            <a:r>
              <a:rPr lang="fr-FR" dirty="0" err="1"/>
              <a:t>Reflective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expensive</a:t>
            </a:r>
            <a:endParaRPr lang="en-US" dirty="0"/>
          </a:p>
          <a:p>
            <a:pPr lvl="1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91240" y="4274917"/>
            <a:ext cx="8367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>
                <a:solidFill>
                  <a:srgbClr val="F9FDFE"/>
                </a:solidFill>
              </a:rPr>
              <a:t>0 </a:t>
            </a:r>
            <a:r>
              <a:rPr lang="fr-FR" sz="1600" b="1" dirty="0" err="1">
                <a:solidFill>
                  <a:srgbClr val="F9FDFE"/>
                </a:solidFill>
              </a:rPr>
              <a:t>counts</a:t>
            </a:r>
            <a:endParaRPr lang="en-US" sz="1600" b="1" dirty="0" err="1">
              <a:solidFill>
                <a:srgbClr val="F9FDF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3130352" y="2900098"/>
            <a:ext cx="1633784" cy="287622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25302" y="2859932"/>
            <a:ext cx="7021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F9FDFE"/>
                </a:solidFill>
              </a:rPr>
              <a:t>better</a:t>
            </a:r>
            <a:r>
              <a:rPr lang="fr-FR" sz="1600" b="1" dirty="0">
                <a:solidFill>
                  <a:srgbClr val="F9FDFE"/>
                </a:solidFill>
              </a:rPr>
              <a:t>?</a:t>
            </a:r>
            <a:endParaRPr lang="en-US" sz="1600" b="1" dirty="0" err="1">
              <a:solidFill>
                <a:srgbClr val="F9FDF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77574" y="1919634"/>
            <a:ext cx="3324540" cy="2519142"/>
          </a:xfrm>
          <a:custGeom>
            <a:avLst/>
            <a:gdLst>
              <a:gd name="connsiteX0" fmla="*/ 0 w 3324540"/>
              <a:gd name="connsiteY0" fmla="*/ 0 h 2519142"/>
              <a:gd name="connsiteX1" fmla="*/ 641896 w 3324540"/>
              <a:gd name="connsiteY1" fmla="*/ 1828800 h 2519142"/>
              <a:gd name="connsiteX2" fmla="*/ 3324540 w 3324540"/>
              <a:gd name="connsiteY2" fmla="*/ 2519142 h 251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4540" h="2519142">
                <a:moveTo>
                  <a:pt x="0" y="0"/>
                </a:moveTo>
                <a:cubicBezTo>
                  <a:pt x="43903" y="704471"/>
                  <a:pt x="87806" y="1408943"/>
                  <a:pt x="641896" y="1828800"/>
                </a:cubicBezTo>
                <a:cubicBezTo>
                  <a:pt x="1195986" y="2248657"/>
                  <a:pt x="2260263" y="2383899"/>
                  <a:pt x="3324540" y="2519142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312113">
            <a:off x="1145702" y="3647733"/>
            <a:ext cx="15741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F9FDFE"/>
                </a:solidFill>
              </a:rPr>
              <a:t>hitting</a:t>
            </a:r>
            <a:r>
              <a:rPr lang="fr-FR" sz="1600" b="1" dirty="0">
                <a:solidFill>
                  <a:srgbClr val="F9FDFE"/>
                </a:solidFill>
              </a:rPr>
              <a:t> </a:t>
            </a:r>
            <a:r>
              <a:rPr lang="fr-FR" sz="1600" b="1" dirty="0" err="1">
                <a:solidFill>
                  <a:srgbClr val="F9FDFE"/>
                </a:solidFill>
              </a:rPr>
              <a:t>threshold</a:t>
            </a:r>
            <a:endParaRPr lang="en-US" sz="1600" b="1" dirty="0" err="1">
              <a:solidFill>
                <a:srgbClr val="F9F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Multilevel Splitting on quantum computers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88000" y="977318"/>
            <a:ext cx="4813621" cy="778814"/>
          </a:xfrm>
        </p:spPr>
        <p:txBody>
          <a:bodyPr/>
          <a:lstStyle/>
          <a:p>
            <a:r>
              <a:rPr lang="en-US" dirty="0"/>
              <a:t>Classical AMS</a:t>
            </a:r>
          </a:p>
          <a:p>
            <a:pPr lvl="1"/>
            <a:r>
              <a:rPr lang="fr-FR" dirty="0"/>
              <a:t>Restart </a:t>
            </a:r>
            <a:r>
              <a:rPr lang="fr-FR" b="1" dirty="0"/>
              <a:t>K </a:t>
            </a:r>
            <a:r>
              <a:rPr lang="fr-FR" b="1" dirty="0" err="1"/>
              <a:t>particles</a:t>
            </a:r>
            <a:r>
              <a:rPr lang="fr-FR" b="1" dirty="0"/>
              <a:t> </a:t>
            </a:r>
            <a:r>
              <a:rPr lang="fr-FR" dirty="0"/>
              <a:t>at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b="1" dirty="0"/>
              <a:t>AMS </a:t>
            </a:r>
            <a:r>
              <a:rPr lang="fr-FR" b="1" dirty="0" err="1"/>
              <a:t>iteration</a:t>
            </a:r>
            <a:endParaRPr lang="en-US" b="1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6375192" y="979679"/>
            <a:ext cx="5559633" cy="35728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Extension to a quantum formalism?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No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b="1" dirty="0" err="1"/>
              <a:t>follow</a:t>
            </a:r>
            <a:r>
              <a:rPr lang="fr-FR" b="1" dirty="0"/>
              <a:t> </a:t>
            </a:r>
            <a:r>
              <a:rPr lang="fr-FR" b="1" dirty="0" err="1"/>
              <a:t>weights</a:t>
            </a:r>
            <a:endParaRPr lang="fr-FR" b="1" dirty="0"/>
          </a:p>
          <a:p>
            <a:pPr lvl="2"/>
            <a:r>
              <a:rPr lang="fr-FR" dirty="0" err="1"/>
              <a:t>Because</a:t>
            </a:r>
            <a:r>
              <a:rPr lang="fr-FR" dirty="0"/>
              <a:t> the </a:t>
            </a:r>
            <a:r>
              <a:rPr lang="fr-FR" dirty="0" err="1"/>
              <a:t>weight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global for the </a:t>
            </a:r>
            <a:r>
              <a:rPr lang="fr-FR" dirty="0" err="1"/>
              <a:t>restarted</a:t>
            </a:r>
            <a:r>
              <a:rPr lang="fr-FR" dirty="0"/>
              <a:t> </a:t>
            </a:r>
            <a:r>
              <a:rPr lang="fr-FR" dirty="0" err="1"/>
              <a:t>particles</a:t>
            </a:r>
            <a:endParaRPr lang="fr-FR" dirty="0"/>
          </a:p>
          <a:p>
            <a:pPr lvl="1"/>
            <a:endParaRPr lang="fr-FR" b="1" dirty="0"/>
          </a:p>
          <a:p>
            <a:pPr lvl="1"/>
            <a:r>
              <a:rPr lang="fr-FR" b="1" dirty="0" err="1"/>
              <a:t>Selection</a:t>
            </a:r>
            <a:r>
              <a:rPr lang="fr-FR" b="1" dirty="0"/>
              <a:t> &amp; </a:t>
            </a:r>
            <a:r>
              <a:rPr lang="fr-FR" b="1" dirty="0" err="1"/>
              <a:t>Splitting</a:t>
            </a:r>
            <a:r>
              <a:rPr lang="fr-FR" b="1" dirty="0"/>
              <a:t> </a:t>
            </a:r>
            <a:r>
              <a:rPr lang="fr-FR" dirty="0" err="1"/>
              <a:t>needs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classically</a:t>
            </a:r>
            <a:r>
              <a:rPr lang="fr-FR" dirty="0"/>
              <a:t> </a:t>
            </a:r>
            <a:r>
              <a:rPr lang="fr-FR" dirty="0" err="1"/>
              <a:t>implemented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b="1" dirty="0" err="1"/>
              <a:t>Study</a:t>
            </a:r>
            <a:r>
              <a:rPr lang="fr-FR" b="1" dirty="0"/>
              <a:t> </a:t>
            </a:r>
            <a:r>
              <a:rPr lang="fr-FR" b="1" dirty="0" err="1"/>
              <a:t>tradoff</a:t>
            </a:r>
            <a:r>
              <a:rPr lang="fr-FR" b="1" dirty="0"/>
              <a:t> </a:t>
            </a:r>
            <a:r>
              <a:rPr lang="fr-FR" dirty="0" err="1"/>
              <a:t>between</a:t>
            </a:r>
            <a:endParaRPr lang="fr-FR" dirty="0"/>
          </a:p>
          <a:p>
            <a:pPr lvl="2"/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queries</a:t>
            </a:r>
            <a:r>
              <a:rPr lang="fr-FR" dirty="0"/>
              <a:t> to the importance </a:t>
            </a:r>
            <a:r>
              <a:rPr lang="fr-FR" dirty="0" err="1"/>
              <a:t>map</a:t>
            </a:r>
            <a:endParaRPr lang="fr-FR" dirty="0"/>
          </a:p>
          <a:p>
            <a:pPr lvl="2"/>
            <a:r>
              <a:rPr lang="fr-FR" dirty="0"/>
              <a:t>Quantum </a:t>
            </a:r>
            <a:r>
              <a:rPr lang="fr-FR" dirty="0" err="1"/>
              <a:t>queries</a:t>
            </a:r>
            <a:r>
              <a:rPr lang="fr-FR" dirty="0"/>
              <a:t> to the shift </a:t>
            </a:r>
            <a:r>
              <a:rPr lang="fr-FR" dirty="0" err="1"/>
              <a:t>operator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Image 29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26387" t="12453" r="26677" b="17133"/>
          <a:stretch/>
        </p:blipFill>
        <p:spPr>
          <a:xfrm>
            <a:off x="421771" y="4735318"/>
            <a:ext cx="569984" cy="691369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991755" y="4833182"/>
            <a:ext cx="480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Adaptive multilevel splitting for Monte Carlo particle transport, </a:t>
            </a:r>
            <a:r>
              <a:rPr lang="fr-FR" sz="1200" i="1" dirty="0">
                <a:solidFill>
                  <a:srgbClr val="002060"/>
                </a:solidFill>
              </a:rPr>
              <a:t>H. </a:t>
            </a:r>
            <a:r>
              <a:rPr lang="fr-FR" sz="1200" i="1" dirty="0" err="1">
                <a:solidFill>
                  <a:srgbClr val="002060"/>
                </a:solidFill>
              </a:rPr>
              <a:t>Louvin</a:t>
            </a:r>
            <a:r>
              <a:rPr lang="fr-FR" sz="1200" i="1" dirty="0">
                <a:solidFill>
                  <a:srgbClr val="002060"/>
                </a:solidFill>
              </a:rPr>
              <a:t> et al, 2017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5" y="1708472"/>
            <a:ext cx="3690752" cy="3062326"/>
          </a:xfrm>
          <a:prstGeom prst="rect">
            <a:avLst/>
          </a:prstGeom>
        </p:spPr>
      </p:pic>
      <p:sp>
        <p:nvSpPr>
          <p:cNvPr id="11" name="ZoneTexte 4"/>
          <p:cNvSpPr txBox="1"/>
          <p:nvPr/>
        </p:nvSpPr>
        <p:spPr>
          <a:xfrm>
            <a:off x="955926" y="5599743"/>
            <a:ext cx="4645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Accelerating Monte Carlo particle transport with adaptively generated importance maps, </a:t>
            </a:r>
            <a:r>
              <a:rPr lang="en-US" sz="1200" i="1" dirty="0">
                <a:solidFill>
                  <a:srgbClr val="002060"/>
                </a:solidFill>
              </a:rPr>
              <a:t> M. Nowak, 2018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2" name="Image 29">
            <a:hlinkClick r:id="rId7"/>
          </p:cNvPr>
          <p:cNvPicPr>
            <a:picLocks noChangeAspect="1"/>
          </p:cNvPicPr>
          <p:nvPr/>
        </p:nvPicPr>
        <p:blipFill rotWithShape="1">
          <a:blip r:embed="rId5"/>
          <a:srcRect l="26387" t="12453" r="26677" b="17133"/>
          <a:stretch/>
        </p:blipFill>
        <p:spPr>
          <a:xfrm>
            <a:off x="421771" y="5426687"/>
            <a:ext cx="569984" cy="6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estimation failure in the analog regime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38800" y="2514817"/>
            <a:ext cx="6246450" cy="476833"/>
          </a:xfrm>
        </p:spPr>
        <p:txBody>
          <a:bodyPr/>
          <a:lstStyle/>
          <a:p>
            <a:r>
              <a:rPr lang="fr-FR" dirty="0" err="1"/>
              <a:t>Exponential</a:t>
            </a:r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attenuation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28" y="3130442"/>
            <a:ext cx="10497744" cy="2975069"/>
          </a:xfrm>
          <a:prstGeom prst="rect">
            <a:avLst/>
          </a:prstGeom>
        </p:spPr>
      </p:pic>
      <p:pic>
        <p:nvPicPr>
          <p:cNvPr id="9" name="Image 2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6387" t="12453" r="26677" b="17133"/>
          <a:stretch/>
        </p:blipFill>
        <p:spPr>
          <a:xfrm>
            <a:off x="6781026" y="1238517"/>
            <a:ext cx="569984" cy="691369"/>
          </a:xfrm>
          <a:prstGeom prst="rect">
            <a:avLst/>
          </a:prstGeom>
        </p:spPr>
      </p:pic>
      <p:sp>
        <p:nvSpPr>
          <p:cNvPr id="10" name="ZoneTexte 4"/>
          <p:cNvSpPr txBox="1"/>
          <p:nvPr/>
        </p:nvSpPr>
        <p:spPr>
          <a:xfrm>
            <a:off x="7351010" y="1359225"/>
            <a:ext cx="405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err="1">
                <a:solidFill>
                  <a:srgbClr val="002060"/>
                </a:solidFill>
              </a:rPr>
              <a:t>Iterative</a:t>
            </a:r>
            <a:r>
              <a:rPr lang="fr-FR" sz="1200" b="1" i="1" dirty="0">
                <a:solidFill>
                  <a:srgbClr val="002060"/>
                </a:solidFill>
              </a:rPr>
              <a:t> Quantum Amplitude Estimation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D. </a:t>
            </a:r>
            <a:r>
              <a:rPr lang="fr-FR" sz="1200" i="1" dirty="0" err="1">
                <a:solidFill>
                  <a:srgbClr val="002060"/>
                </a:solidFill>
              </a:rPr>
              <a:t>Grinko</a:t>
            </a:r>
            <a:r>
              <a:rPr lang="fr-FR" sz="1200" i="1" dirty="0">
                <a:solidFill>
                  <a:srgbClr val="002060"/>
                </a:solidFill>
              </a:rPr>
              <a:t> et al, 2021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1" name="Image 29">
            <a:hlinkClick r:id="rId5"/>
          </p:cNvPr>
          <p:cNvPicPr>
            <a:picLocks noChangeAspect="1"/>
          </p:cNvPicPr>
          <p:nvPr/>
        </p:nvPicPr>
        <p:blipFill rotWithShape="1">
          <a:blip r:embed="rId4"/>
          <a:srcRect l="26387" t="12453" r="26677" b="17133"/>
          <a:stretch/>
        </p:blipFill>
        <p:spPr>
          <a:xfrm>
            <a:off x="1674987" y="1261417"/>
            <a:ext cx="569984" cy="691369"/>
          </a:xfrm>
          <a:prstGeom prst="rect">
            <a:avLst/>
          </a:prstGeom>
        </p:spPr>
      </p:pic>
      <p:sp>
        <p:nvSpPr>
          <p:cNvPr id="12" name="ZoneTexte 4"/>
          <p:cNvSpPr txBox="1"/>
          <p:nvPr/>
        </p:nvSpPr>
        <p:spPr>
          <a:xfrm>
            <a:off x="2290059" y="1376268"/>
            <a:ext cx="405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</a:rPr>
              <a:t>Quantum amplitude amplification and estimation</a:t>
            </a:r>
            <a:r>
              <a:rPr lang="fr-FR" sz="1200" i="1" dirty="0">
                <a:solidFill>
                  <a:srgbClr val="002060"/>
                </a:solidFill>
              </a:rPr>
              <a:t>, Brassard et al, 2000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Implementation</a:t>
            </a:r>
            <a:r>
              <a:rPr lang="fr-FR" dirty="0"/>
              <a:t> and convergence  of</a:t>
            </a:r>
            <a:endParaRPr lang="en-US" dirty="0"/>
          </a:p>
        </p:txBody>
      </p:sp>
      <p:pic>
        <p:nvPicPr>
          <p:cNvPr id="6" name="Image 29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6387" t="12453" r="26677" b="17133"/>
          <a:stretch/>
        </p:blipFill>
        <p:spPr>
          <a:xfrm>
            <a:off x="6373947" y="139939"/>
            <a:ext cx="569984" cy="691369"/>
          </a:xfrm>
          <a:prstGeom prst="rect">
            <a:avLst/>
          </a:prstGeom>
        </p:spPr>
      </p:pic>
      <p:sp>
        <p:nvSpPr>
          <p:cNvPr id="8" name="ZoneTexte 4"/>
          <p:cNvSpPr txBox="1"/>
          <p:nvPr/>
        </p:nvSpPr>
        <p:spPr>
          <a:xfrm>
            <a:off x="6989019" y="244739"/>
            <a:ext cx="480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Amplified Amplitude Estimation: Exploiting Prior Knowledge to Improve Estimates of Expectation Values, </a:t>
            </a:r>
            <a:r>
              <a:rPr lang="fr-FR" sz="1200" i="1" dirty="0">
                <a:solidFill>
                  <a:srgbClr val="002060"/>
                </a:solidFill>
              </a:rPr>
              <a:t>S. Simon et al. 2024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10243" r="8499" b="4636"/>
          <a:stretch/>
        </p:blipFill>
        <p:spPr>
          <a:xfrm>
            <a:off x="999180" y="1707688"/>
            <a:ext cx="4933202" cy="3512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0420" r="9010" b="3753"/>
          <a:stretch/>
        </p:blipFill>
        <p:spPr>
          <a:xfrm>
            <a:off x="6467811" y="1750067"/>
            <a:ext cx="4584111" cy="342750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6200000">
            <a:off x="9516424" y="4423331"/>
            <a:ext cx="345171" cy="25433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9522478" y="3263317"/>
            <a:ext cx="345171" cy="254336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9516424" y="2135315"/>
            <a:ext cx="345171" cy="25433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816177" y="2176471"/>
            <a:ext cx="230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/>
              <a:t>x3</a:t>
            </a:r>
            <a:endParaRPr lang="en-US" sz="1600" b="1" dirty="0" err="1"/>
          </a:p>
        </p:txBody>
      </p:sp>
      <p:sp>
        <p:nvSpPr>
          <p:cNvPr id="16" name="TextBox 15"/>
          <p:cNvSpPr txBox="1"/>
          <p:nvPr/>
        </p:nvSpPr>
        <p:spPr>
          <a:xfrm>
            <a:off x="9816177" y="3277192"/>
            <a:ext cx="230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/>
              <a:t>x3</a:t>
            </a:r>
            <a:endParaRPr lang="en-US" sz="1600" b="1" dirty="0" err="1"/>
          </a:p>
        </p:txBody>
      </p:sp>
      <p:sp>
        <p:nvSpPr>
          <p:cNvPr id="17" name="TextBox 16"/>
          <p:cNvSpPr txBox="1"/>
          <p:nvPr/>
        </p:nvSpPr>
        <p:spPr>
          <a:xfrm>
            <a:off x="9816177" y="4437206"/>
            <a:ext cx="230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/>
              <a:t>x3</a:t>
            </a:r>
            <a:endParaRPr lang="en-US" sz="1600" b="1" dirty="0" err="1"/>
          </a:p>
        </p:txBody>
      </p:sp>
      <p:sp>
        <p:nvSpPr>
          <p:cNvPr id="19" name="TextBox 18"/>
          <p:cNvSpPr txBox="1"/>
          <p:nvPr/>
        </p:nvSpPr>
        <p:spPr>
          <a:xfrm>
            <a:off x="2467438" y="5292269"/>
            <a:ext cx="24942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002060"/>
                </a:solidFill>
              </a:rPr>
              <a:t>faster</a:t>
            </a:r>
            <a:r>
              <a:rPr lang="fr-FR" sz="1600" b="1" dirty="0">
                <a:solidFill>
                  <a:srgbClr val="002060"/>
                </a:solidFill>
              </a:rPr>
              <a:t> convergence rates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5062" y="5236865"/>
            <a:ext cx="32556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002060"/>
                </a:solidFill>
              </a:rPr>
              <a:t>improved</a:t>
            </a:r>
            <a:r>
              <a:rPr lang="fr-FR" sz="1600" b="1" dirty="0">
                <a:solidFill>
                  <a:srgbClr val="002060"/>
                </a:solidFill>
              </a:rPr>
              <a:t> performance </a:t>
            </a:r>
            <a:r>
              <a:rPr lang="fr-FR" sz="1600" b="1" dirty="0" err="1">
                <a:solidFill>
                  <a:srgbClr val="002060"/>
                </a:solidFill>
              </a:rPr>
              <a:t>measure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perspectives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823625" y="1119219"/>
            <a:ext cx="6219217" cy="46784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Perspectives</a:t>
            </a:r>
            <a:endParaRPr lang="en-US" dirty="0"/>
          </a:p>
          <a:p>
            <a:pPr lvl="1"/>
            <a:r>
              <a:rPr lang="en-US" b="1" dirty="0"/>
              <a:t>Adaptive Multilevel Splitting on quantum computers</a:t>
            </a:r>
          </a:p>
          <a:p>
            <a:pPr lvl="2"/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soon</a:t>
            </a:r>
            <a:endParaRPr lang="fr-FR" dirty="0"/>
          </a:p>
          <a:p>
            <a:pPr lvl="1"/>
            <a:r>
              <a:rPr lang="fr-FR" b="1" dirty="0" err="1"/>
              <a:t>Merge</a:t>
            </a:r>
            <a:r>
              <a:rPr lang="fr-FR" b="1" dirty="0"/>
              <a:t> variance </a:t>
            </a:r>
            <a:r>
              <a:rPr lang="fr-FR" b="1" dirty="0" err="1"/>
              <a:t>reduction</a:t>
            </a:r>
            <a:r>
              <a:rPr lang="fr-FR" b="1" dirty="0"/>
              <a:t> techniques </a:t>
            </a:r>
            <a:r>
              <a:rPr lang="fr-FR" b="1" dirty="0" err="1"/>
              <a:t>with</a:t>
            </a:r>
            <a:r>
              <a:rPr lang="fr-FR" b="1" dirty="0"/>
              <a:t> amplitude amplification</a:t>
            </a:r>
          </a:p>
          <a:p>
            <a:pPr lvl="2"/>
            <a:r>
              <a:rPr lang="fr-FR" dirty="0" err="1"/>
              <a:t>Extract</a:t>
            </a:r>
            <a:r>
              <a:rPr lang="fr-FR" dirty="0"/>
              <a:t> </a:t>
            </a:r>
            <a:r>
              <a:rPr lang="fr-FR" dirty="0" err="1"/>
              <a:t>hitting</a:t>
            </a:r>
            <a:r>
              <a:rPr lang="fr-FR" dirty="0"/>
              <a:t> </a:t>
            </a:r>
            <a:r>
              <a:rPr lang="fr-FR" dirty="0" err="1"/>
              <a:t>probabilities</a:t>
            </a:r>
            <a:endParaRPr lang="fr-FR" dirty="0"/>
          </a:p>
          <a:p>
            <a:pPr lvl="1"/>
            <a:r>
              <a:rPr lang="fr-FR" b="1" dirty="0" err="1"/>
              <a:t>Preprint</a:t>
            </a:r>
            <a:r>
              <a:rPr lang="fr-FR" b="1" dirty="0"/>
              <a:t> </a:t>
            </a:r>
            <a:r>
              <a:rPr lang="fr-FR" b="1" dirty="0" err="1"/>
              <a:t>soon</a:t>
            </a:r>
            <a:endParaRPr lang="fr-FR" b="1" dirty="0"/>
          </a:p>
          <a:p>
            <a:pPr marL="0" lvl="1" indent="0">
              <a:buNone/>
            </a:pPr>
            <a:endParaRPr lang="en-US" b="1" dirty="0"/>
          </a:p>
        </p:txBody>
      </p:sp>
      <p:sp>
        <p:nvSpPr>
          <p:cNvPr id="105" name="Text Placeholder 2"/>
          <p:cNvSpPr txBox="1">
            <a:spLocks/>
          </p:cNvSpPr>
          <p:nvPr/>
        </p:nvSpPr>
        <p:spPr>
          <a:xfrm>
            <a:off x="740400" y="1119220"/>
            <a:ext cx="5164289" cy="47562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/>
              <a:t>Results</a:t>
            </a:r>
            <a:endParaRPr lang="fr-FR" b="1" dirty="0"/>
          </a:p>
          <a:p>
            <a:pPr lvl="1"/>
            <a:r>
              <a:rPr lang="fr-FR" b="1" dirty="0"/>
              <a:t>Monte Carlo </a:t>
            </a:r>
            <a:r>
              <a:rPr lang="fr-FR" b="1" dirty="0" err="1"/>
              <a:t>proposal</a:t>
            </a:r>
            <a:r>
              <a:rPr lang="fr-FR" b="1" dirty="0"/>
              <a:t> on quantum computers</a:t>
            </a:r>
          </a:p>
          <a:p>
            <a:pPr lvl="2"/>
            <a:r>
              <a:rPr lang="fr-FR" dirty="0" err="1"/>
              <a:t>With</a:t>
            </a:r>
            <a:r>
              <a:rPr lang="fr-FR" dirty="0"/>
              <a:t> quantum </a:t>
            </a:r>
            <a:r>
              <a:rPr lang="fr-FR" dirty="0" err="1"/>
              <a:t>walks</a:t>
            </a:r>
            <a:endParaRPr lang="fr-FR" dirty="0"/>
          </a:p>
          <a:p>
            <a:pPr lvl="2"/>
            <a:r>
              <a:rPr lang="fr-FR" dirty="0"/>
              <a:t>Local </a:t>
            </a:r>
            <a:r>
              <a:rPr lang="fr-FR" dirty="0" err="1"/>
              <a:t>probabilities</a:t>
            </a:r>
            <a:r>
              <a:rPr lang="fr-FR" dirty="0"/>
              <a:t> of interactions</a:t>
            </a:r>
          </a:p>
          <a:p>
            <a:pPr lvl="2"/>
            <a:r>
              <a:rPr lang="fr-FR" dirty="0" err="1"/>
              <a:t>Reflective</a:t>
            </a:r>
            <a:r>
              <a:rPr lang="fr-FR" dirty="0"/>
              <a:t> </a:t>
            </a:r>
            <a:r>
              <a:rPr lang="fr-FR" dirty="0" err="1"/>
              <a:t>boundary</a:t>
            </a:r>
            <a:r>
              <a:rPr lang="fr-FR" dirty="0"/>
              <a:t> conditions</a:t>
            </a:r>
          </a:p>
          <a:p>
            <a:pPr lvl="2"/>
            <a:r>
              <a:rPr lang="fr-FR" dirty="0"/>
              <a:t>« </a:t>
            </a:r>
            <a:r>
              <a:rPr lang="fr-FR" dirty="0" err="1"/>
              <a:t>Absorbing</a:t>
            </a:r>
            <a:r>
              <a:rPr lang="fr-FR" dirty="0"/>
              <a:t> » approximation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b="1" dirty="0" err="1"/>
              <a:t>Failure</a:t>
            </a:r>
            <a:r>
              <a:rPr lang="fr-FR" b="1" dirty="0"/>
              <a:t> of </a:t>
            </a:r>
            <a:r>
              <a:rPr lang="fr-FR" b="1" dirty="0" err="1"/>
              <a:t>analog</a:t>
            </a:r>
            <a:r>
              <a:rPr lang="fr-FR" b="1" dirty="0"/>
              <a:t> quantum </a:t>
            </a:r>
            <a:r>
              <a:rPr lang="fr-FR" b="1" dirty="0" err="1"/>
              <a:t>walk</a:t>
            </a:r>
            <a:endParaRPr lang="fr-FR" b="1" dirty="0"/>
          </a:p>
          <a:p>
            <a:pPr lvl="2"/>
            <a:r>
              <a:rPr lang="fr-FR" dirty="0" err="1"/>
              <a:t>Classical</a:t>
            </a:r>
            <a:r>
              <a:rPr lang="fr-FR" dirty="0"/>
              <a:t> importance </a:t>
            </a:r>
            <a:r>
              <a:rPr lang="fr-FR" dirty="0" err="1"/>
              <a:t>sampling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quantum </a:t>
            </a:r>
            <a:r>
              <a:rPr lang="fr-FR" dirty="0" err="1"/>
              <a:t>walks</a:t>
            </a:r>
            <a:endParaRPr lang="fr-FR" dirty="0"/>
          </a:p>
          <a:p>
            <a:pPr lvl="2"/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follow</a:t>
            </a:r>
            <a:r>
              <a:rPr lang="fr-FR" dirty="0"/>
              <a:t> </a:t>
            </a:r>
            <a:r>
              <a:rPr lang="fr-FR" dirty="0" err="1"/>
              <a:t>weights</a:t>
            </a:r>
            <a:r>
              <a:rPr lang="fr-FR" dirty="0"/>
              <a:t> of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particles</a:t>
            </a:r>
            <a:endParaRPr lang="fr-FR" dirty="0"/>
          </a:p>
          <a:p>
            <a:pPr lvl="2"/>
            <a:r>
              <a:rPr lang="fr-FR" dirty="0" err="1"/>
              <a:t>Renormalization</a:t>
            </a:r>
            <a:r>
              <a:rPr lang="fr-FR" dirty="0"/>
              <a:t> </a:t>
            </a:r>
            <a:r>
              <a:rPr lang="fr-FR" dirty="0" err="1"/>
              <a:t>proposal</a:t>
            </a:r>
            <a:endParaRPr lang="fr-FR" dirty="0"/>
          </a:p>
          <a:p>
            <a:pPr lvl="2"/>
            <a:r>
              <a:rPr lang="fr-FR" dirty="0" err="1"/>
              <a:t>Tradoff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quantum &amp; </a:t>
            </a:r>
            <a:r>
              <a:rPr lang="fr-FR" dirty="0" err="1"/>
              <a:t>classical</a:t>
            </a:r>
            <a:endParaRPr lang="fr-FR" dirty="0"/>
          </a:p>
          <a:p>
            <a:pPr lvl="1"/>
            <a:r>
              <a:rPr lang="fr-FR" b="1" dirty="0" err="1"/>
              <a:t>Failure</a:t>
            </a:r>
            <a:r>
              <a:rPr lang="fr-FR" b="1" dirty="0"/>
              <a:t> of </a:t>
            </a:r>
            <a:r>
              <a:rPr lang="fr-FR" b="1" dirty="0" err="1"/>
              <a:t>analog</a:t>
            </a:r>
            <a:r>
              <a:rPr lang="fr-FR" b="1" dirty="0"/>
              <a:t> amplitude estimation</a:t>
            </a:r>
          </a:p>
          <a:p>
            <a:pPr lvl="2"/>
            <a:r>
              <a:rPr lang="fr-FR" dirty="0"/>
              <a:t>X3 </a:t>
            </a:r>
            <a:r>
              <a:rPr lang="fr-FR" dirty="0" err="1"/>
              <a:t>speedup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priori </a:t>
            </a:r>
            <a:r>
              <a:rPr lang="fr-FR" dirty="0" err="1"/>
              <a:t>estimate</a:t>
            </a:r>
            <a:r>
              <a:rPr lang="fr-FR" dirty="0"/>
              <a:t> of the </a:t>
            </a:r>
            <a:r>
              <a:rPr lang="fr-FR" dirty="0" err="1"/>
              <a:t>response</a:t>
            </a:r>
            <a:r>
              <a:rPr lang="fr-FR" dirty="0"/>
              <a:t> (</a:t>
            </a:r>
            <a:r>
              <a:rPr lang="fr-FR" dirty="0" err="1"/>
              <a:t>implementation</a:t>
            </a:r>
            <a:r>
              <a:rPr lang="fr-FR" dirty="0"/>
              <a:t> of </a:t>
            </a:r>
            <a:r>
              <a:rPr lang="fr-FR" dirty="0" err="1"/>
              <a:t>paper</a:t>
            </a:r>
            <a:r>
              <a:rPr lang="fr-FR" dirty="0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72992" y="2969844"/>
            <a:ext cx="43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</a:rPr>
              <a:t>Monte Carlo </a:t>
            </a:r>
            <a:r>
              <a:rPr lang="fr-FR" sz="1200" b="1" i="1" dirty="0" err="1">
                <a:solidFill>
                  <a:srgbClr val="002060"/>
                </a:solidFill>
              </a:rPr>
              <a:t>particle</a:t>
            </a:r>
            <a:r>
              <a:rPr lang="fr-FR" sz="1200" b="1" i="1" dirty="0">
                <a:solidFill>
                  <a:srgbClr val="002060"/>
                </a:solidFill>
              </a:rPr>
              <a:t> transport on quantum computers, 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Noé Olivier and Michel Nowak, 2024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7" name="Image 29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303008" y="2807598"/>
            <a:ext cx="569984" cy="691369"/>
          </a:xfrm>
          <a:prstGeom prst="rect">
            <a:avLst/>
          </a:prstGeom>
        </p:spPr>
      </p:pic>
      <p:pic>
        <p:nvPicPr>
          <p:cNvPr id="8" name="Image 29"/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6320481" y="2969844"/>
            <a:ext cx="569984" cy="6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157302" y="3661798"/>
            <a:ext cx="4028173" cy="1580952"/>
            <a:chOff x="8049549" y="541934"/>
            <a:chExt cx="4028173" cy="1580952"/>
          </a:xfrm>
        </p:grpSpPr>
        <p:sp>
          <p:nvSpPr>
            <p:cNvPr id="12" name="Rectangle: Diagonal Corners Snipped 60">
              <a:extLst>
                <a:ext uri="{FF2B5EF4-FFF2-40B4-BE49-F238E27FC236}">
                  <a16:creationId xmlns:a16="http://schemas.microsoft.com/office/drawing/2014/main" id="{DC6D96CC-1089-E06B-46FA-D8E3AB2EFB5C}"/>
                </a:ext>
              </a:extLst>
            </p:cNvPr>
            <p:cNvSpPr/>
            <p:nvPr/>
          </p:nvSpPr>
          <p:spPr>
            <a:xfrm>
              <a:off x="8049549" y="541934"/>
              <a:ext cx="4028173" cy="1580952"/>
            </a:xfrm>
            <a:prstGeom prst="snip2DiagRect">
              <a:avLst>
                <a:gd name="adj1" fmla="val 3975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endParaRPr lang="en-US" sz="1600" dirty="0">
                <a:solidFill>
                  <a:schemeClr val="tx2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92E954-8E6E-B41C-B9C6-A5BEC2744EB6}"/>
                </a:ext>
              </a:extLst>
            </p:cNvPr>
            <p:cNvGrpSpPr/>
            <p:nvPr/>
          </p:nvGrpSpPr>
          <p:grpSpPr>
            <a:xfrm>
              <a:off x="8499463" y="563315"/>
              <a:ext cx="920602" cy="74305"/>
              <a:chOff x="696000" y="1460737"/>
              <a:chExt cx="920602" cy="112014"/>
            </a:xfrm>
          </p:grpSpPr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BFD980B2-A6E4-8222-CAC0-56F2F0672F13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7BE791A2-483B-2AA0-7280-686D3B106583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5AD1ABCE-79FF-EEA0-133C-D64877B37BA1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703A49B3-7D99-2290-BF37-143FED8F2CC3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537B85A-9C2B-3034-BF3C-CF10797EC3B4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CBBAC2EB-3CB2-B1C5-73A7-8AE9AEBC8F24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6892D4C8-D139-0300-9912-5060485C72FF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9E8FC4DF-166B-FDBD-9306-F5FDC83F0B7F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5EC49D20-F6A5-97A5-E4F8-7E8C601C8572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E07FFE63-0D4C-EFCA-3170-CF0277D89833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id="{F01E1545-AE5C-2174-5126-BCCFF87F8BD9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46EC0EA0-032D-71F5-F99C-FFFCDB442006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25BD62FB-CD88-182A-19F9-5949D9A9E1CC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D90DE440-43B7-94E8-DBB6-D196503F3935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6EE3FB26-883B-34E4-4F76-9B75A8AE93DC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9E7669E2-21C6-730C-92D6-9B364B9BD49A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7523A9F3-8502-A03F-59CB-F13B0CF0C8AD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1" name="Text Placeholder 148">
              <a:extLst>
                <a:ext uri="{FF2B5EF4-FFF2-40B4-BE49-F238E27FC236}">
                  <a16:creationId xmlns:a16="http://schemas.microsoft.com/office/drawing/2014/main" id="{6E1A2553-F13A-8F46-CDED-9C784D2328DB}"/>
                </a:ext>
              </a:extLst>
            </p:cNvPr>
            <p:cNvSpPr txBox="1">
              <a:spLocks/>
            </p:cNvSpPr>
            <p:nvPr/>
          </p:nvSpPr>
          <p:spPr>
            <a:xfrm>
              <a:off x="8475876" y="1067247"/>
              <a:ext cx="3193655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2000" b="1" kern="1200" cap="none" spc="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Michel Nowak</a:t>
              </a:r>
            </a:p>
          </p:txBody>
        </p:sp>
        <p:sp>
          <p:nvSpPr>
            <p:cNvPr id="32" name="Text Placeholder 148">
              <a:extLst>
                <a:ext uri="{FF2B5EF4-FFF2-40B4-BE49-F238E27FC236}">
                  <a16:creationId xmlns:a16="http://schemas.microsoft.com/office/drawing/2014/main" id="{E7540DDA-149F-CFEA-11CC-5EB2649F70AF}"/>
                </a:ext>
              </a:extLst>
            </p:cNvPr>
            <p:cNvSpPr txBox="1">
              <a:spLocks/>
            </p:cNvSpPr>
            <p:nvPr/>
          </p:nvSpPr>
          <p:spPr>
            <a:xfrm>
              <a:off x="8475876" y="1461635"/>
              <a:ext cx="3435015" cy="24622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600" b="0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Quantum Computing researcher</a:t>
              </a:r>
            </a:p>
          </p:txBody>
        </p:sp>
        <p:sp>
          <p:nvSpPr>
            <p:cNvPr id="34" name="Text Placeholder 148">
              <a:extLst>
                <a:ext uri="{FF2B5EF4-FFF2-40B4-BE49-F238E27FC236}">
                  <a16:creationId xmlns:a16="http://schemas.microsoft.com/office/drawing/2014/main" id="{7FDBC2F3-C488-04EC-C370-E76A0E77A54D}"/>
                </a:ext>
              </a:extLst>
            </p:cNvPr>
            <p:cNvSpPr txBox="1">
              <a:spLocks/>
            </p:cNvSpPr>
            <p:nvPr/>
          </p:nvSpPr>
          <p:spPr>
            <a:xfrm>
              <a:off x="8819863" y="1801377"/>
              <a:ext cx="2707154" cy="18466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200" b="1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michel.nowak@thalesgroup.com</a:t>
              </a:r>
            </a:p>
          </p:txBody>
        </p:sp>
        <p:pic>
          <p:nvPicPr>
            <p:cNvPr id="36" name="Graphic 32">
              <a:extLst>
                <a:ext uri="{FF2B5EF4-FFF2-40B4-BE49-F238E27FC236}">
                  <a16:creationId xmlns:a16="http://schemas.microsoft.com/office/drawing/2014/main" id="{37C9F517-36DB-E103-A97E-0CB7396E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95863" y="1801377"/>
              <a:ext cx="180000" cy="180000"/>
            </a:xfrm>
            <a:prstGeom prst="rect">
              <a:avLst/>
            </a:prstGeom>
          </p:spPr>
        </p:pic>
        <p:pic>
          <p:nvPicPr>
            <p:cNvPr id="67" name="Graphic 4">
              <a:extLst>
                <a:ext uri="{FF2B5EF4-FFF2-40B4-BE49-F238E27FC236}">
                  <a16:creationId xmlns:a16="http://schemas.microsoft.com/office/drawing/2014/main" id="{58883B4D-A69F-1D2B-18F5-6006B1FD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58990" y="671955"/>
              <a:ext cx="1363362" cy="3042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126211" y="1521155"/>
            <a:ext cx="4022067" cy="1882167"/>
            <a:chOff x="8049549" y="2224985"/>
            <a:chExt cx="4022067" cy="1882167"/>
          </a:xfrm>
        </p:grpSpPr>
        <p:sp>
          <p:nvSpPr>
            <p:cNvPr id="37" name="Rectangle: Diagonal Corners Snipped 62">
              <a:extLst>
                <a:ext uri="{FF2B5EF4-FFF2-40B4-BE49-F238E27FC236}">
                  <a16:creationId xmlns:a16="http://schemas.microsoft.com/office/drawing/2014/main" id="{7E1B0414-7770-2283-9DB5-24C5B05AF424}"/>
                </a:ext>
              </a:extLst>
            </p:cNvPr>
            <p:cNvSpPr/>
            <p:nvPr/>
          </p:nvSpPr>
          <p:spPr>
            <a:xfrm>
              <a:off x="8049549" y="2224985"/>
              <a:ext cx="4022067" cy="1882167"/>
            </a:xfrm>
            <a:prstGeom prst="snip2DiagRect">
              <a:avLst>
                <a:gd name="adj1" fmla="val 3975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56" name="Text Placeholder 148">
              <a:extLst>
                <a:ext uri="{FF2B5EF4-FFF2-40B4-BE49-F238E27FC236}">
                  <a16:creationId xmlns:a16="http://schemas.microsoft.com/office/drawing/2014/main" id="{2CBFB104-57E2-7955-9345-A2F3DC48DF4C}"/>
                </a:ext>
              </a:extLst>
            </p:cNvPr>
            <p:cNvSpPr txBox="1">
              <a:spLocks/>
            </p:cNvSpPr>
            <p:nvPr/>
          </p:nvSpPr>
          <p:spPr>
            <a:xfrm>
              <a:off x="8538232" y="2879549"/>
              <a:ext cx="3193655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2000" b="1" kern="1200" cap="none" spc="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Noé Olivier</a:t>
              </a:r>
            </a:p>
          </p:txBody>
        </p:sp>
        <p:sp>
          <p:nvSpPr>
            <p:cNvPr id="57" name="Text Placeholder 148">
              <a:extLst>
                <a:ext uri="{FF2B5EF4-FFF2-40B4-BE49-F238E27FC236}">
                  <a16:creationId xmlns:a16="http://schemas.microsoft.com/office/drawing/2014/main" id="{FAF2BA5F-D0F1-3970-1EAF-4F685F8D25D4}"/>
                </a:ext>
              </a:extLst>
            </p:cNvPr>
            <p:cNvSpPr txBox="1">
              <a:spLocks/>
            </p:cNvSpPr>
            <p:nvPr/>
          </p:nvSpPr>
          <p:spPr>
            <a:xfrm>
              <a:off x="8538232" y="3273937"/>
              <a:ext cx="3533384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600" b="0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Quantum Computing researcher</a:t>
              </a:r>
            </a:p>
          </p:txBody>
        </p:sp>
        <p:sp>
          <p:nvSpPr>
            <p:cNvPr id="59" name="Text Placeholder 148">
              <a:extLst>
                <a:ext uri="{FF2B5EF4-FFF2-40B4-BE49-F238E27FC236}">
                  <a16:creationId xmlns:a16="http://schemas.microsoft.com/office/drawing/2014/main" id="{B9A8E74A-CEC9-3A4E-D1F1-3116526DE263}"/>
                </a:ext>
              </a:extLst>
            </p:cNvPr>
            <p:cNvSpPr txBox="1">
              <a:spLocks/>
            </p:cNvSpPr>
            <p:nvPr/>
          </p:nvSpPr>
          <p:spPr>
            <a:xfrm>
              <a:off x="8886276" y="3685340"/>
              <a:ext cx="2416903" cy="18466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200" b="1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noe.olivier@thalesgroup.com</a:t>
              </a:r>
            </a:p>
          </p:txBody>
        </p:sp>
        <p:pic>
          <p:nvPicPr>
            <p:cNvPr id="61" name="Graphic 86">
              <a:extLst>
                <a:ext uri="{FF2B5EF4-FFF2-40B4-BE49-F238E27FC236}">
                  <a16:creationId xmlns:a16="http://schemas.microsoft.com/office/drawing/2014/main" id="{C047A593-96D7-9330-A35D-FEA4A5E66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62276" y="3685340"/>
              <a:ext cx="180000" cy="180000"/>
            </a:xfrm>
            <a:prstGeom prst="rect">
              <a:avLst/>
            </a:prstGeom>
          </p:spPr>
        </p:pic>
        <p:pic>
          <p:nvPicPr>
            <p:cNvPr id="66" name="Graphic 4">
              <a:extLst>
                <a:ext uri="{FF2B5EF4-FFF2-40B4-BE49-F238E27FC236}">
                  <a16:creationId xmlns:a16="http://schemas.microsoft.com/office/drawing/2014/main" id="{58883B4D-A69F-1D2B-18F5-6006B1FD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8856" y="2514437"/>
              <a:ext cx="1363362" cy="30422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6AF36EF-3AE6-8334-CDED-EE6EE7760FB0}"/>
                </a:ext>
              </a:extLst>
            </p:cNvPr>
            <p:cNvGrpSpPr/>
            <p:nvPr/>
          </p:nvGrpSpPr>
          <p:grpSpPr>
            <a:xfrm>
              <a:off x="8499463" y="2240930"/>
              <a:ext cx="920602" cy="74305"/>
              <a:chOff x="696000" y="1460737"/>
              <a:chExt cx="920602" cy="112014"/>
            </a:xfrm>
          </p:grpSpPr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DF394163-9977-873C-FFE8-7741931E6D07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C1E1DDFE-45AE-F8A6-381B-B36837F17B61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Parallelogram 40">
                <a:extLst>
                  <a:ext uri="{FF2B5EF4-FFF2-40B4-BE49-F238E27FC236}">
                    <a16:creationId xmlns:a16="http://schemas.microsoft.com/office/drawing/2014/main" id="{05D0223B-C321-A0DB-54E4-97163FF6CB21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Parallelogram 41">
                <a:extLst>
                  <a:ext uri="{FF2B5EF4-FFF2-40B4-BE49-F238E27FC236}">
                    <a16:creationId xmlns:a16="http://schemas.microsoft.com/office/drawing/2014/main" id="{3F5C21E2-3827-A642-A025-2FC1157943AA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Parallelogram 42">
                <a:extLst>
                  <a:ext uri="{FF2B5EF4-FFF2-40B4-BE49-F238E27FC236}">
                    <a16:creationId xmlns:a16="http://schemas.microsoft.com/office/drawing/2014/main" id="{BD5A1671-FB01-879A-BF61-7D2716B511C3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B42A2FF9-C2C9-8999-B228-424E9DE08836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1FC6EC5D-DC88-2CFD-89A3-698A75619EA3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Parallelogram 45">
                <a:extLst>
                  <a:ext uri="{FF2B5EF4-FFF2-40B4-BE49-F238E27FC236}">
                    <a16:creationId xmlns:a16="http://schemas.microsoft.com/office/drawing/2014/main" id="{3F4C8936-2AAE-9573-031C-870E11840F30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Parallelogram 46">
                <a:extLst>
                  <a:ext uri="{FF2B5EF4-FFF2-40B4-BE49-F238E27FC236}">
                    <a16:creationId xmlns:a16="http://schemas.microsoft.com/office/drawing/2014/main" id="{7A596D35-9B09-7EB6-BB56-F0A526D45FF1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Parallelogram 47">
                <a:extLst>
                  <a:ext uri="{FF2B5EF4-FFF2-40B4-BE49-F238E27FC236}">
                    <a16:creationId xmlns:a16="http://schemas.microsoft.com/office/drawing/2014/main" id="{E7D9CE85-F1BC-5EDE-CA89-3BF5F825F8A2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E4EAA8AA-6BDC-FDE6-2F3A-14EEBE8576DE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58C9DC03-626F-30E2-F70D-C0419D8970C8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Parallelogram 50">
                <a:extLst>
                  <a:ext uri="{FF2B5EF4-FFF2-40B4-BE49-F238E27FC236}">
                    <a16:creationId xmlns:a16="http://schemas.microsoft.com/office/drawing/2014/main" id="{31ED7392-E818-5ECA-A906-5DA413565E93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Parallelogram 51">
                <a:extLst>
                  <a:ext uri="{FF2B5EF4-FFF2-40B4-BE49-F238E27FC236}">
                    <a16:creationId xmlns:a16="http://schemas.microsoft.com/office/drawing/2014/main" id="{5179ADAF-D748-71D4-06DF-EB28FFB7B446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8A70151B-BFFE-77EC-A6B8-2D26EE6CB708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4B5C99F2-F2B2-D961-B8AA-34C34E615BB2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Parallelogram 54">
                <a:extLst>
                  <a:ext uri="{FF2B5EF4-FFF2-40B4-BE49-F238E27FC236}">
                    <a16:creationId xmlns:a16="http://schemas.microsoft.com/office/drawing/2014/main" id="{C81D6F11-F7EC-C9E6-70BB-F838DDFE273C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803098" y="1553440"/>
            <a:ext cx="4220575" cy="1882167"/>
            <a:chOff x="8049549" y="4168044"/>
            <a:chExt cx="4220575" cy="1882167"/>
          </a:xfrm>
        </p:grpSpPr>
        <p:sp>
          <p:nvSpPr>
            <p:cNvPr id="58" name="Rectangle: Diagonal Corners Snipped 62">
              <a:extLst>
                <a:ext uri="{FF2B5EF4-FFF2-40B4-BE49-F238E27FC236}">
                  <a16:creationId xmlns:a16="http://schemas.microsoft.com/office/drawing/2014/main" id="{7E1B0414-7770-2283-9DB5-24C5B05AF424}"/>
                </a:ext>
              </a:extLst>
            </p:cNvPr>
            <p:cNvSpPr/>
            <p:nvPr/>
          </p:nvSpPr>
          <p:spPr>
            <a:xfrm>
              <a:off x="8049549" y="4168044"/>
              <a:ext cx="4022067" cy="1882167"/>
            </a:xfrm>
            <a:prstGeom prst="snip2DiagRect">
              <a:avLst>
                <a:gd name="adj1" fmla="val 3975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60" name="Text Placeholder 148">
              <a:extLst>
                <a:ext uri="{FF2B5EF4-FFF2-40B4-BE49-F238E27FC236}">
                  <a16:creationId xmlns:a16="http://schemas.microsoft.com/office/drawing/2014/main" id="{2CBFB104-57E2-7955-9345-A2F3DC48DF4C}"/>
                </a:ext>
              </a:extLst>
            </p:cNvPr>
            <p:cNvSpPr txBox="1">
              <a:spLocks/>
            </p:cNvSpPr>
            <p:nvPr/>
          </p:nvSpPr>
          <p:spPr>
            <a:xfrm>
              <a:off x="8538232" y="4822608"/>
              <a:ext cx="3193655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2000" b="1" kern="1200" cap="none" spc="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Elise Fressart</a:t>
              </a:r>
            </a:p>
          </p:txBody>
        </p:sp>
        <p:sp>
          <p:nvSpPr>
            <p:cNvPr id="62" name="Text Placeholder 148">
              <a:extLst>
                <a:ext uri="{FF2B5EF4-FFF2-40B4-BE49-F238E27FC236}">
                  <a16:creationId xmlns:a16="http://schemas.microsoft.com/office/drawing/2014/main" id="{FAF2BA5F-D0F1-3970-1EAF-4F685F8D25D4}"/>
                </a:ext>
              </a:extLst>
            </p:cNvPr>
            <p:cNvSpPr txBox="1">
              <a:spLocks/>
            </p:cNvSpPr>
            <p:nvPr/>
          </p:nvSpPr>
          <p:spPr>
            <a:xfrm>
              <a:off x="8538232" y="5216996"/>
              <a:ext cx="3731892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600" b="0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PhD student</a:t>
              </a:r>
            </a:p>
          </p:txBody>
        </p:sp>
        <p:sp>
          <p:nvSpPr>
            <p:cNvPr id="64" name="Text Placeholder 148">
              <a:extLst>
                <a:ext uri="{FF2B5EF4-FFF2-40B4-BE49-F238E27FC236}">
                  <a16:creationId xmlns:a16="http://schemas.microsoft.com/office/drawing/2014/main" id="{B9A8E74A-CEC9-3A4E-D1F1-3116526DE263}"/>
                </a:ext>
              </a:extLst>
            </p:cNvPr>
            <p:cNvSpPr txBox="1">
              <a:spLocks/>
            </p:cNvSpPr>
            <p:nvPr/>
          </p:nvSpPr>
          <p:spPr>
            <a:xfrm>
              <a:off x="8886276" y="5628399"/>
              <a:ext cx="2416903" cy="18466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200" b="1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elise.fressart@thalesgroup.com</a:t>
              </a:r>
            </a:p>
          </p:txBody>
        </p:sp>
        <p:pic>
          <p:nvPicPr>
            <p:cNvPr id="65" name="Graphic 4">
              <a:extLst>
                <a:ext uri="{FF2B5EF4-FFF2-40B4-BE49-F238E27FC236}">
                  <a16:creationId xmlns:a16="http://schemas.microsoft.com/office/drawing/2014/main" id="{58883B4D-A69F-1D2B-18F5-6006B1FD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46551" y="4452926"/>
              <a:ext cx="1363362" cy="304220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6AF36EF-3AE6-8334-CDED-EE6EE7760FB0}"/>
                </a:ext>
              </a:extLst>
            </p:cNvPr>
            <p:cNvGrpSpPr/>
            <p:nvPr/>
          </p:nvGrpSpPr>
          <p:grpSpPr>
            <a:xfrm>
              <a:off x="8499463" y="4183989"/>
              <a:ext cx="920602" cy="74305"/>
              <a:chOff x="696000" y="1460737"/>
              <a:chExt cx="920602" cy="112014"/>
            </a:xfrm>
          </p:grpSpPr>
          <p:sp>
            <p:nvSpPr>
              <p:cNvPr id="69" name="Parallelogram 68">
                <a:extLst>
                  <a:ext uri="{FF2B5EF4-FFF2-40B4-BE49-F238E27FC236}">
                    <a16:creationId xmlns:a16="http://schemas.microsoft.com/office/drawing/2014/main" id="{DF394163-9977-873C-FFE8-7741931E6D07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Parallelogram 69">
                <a:extLst>
                  <a:ext uri="{FF2B5EF4-FFF2-40B4-BE49-F238E27FC236}">
                    <a16:creationId xmlns:a16="http://schemas.microsoft.com/office/drawing/2014/main" id="{C1E1DDFE-45AE-F8A6-381B-B36837F17B61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05D0223B-C321-A0DB-54E4-97163FF6CB21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Parallelogram 71">
                <a:extLst>
                  <a:ext uri="{FF2B5EF4-FFF2-40B4-BE49-F238E27FC236}">
                    <a16:creationId xmlns:a16="http://schemas.microsoft.com/office/drawing/2014/main" id="{3F5C21E2-3827-A642-A025-2FC1157943AA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Parallelogram 72">
                <a:extLst>
                  <a:ext uri="{FF2B5EF4-FFF2-40B4-BE49-F238E27FC236}">
                    <a16:creationId xmlns:a16="http://schemas.microsoft.com/office/drawing/2014/main" id="{BD5A1671-FB01-879A-BF61-7D2716B511C3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Parallelogram 73">
                <a:extLst>
                  <a:ext uri="{FF2B5EF4-FFF2-40B4-BE49-F238E27FC236}">
                    <a16:creationId xmlns:a16="http://schemas.microsoft.com/office/drawing/2014/main" id="{B42A2FF9-C2C9-8999-B228-424E9DE08836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Parallelogram 74">
                <a:extLst>
                  <a:ext uri="{FF2B5EF4-FFF2-40B4-BE49-F238E27FC236}">
                    <a16:creationId xmlns:a16="http://schemas.microsoft.com/office/drawing/2014/main" id="{1FC6EC5D-DC88-2CFD-89A3-698A75619EA3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6" name="Parallelogram 75">
                <a:extLst>
                  <a:ext uri="{FF2B5EF4-FFF2-40B4-BE49-F238E27FC236}">
                    <a16:creationId xmlns:a16="http://schemas.microsoft.com/office/drawing/2014/main" id="{3F4C8936-2AAE-9573-031C-870E11840F30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7" name="Parallelogram 76">
                <a:extLst>
                  <a:ext uri="{FF2B5EF4-FFF2-40B4-BE49-F238E27FC236}">
                    <a16:creationId xmlns:a16="http://schemas.microsoft.com/office/drawing/2014/main" id="{7A596D35-9B09-7EB6-BB56-F0A526D45FF1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Parallelogram 77">
                <a:extLst>
                  <a:ext uri="{FF2B5EF4-FFF2-40B4-BE49-F238E27FC236}">
                    <a16:creationId xmlns:a16="http://schemas.microsoft.com/office/drawing/2014/main" id="{E7D9CE85-F1BC-5EDE-CA89-3BF5F825F8A2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Parallelogram 78">
                <a:extLst>
                  <a:ext uri="{FF2B5EF4-FFF2-40B4-BE49-F238E27FC236}">
                    <a16:creationId xmlns:a16="http://schemas.microsoft.com/office/drawing/2014/main" id="{E4EAA8AA-6BDC-FDE6-2F3A-14EEBE8576DE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0" name="Parallelogram 79">
                <a:extLst>
                  <a:ext uri="{FF2B5EF4-FFF2-40B4-BE49-F238E27FC236}">
                    <a16:creationId xmlns:a16="http://schemas.microsoft.com/office/drawing/2014/main" id="{58C9DC03-626F-30E2-F70D-C0419D8970C8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1" name="Parallelogram 80">
                <a:extLst>
                  <a:ext uri="{FF2B5EF4-FFF2-40B4-BE49-F238E27FC236}">
                    <a16:creationId xmlns:a16="http://schemas.microsoft.com/office/drawing/2014/main" id="{31ED7392-E818-5ECA-A906-5DA413565E93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2" name="Parallelogram 81">
                <a:extLst>
                  <a:ext uri="{FF2B5EF4-FFF2-40B4-BE49-F238E27FC236}">
                    <a16:creationId xmlns:a16="http://schemas.microsoft.com/office/drawing/2014/main" id="{5179ADAF-D748-71D4-06DF-EB28FFB7B446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3" name="Parallelogram 82">
                <a:extLst>
                  <a:ext uri="{FF2B5EF4-FFF2-40B4-BE49-F238E27FC236}">
                    <a16:creationId xmlns:a16="http://schemas.microsoft.com/office/drawing/2014/main" id="{8A70151B-BFFE-77EC-A6B8-2D26EE6CB708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4B5C99F2-F2B2-D961-B8AA-34C34E615BB2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C81D6F11-F7EC-C9E6-70BB-F838DDFE273C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86" name="Graphic 86">
              <a:extLst>
                <a:ext uri="{FF2B5EF4-FFF2-40B4-BE49-F238E27FC236}">
                  <a16:creationId xmlns:a16="http://schemas.microsoft.com/office/drawing/2014/main" id="{C047A593-96D7-9330-A35D-FEA4A5E66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738" y="5633065"/>
              <a:ext cx="180000" cy="180000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1803098" y="3704412"/>
            <a:ext cx="4028173" cy="1580952"/>
            <a:chOff x="8049549" y="541934"/>
            <a:chExt cx="4028173" cy="1580952"/>
          </a:xfrm>
        </p:grpSpPr>
        <p:sp>
          <p:nvSpPr>
            <p:cNvPr id="91" name="Rectangle: Diagonal Corners Snipped 60">
              <a:extLst>
                <a:ext uri="{FF2B5EF4-FFF2-40B4-BE49-F238E27FC236}">
                  <a16:creationId xmlns:a16="http://schemas.microsoft.com/office/drawing/2014/main" id="{DC6D96CC-1089-E06B-46FA-D8E3AB2EFB5C}"/>
                </a:ext>
              </a:extLst>
            </p:cNvPr>
            <p:cNvSpPr/>
            <p:nvPr/>
          </p:nvSpPr>
          <p:spPr>
            <a:xfrm>
              <a:off x="8049549" y="541934"/>
              <a:ext cx="4028173" cy="1580952"/>
            </a:xfrm>
            <a:prstGeom prst="snip2DiagRect">
              <a:avLst>
                <a:gd name="adj1" fmla="val 3975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endParaRPr lang="en-US" sz="1600" dirty="0">
                <a:solidFill>
                  <a:schemeClr val="tx2"/>
                </a:solidFill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992E954-8E6E-B41C-B9C6-A5BEC2744EB6}"/>
                </a:ext>
              </a:extLst>
            </p:cNvPr>
            <p:cNvGrpSpPr/>
            <p:nvPr/>
          </p:nvGrpSpPr>
          <p:grpSpPr>
            <a:xfrm>
              <a:off x="8499463" y="563315"/>
              <a:ext cx="920602" cy="74305"/>
              <a:chOff x="696000" y="1460737"/>
              <a:chExt cx="920602" cy="112014"/>
            </a:xfrm>
          </p:grpSpPr>
          <p:sp>
            <p:nvSpPr>
              <p:cNvPr id="98" name="Parallelogram 97">
                <a:extLst>
                  <a:ext uri="{FF2B5EF4-FFF2-40B4-BE49-F238E27FC236}">
                    <a16:creationId xmlns:a16="http://schemas.microsoft.com/office/drawing/2014/main" id="{BFD980B2-A6E4-8222-CAC0-56F2F0672F13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7BE791A2-483B-2AA0-7280-686D3B106583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0" name="Parallelogram 99">
                <a:extLst>
                  <a:ext uri="{FF2B5EF4-FFF2-40B4-BE49-F238E27FC236}">
                    <a16:creationId xmlns:a16="http://schemas.microsoft.com/office/drawing/2014/main" id="{5AD1ABCE-79FF-EEA0-133C-D64877B37BA1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1" name="Parallelogram 100">
                <a:extLst>
                  <a:ext uri="{FF2B5EF4-FFF2-40B4-BE49-F238E27FC236}">
                    <a16:creationId xmlns:a16="http://schemas.microsoft.com/office/drawing/2014/main" id="{703A49B3-7D99-2290-BF37-143FED8F2CC3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2" name="Parallelogram 101">
                <a:extLst>
                  <a:ext uri="{FF2B5EF4-FFF2-40B4-BE49-F238E27FC236}">
                    <a16:creationId xmlns:a16="http://schemas.microsoft.com/office/drawing/2014/main" id="{D537B85A-9C2B-3034-BF3C-CF10797EC3B4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3" name="Parallelogram 102">
                <a:extLst>
                  <a:ext uri="{FF2B5EF4-FFF2-40B4-BE49-F238E27FC236}">
                    <a16:creationId xmlns:a16="http://schemas.microsoft.com/office/drawing/2014/main" id="{CBBAC2EB-3CB2-B1C5-73A7-8AE9AEBC8F24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4" name="Parallelogram 103">
                <a:extLst>
                  <a:ext uri="{FF2B5EF4-FFF2-40B4-BE49-F238E27FC236}">
                    <a16:creationId xmlns:a16="http://schemas.microsoft.com/office/drawing/2014/main" id="{6892D4C8-D139-0300-9912-5060485C72FF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5" name="Parallelogram 104">
                <a:extLst>
                  <a:ext uri="{FF2B5EF4-FFF2-40B4-BE49-F238E27FC236}">
                    <a16:creationId xmlns:a16="http://schemas.microsoft.com/office/drawing/2014/main" id="{9E8FC4DF-166B-FDBD-9306-F5FDC83F0B7F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6" name="Parallelogram 105">
                <a:extLst>
                  <a:ext uri="{FF2B5EF4-FFF2-40B4-BE49-F238E27FC236}">
                    <a16:creationId xmlns:a16="http://schemas.microsoft.com/office/drawing/2014/main" id="{5EC49D20-F6A5-97A5-E4F8-7E8C601C8572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7" name="Parallelogram 106">
                <a:extLst>
                  <a:ext uri="{FF2B5EF4-FFF2-40B4-BE49-F238E27FC236}">
                    <a16:creationId xmlns:a16="http://schemas.microsoft.com/office/drawing/2014/main" id="{E07FFE63-0D4C-EFCA-3170-CF0277D89833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8" name="Parallelogram 107">
                <a:extLst>
                  <a:ext uri="{FF2B5EF4-FFF2-40B4-BE49-F238E27FC236}">
                    <a16:creationId xmlns:a16="http://schemas.microsoft.com/office/drawing/2014/main" id="{F01E1545-AE5C-2174-5126-BCCFF87F8BD9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9" name="Parallelogram 108">
                <a:extLst>
                  <a:ext uri="{FF2B5EF4-FFF2-40B4-BE49-F238E27FC236}">
                    <a16:creationId xmlns:a16="http://schemas.microsoft.com/office/drawing/2014/main" id="{46EC0EA0-032D-71F5-F99C-FFFCDB442006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0" name="Parallelogram 109">
                <a:extLst>
                  <a:ext uri="{FF2B5EF4-FFF2-40B4-BE49-F238E27FC236}">
                    <a16:creationId xmlns:a16="http://schemas.microsoft.com/office/drawing/2014/main" id="{25BD62FB-CD88-182A-19F9-5949D9A9E1CC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1" name="Parallelogram 110">
                <a:extLst>
                  <a:ext uri="{FF2B5EF4-FFF2-40B4-BE49-F238E27FC236}">
                    <a16:creationId xmlns:a16="http://schemas.microsoft.com/office/drawing/2014/main" id="{D90DE440-43B7-94E8-DBB6-D196503F3935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2" name="Parallelogram 111">
                <a:extLst>
                  <a:ext uri="{FF2B5EF4-FFF2-40B4-BE49-F238E27FC236}">
                    <a16:creationId xmlns:a16="http://schemas.microsoft.com/office/drawing/2014/main" id="{6EE3FB26-883B-34E4-4F76-9B75A8AE93DC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3" name="Parallelogram 112">
                <a:extLst>
                  <a:ext uri="{FF2B5EF4-FFF2-40B4-BE49-F238E27FC236}">
                    <a16:creationId xmlns:a16="http://schemas.microsoft.com/office/drawing/2014/main" id="{9E7669E2-21C6-730C-92D6-9B364B9BD49A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4" name="Parallelogram 113">
                <a:extLst>
                  <a:ext uri="{FF2B5EF4-FFF2-40B4-BE49-F238E27FC236}">
                    <a16:creationId xmlns:a16="http://schemas.microsoft.com/office/drawing/2014/main" id="{7523A9F3-8502-A03F-59CB-F13B0CF0C8AD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93" name="Text Placeholder 148">
              <a:extLst>
                <a:ext uri="{FF2B5EF4-FFF2-40B4-BE49-F238E27FC236}">
                  <a16:creationId xmlns:a16="http://schemas.microsoft.com/office/drawing/2014/main" id="{6E1A2553-F13A-8F46-CDED-9C784D2328DB}"/>
                </a:ext>
              </a:extLst>
            </p:cNvPr>
            <p:cNvSpPr txBox="1">
              <a:spLocks/>
            </p:cNvSpPr>
            <p:nvPr/>
          </p:nvSpPr>
          <p:spPr>
            <a:xfrm>
              <a:off x="8475876" y="1067247"/>
              <a:ext cx="3193655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2000" b="1" kern="1200" cap="none" spc="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Nicole Spillane</a:t>
              </a:r>
            </a:p>
          </p:txBody>
        </p:sp>
        <p:sp>
          <p:nvSpPr>
            <p:cNvPr id="94" name="Text Placeholder 148">
              <a:extLst>
                <a:ext uri="{FF2B5EF4-FFF2-40B4-BE49-F238E27FC236}">
                  <a16:creationId xmlns:a16="http://schemas.microsoft.com/office/drawing/2014/main" id="{E7540DDA-149F-CFEA-11CC-5EB2649F70AF}"/>
                </a:ext>
              </a:extLst>
            </p:cNvPr>
            <p:cNvSpPr txBox="1">
              <a:spLocks/>
            </p:cNvSpPr>
            <p:nvPr/>
          </p:nvSpPr>
          <p:spPr>
            <a:xfrm>
              <a:off x="8475876" y="1461635"/>
              <a:ext cx="3435015" cy="24622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600" b="0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Applied Mathematics Researcher</a:t>
              </a:r>
            </a:p>
          </p:txBody>
        </p:sp>
        <p:sp>
          <p:nvSpPr>
            <p:cNvPr id="95" name="Text Placeholder 148">
              <a:extLst>
                <a:ext uri="{FF2B5EF4-FFF2-40B4-BE49-F238E27FC236}">
                  <a16:creationId xmlns:a16="http://schemas.microsoft.com/office/drawing/2014/main" id="{7FDBC2F3-C488-04EC-C370-E76A0E77A54D}"/>
                </a:ext>
              </a:extLst>
            </p:cNvPr>
            <p:cNvSpPr txBox="1">
              <a:spLocks/>
            </p:cNvSpPr>
            <p:nvPr/>
          </p:nvSpPr>
          <p:spPr>
            <a:xfrm>
              <a:off x="8819862" y="1801377"/>
              <a:ext cx="3033185" cy="18466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600"/>
                </a:spcBef>
                <a:buClrTx/>
                <a:buFontTx/>
                <a:buNone/>
                <a:defRPr sz="1200" b="1" kern="1200" cap="none" spc="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Clr>
                  <a:schemeClr val="accent3"/>
                </a:buClr>
                <a:buFont typeface="Wingdings 3" panose="05040102010807070707" pitchFamily="18" charset="2"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14000"/>
                </a:lnSpc>
                <a:spcBef>
                  <a:spcPts val="600"/>
                </a:spcBef>
                <a:buFont typeface="Century Gothic" panose="020B0502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Clr>
                  <a:schemeClr val="accent3"/>
                </a:buClr>
                <a:buFont typeface="Arial" panose="020B0604020202020204" pitchFamily="34" charset="0"/>
                <a:buNone/>
                <a:defRPr sz="11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14000"/>
                </a:lnSpc>
                <a:spcBef>
                  <a:spcPts val="300"/>
                </a:spcBef>
                <a:buFont typeface="Wingdings 3" panose="05040102010807070707" pitchFamily="18" charset="2"/>
                <a:buNone/>
                <a:defRPr sz="1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nicole.spillane@cmap.polytechnique.fr</a:t>
              </a:r>
            </a:p>
          </p:txBody>
        </p:sp>
        <p:pic>
          <p:nvPicPr>
            <p:cNvPr id="96" name="Graphic 32">
              <a:extLst>
                <a:ext uri="{FF2B5EF4-FFF2-40B4-BE49-F238E27FC236}">
                  <a16:creationId xmlns:a16="http://schemas.microsoft.com/office/drawing/2014/main" id="{37C9F517-36DB-E103-A97E-0CB7396E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95863" y="1801377"/>
              <a:ext cx="180000" cy="180000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8253" y="3748749"/>
            <a:ext cx="940545" cy="535753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483" y="1672251"/>
            <a:ext cx="940545" cy="53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on Quantum Computers: overview and motivation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33872" y="1098215"/>
            <a:ext cx="2759049" cy="458254"/>
          </a:xfrm>
        </p:spPr>
        <p:txBody>
          <a:bodyPr/>
          <a:lstStyle/>
          <a:p>
            <a:r>
              <a:rPr lang="en-US" dirty="0" err="1"/>
              <a:t>Montanaro</a:t>
            </a:r>
            <a:r>
              <a:rPr lang="en-US" dirty="0"/>
              <a:t> algorithm</a:t>
            </a:r>
          </a:p>
        </p:txBody>
      </p:sp>
      <p:pic>
        <p:nvPicPr>
          <p:cNvPr id="4" name="Image 29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6387" t="12453" r="26677" b="17133"/>
          <a:stretch/>
        </p:blipFill>
        <p:spPr>
          <a:xfrm>
            <a:off x="3931509" y="1616496"/>
            <a:ext cx="569984" cy="69136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46581" y="1731347"/>
            <a:ext cx="405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Quantum speedup of Monte Carlo methods</a:t>
            </a:r>
            <a:r>
              <a:rPr lang="fr-FR" sz="1200" b="1" i="1" dirty="0">
                <a:solidFill>
                  <a:srgbClr val="002060"/>
                </a:solidFill>
              </a:rPr>
              <a:t>,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A. </a:t>
            </a:r>
            <a:r>
              <a:rPr lang="fr-FR" sz="1200" i="1" dirty="0" err="1">
                <a:solidFill>
                  <a:srgbClr val="002060"/>
                </a:solidFill>
              </a:rPr>
              <a:t>Montanaro</a:t>
            </a:r>
            <a:r>
              <a:rPr lang="fr-FR" sz="1200" i="1" dirty="0">
                <a:solidFill>
                  <a:srgbClr val="002060"/>
                </a:solidFill>
              </a:rPr>
              <a:t>, 2015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9" name="Image 29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26387" t="12453" r="26677" b="17133"/>
          <a:stretch/>
        </p:blipFill>
        <p:spPr>
          <a:xfrm>
            <a:off x="2089607" y="3450987"/>
            <a:ext cx="569984" cy="691369"/>
          </a:xfrm>
          <a:prstGeom prst="rect">
            <a:avLst/>
          </a:prstGeom>
        </p:spPr>
      </p:pic>
      <p:sp>
        <p:nvSpPr>
          <p:cNvPr id="10" name="ZoneTexte 4"/>
          <p:cNvSpPr txBox="1"/>
          <p:nvPr/>
        </p:nvSpPr>
        <p:spPr>
          <a:xfrm>
            <a:off x="2659591" y="3496025"/>
            <a:ext cx="405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err="1">
                <a:solidFill>
                  <a:srgbClr val="002060"/>
                </a:solidFill>
              </a:rPr>
              <a:t>Low-depth</a:t>
            </a:r>
            <a:r>
              <a:rPr lang="fr-FR" sz="1200" b="1" i="1" dirty="0">
                <a:solidFill>
                  <a:srgbClr val="002060"/>
                </a:solidFill>
              </a:rPr>
              <a:t> amplitude estimation on a </a:t>
            </a:r>
            <a:r>
              <a:rPr lang="fr-FR" sz="1200" b="1" i="1" dirty="0" err="1">
                <a:solidFill>
                  <a:srgbClr val="002060"/>
                </a:solidFill>
              </a:rPr>
              <a:t>trapped</a:t>
            </a:r>
            <a:r>
              <a:rPr lang="fr-FR" sz="1200" b="1" i="1" dirty="0">
                <a:solidFill>
                  <a:srgbClr val="002060"/>
                </a:solidFill>
              </a:rPr>
              <a:t>-ion quantum computer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T. </a:t>
            </a:r>
            <a:r>
              <a:rPr lang="fr-FR" sz="1200" i="1" dirty="0" err="1">
                <a:solidFill>
                  <a:srgbClr val="002060"/>
                </a:solidFill>
              </a:rPr>
              <a:t>Giurgica-Tiron</a:t>
            </a:r>
            <a:r>
              <a:rPr lang="fr-FR" sz="1200" i="1" dirty="0">
                <a:solidFill>
                  <a:srgbClr val="002060"/>
                </a:solidFill>
              </a:rPr>
              <a:t> et al., 2022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633872" y="2699591"/>
            <a:ext cx="6482756" cy="45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Amplitude </a:t>
            </a:r>
            <a:r>
              <a:rPr lang="en-US" dirty="0" err="1"/>
              <a:t>amplitication</a:t>
            </a:r>
            <a:r>
              <a:rPr lang="en-US" dirty="0"/>
              <a:t> on a real quantum computer</a:t>
            </a:r>
          </a:p>
        </p:txBody>
      </p:sp>
      <p:pic>
        <p:nvPicPr>
          <p:cNvPr id="12" name="Image 29">
            <a:hlinkClick r:id="rId7"/>
          </p:cNvPr>
          <p:cNvPicPr>
            <a:picLocks noChangeAspect="1"/>
          </p:cNvPicPr>
          <p:nvPr/>
        </p:nvPicPr>
        <p:blipFill rotWithShape="1">
          <a:blip r:embed="rId3"/>
          <a:srcRect l="26387" t="12453" r="26677" b="17133"/>
          <a:stretch/>
        </p:blipFill>
        <p:spPr>
          <a:xfrm>
            <a:off x="3886421" y="5191233"/>
            <a:ext cx="569984" cy="691369"/>
          </a:xfrm>
          <a:prstGeom prst="rect">
            <a:avLst/>
          </a:prstGeom>
        </p:spPr>
      </p:pic>
      <p:sp>
        <p:nvSpPr>
          <p:cNvPr id="13" name="ZoneTexte 4"/>
          <p:cNvSpPr txBox="1"/>
          <p:nvPr/>
        </p:nvSpPr>
        <p:spPr>
          <a:xfrm>
            <a:off x="4501493" y="5306084"/>
            <a:ext cx="405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Quantum random walks - an introductory overview,</a:t>
            </a:r>
          </a:p>
          <a:p>
            <a:r>
              <a:rPr lang="en-US" sz="1200" i="1" dirty="0">
                <a:solidFill>
                  <a:srgbClr val="002060"/>
                </a:solidFill>
              </a:rPr>
              <a:t>J. </a:t>
            </a:r>
            <a:r>
              <a:rPr lang="en-US" sz="1200" i="1" dirty="0" err="1">
                <a:solidFill>
                  <a:srgbClr val="002060"/>
                </a:solidFill>
              </a:rPr>
              <a:t>Kempe</a:t>
            </a:r>
            <a:r>
              <a:rPr lang="en-US" sz="1200" i="1" dirty="0">
                <a:solidFill>
                  <a:srgbClr val="002060"/>
                </a:solidFill>
              </a:rPr>
              <a:t>, 2003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591673" y="4542590"/>
            <a:ext cx="3511960" cy="45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Quantum random walk</a:t>
            </a:r>
          </a:p>
        </p:txBody>
      </p:sp>
      <p:pic>
        <p:nvPicPr>
          <p:cNvPr id="15" name="Image 29">
            <a:hlinkClick r:id="rId8"/>
          </p:cNvPr>
          <p:cNvPicPr>
            <a:picLocks noChangeAspect="1"/>
          </p:cNvPicPr>
          <p:nvPr/>
        </p:nvPicPr>
        <p:blipFill rotWithShape="1">
          <a:blip r:embed="rId3"/>
          <a:srcRect l="26387" t="12453" r="26677" b="17133"/>
          <a:stretch/>
        </p:blipFill>
        <p:spPr>
          <a:xfrm>
            <a:off x="7069900" y="3508834"/>
            <a:ext cx="569984" cy="691369"/>
          </a:xfrm>
          <a:prstGeom prst="rect">
            <a:avLst/>
          </a:prstGeom>
        </p:spPr>
      </p:pic>
      <p:sp>
        <p:nvSpPr>
          <p:cNvPr id="16" name="ZoneTexte 4"/>
          <p:cNvSpPr txBox="1"/>
          <p:nvPr/>
        </p:nvSpPr>
        <p:spPr>
          <a:xfrm>
            <a:off x="7639884" y="3553872"/>
            <a:ext cx="405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err="1">
                <a:solidFill>
                  <a:srgbClr val="002060"/>
                </a:solidFill>
              </a:rPr>
              <a:t>Benchmarking</a:t>
            </a:r>
            <a:r>
              <a:rPr lang="fr-FR" sz="1200" b="1" i="1" dirty="0">
                <a:solidFill>
                  <a:srgbClr val="002060"/>
                </a:solidFill>
              </a:rPr>
              <a:t> Amplitude Estimation on a </a:t>
            </a:r>
            <a:r>
              <a:rPr lang="fr-FR" sz="1200" b="1" i="1" dirty="0" err="1">
                <a:solidFill>
                  <a:srgbClr val="002060"/>
                </a:solidFill>
              </a:rPr>
              <a:t>Superconducting</a:t>
            </a:r>
            <a:r>
              <a:rPr lang="fr-FR" sz="1200" b="1" i="1" dirty="0">
                <a:solidFill>
                  <a:srgbClr val="002060"/>
                </a:solidFill>
              </a:rPr>
              <a:t> Quantum Computer,</a:t>
            </a:r>
          </a:p>
          <a:p>
            <a:r>
              <a:rPr lang="fr-FR" sz="1200" dirty="0">
                <a:solidFill>
                  <a:srgbClr val="002060"/>
                </a:solidFill>
              </a:rPr>
              <a:t>S. </a:t>
            </a:r>
            <a:r>
              <a:rPr lang="fr-FR" sz="1200" dirty="0" err="1">
                <a:solidFill>
                  <a:srgbClr val="002060"/>
                </a:solidFill>
              </a:rPr>
              <a:t>Certo</a:t>
            </a:r>
            <a:r>
              <a:rPr lang="fr-FR" sz="1200" dirty="0">
                <a:solidFill>
                  <a:srgbClr val="002060"/>
                </a:solidFill>
              </a:rPr>
              <a:t> et al, 2022</a:t>
            </a:r>
          </a:p>
        </p:txBody>
      </p:sp>
    </p:spTree>
    <p:extLst>
      <p:ext uri="{BB962C8B-B14F-4D97-AF65-F5344CB8AC3E}">
        <p14:creationId xmlns:p14="http://schemas.microsoft.com/office/powerpoint/2010/main" val="29520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transport on a grid-graph (1/2)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88000" y="977318"/>
            <a:ext cx="3865812" cy="456492"/>
          </a:xfrm>
        </p:spPr>
        <p:txBody>
          <a:bodyPr/>
          <a:lstStyle/>
          <a:p>
            <a:r>
              <a:rPr lang="en-US" dirty="0"/>
              <a:t>Step 1: </a:t>
            </a:r>
            <a:r>
              <a:rPr lang="en-US" dirty="0">
                <a:solidFill>
                  <a:srgbClr val="002060"/>
                </a:solidFill>
              </a:rPr>
              <a:t>Discretize the geometry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41" y="4792448"/>
            <a:ext cx="930955" cy="709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389" y="4509575"/>
            <a:ext cx="1619703" cy="1246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1314" y="5872470"/>
            <a:ext cx="8784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dirty="0"/>
              <a:t>13 </a:t>
            </a:r>
            <a:r>
              <a:rPr lang="fr-FR" sz="1600" dirty="0" err="1"/>
              <a:t>qubits</a:t>
            </a:r>
            <a:endParaRPr lang="en-US" sz="1600" dirty="0" err="1"/>
          </a:p>
        </p:txBody>
      </p:sp>
      <p:sp>
        <p:nvSpPr>
          <p:cNvPr id="19" name="TextBox 18"/>
          <p:cNvSpPr txBox="1"/>
          <p:nvPr/>
        </p:nvSpPr>
        <p:spPr>
          <a:xfrm>
            <a:off x="588000" y="5855952"/>
            <a:ext cx="76463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dirty="0"/>
              <a:t>7 </a:t>
            </a:r>
            <a:r>
              <a:rPr lang="fr-FR" sz="1600" dirty="0" err="1"/>
              <a:t>qubits</a:t>
            </a:r>
            <a:endParaRPr lang="en-US" sz="1600" dirty="0" err="1"/>
          </a:p>
        </p:txBody>
      </p:sp>
      <p:sp>
        <p:nvSpPr>
          <p:cNvPr id="20" name="TextBox 19"/>
          <p:cNvSpPr txBox="1"/>
          <p:nvPr/>
        </p:nvSpPr>
        <p:spPr>
          <a:xfrm>
            <a:off x="2192447" y="5880296"/>
            <a:ext cx="76463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dirty="0"/>
              <a:t>9 </a:t>
            </a:r>
            <a:r>
              <a:rPr lang="fr-FR" sz="1600" dirty="0" err="1"/>
              <a:t>qubits</a:t>
            </a:r>
            <a:endParaRPr lang="en-US" sz="1600" dirty="0" err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576" y="4182349"/>
            <a:ext cx="2245063" cy="1697947"/>
          </a:xfrm>
          <a:prstGeom prst="rect">
            <a:avLst/>
          </a:prstGeom>
        </p:spPr>
      </p:pic>
      <p:pic>
        <p:nvPicPr>
          <p:cNvPr id="18" name="Image 29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6367146" y="4215932"/>
            <a:ext cx="569984" cy="691369"/>
          </a:xfrm>
          <a:prstGeom prst="rect">
            <a:avLst/>
          </a:prstGeom>
        </p:spPr>
      </p:pic>
      <p:sp>
        <p:nvSpPr>
          <p:cNvPr id="21" name="ZoneTexte 4"/>
          <p:cNvSpPr txBox="1"/>
          <p:nvPr/>
        </p:nvSpPr>
        <p:spPr>
          <a:xfrm>
            <a:off x="6937130" y="4330783"/>
            <a:ext cx="508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Gate-Based Circuit Designs For Quantum Adder Inspired Quantum Random Walks on Superconducting Qubits,</a:t>
            </a:r>
            <a:r>
              <a:rPr lang="en-US" sz="1200" i="1" dirty="0">
                <a:solidFill>
                  <a:srgbClr val="002060"/>
                </a:solidFill>
              </a:rPr>
              <a:t> D. Koch et al., 2021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6685509" y="927209"/>
            <a:ext cx="5506491" cy="556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2: </a:t>
            </a:r>
            <a:r>
              <a:rPr lang="en-US" dirty="0">
                <a:solidFill>
                  <a:srgbClr val="002060"/>
                </a:solidFill>
              </a:rPr>
              <a:t>define shift operator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09" y="1741961"/>
            <a:ext cx="4855151" cy="24347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6200000">
            <a:off x="6067571" y="2395779"/>
            <a:ext cx="1054326" cy="12311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POSITIONS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214442" y="3538660"/>
            <a:ext cx="769733" cy="1231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COIN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52633" y="1730603"/>
            <a:ext cx="3396685" cy="2274600"/>
            <a:chOff x="1355423" y="1703925"/>
            <a:chExt cx="3396685" cy="22746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423" y="1703925"/>
              <a:ext cx="3396685" cy="227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952563" y="3721894"/>
              <a:ext cx="202407" cy="154781"/>
            </a:xfrm>
            <a:prstGeom prst="rect">
              <a:avLst/>
            </a:prstGeom>
            <a:solidFill>
              <a:srgbClr val="001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26234" y="2610737"/>
              <a:ext cx="727198" cy="416718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ZoneTexte 4"/>
          <p:cNvSpPr txBox="1"/>
          <p:nvPr/>
        </p:nvSpPr>
        <p:spPr>
          <a:xfrm>
            <a:off x="7882095" y="287604"/>
            <a:ext cx="43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</a:rPr>
              <a:t>Monte Carlo </a:t>
            </a:r>
            <a:r>
              <a:rPr lang="fr-FR" sz="1200" b="1" i="1" dirty="0" err="1">
                <a:solidFill>
                  <a:srgbClr val="002060"/>
                </a:solidFill>
              </a:rPr>
              <a:t>particle</a:t>
            </a:r>
            <a:r>
              <a:rPr lang="fr-FR" sz="1200" b="1" i="1" dirty="0">
                <a:solidFill>
                  <a:srgbClr val="002060"/>
                </a:solidFill>
              </a:rPr>
              <a:t> transport on quantum computers, 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Noé Olivier and Michel Nowak, 2024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6" name="Image 29">
            <a:hlinkClick r:id="rId11"/>
          </p:cNvPr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7312111" y="125358"/>
            <a:ext cx="569984" cy="691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43431" b="58027"/>
          <a:stretch/>
        </p:blipFill>
        <p:spPr>
          <a:xfrm>
            <a:off x="1394529" y="3776285"/>
            <a:ext cx="965528" cy="716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0" y="1798700"/>
            <a:ext cx="265112" cy="26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46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transport on a grid-graph (2/2)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5795" y="1154960"/>
            <a:ext cx="4564829" cy="7583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3: </a:t>
            </a:r>
            <a:r>
              <a:rPr lang="en-US" dirty="0">
                <a:solidFill>
                  <a:srgbClr val="002060"/>
                </a:solidFill>
              </a:rPr>
              <a:t>particle transport coin operator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Geometry/cross section aware coin operator</a:t>
            </a:r>
          </a:p>
        </p:txBody>
      </p:sp>
      <p:pic>
        <p:nvPicPr>
          <p:cNvPr id="9" name="Image 29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6852766" y="3137080"/>
            <a:ext cx="569984" cy="691369"/>
          </a:xfrm>
          <a:prstGeom prst="rect">
            <a:avLst/>
          </a:prstGeom>
        </p:spPr>
      </p:pic>
      <p:sp>
        <p:nvSpPr>
          <p:cNvPr id="10" name="ZoneTexte 4"/>
          <p:cNvSpPr txBox="1"/>
          <p:nvPr/>
        </p:nvSpPr>
        <p:spPr>
          <a:xfrm>
            <a:off x="7422750" y="3159598"/>
            <a:ext cx="405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Quantum circuits for discrete-time quantum walks</a:t>
            </a:r>
          </a:p>
          <a:p>
            <a:r>
              <a:rPr lang="en-US" sz="1200" b="1" i="1" dirty="0">
                <a:solidFill>
                  <a:srgbClr val="002060"/>
                </a:solidFill>
              </a:rPr>
              <a:t>with position-dependent coin operator</a:t>
            </a:r>
          </a:p>
          <a:p>
            <a:r>
              <a:rPr lang="en-US" sz="1200" i="1" dirty="0">
                <a:solidFill>
                  <a:srgbClr val="002060"/>
                </a:solidFill>
              </a:rPr>
              <a:t>Ugo </a:t>
            </a:r>
            <a:r>
              <a:rPr lang="en-US" sz="1200" i="1" dirty="0" err="1">
                <a:solidFill>
                  <a:srgbClr val="002060"/>
                </a:solidFill>
              </a:rPr>
              <a:t>Nzongani</a:t>
            </a:r>
            <a:r>
              <a:rPr lang="en-US" sz="1200" i="1" dirty="0">
                <a:solidFill>
                  <a:srgbClr val="002060"/>
                </a:solidFill>
              </a:rPr>
              <a:t> et al, 2023</a:t>
            </a:r>
          </a:p>
        </p:txBody>
      </p:sp>
      <p:pic>
        <p:nvPicPr>
          <p:cNvPr id="16" name="Image 29">
            <a:hlinkClick r:id="rId7"/>
          </p:cNvPr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822492" y="5524462"/>
            <a:ext cx="569984" cy="691369"/>
          </a:xfrm>
          <a:prstGeom prst="rect">
            <a:avLst/>
          </a:prstGeom>
        </p:spPr>
      </p:pic>
      <p:sp>
        <p:nvSpPr>
          <p:cNvPr id="17" name="ZoneTexte 4"/>
          <p:cNvSpPr txBox="1"/>
          <p:nvPr/>
        </p:nvSpPr>
        <p:spPr>
          <a:xfrm>
            <a:off x="1489316" y="5573346"/>
            <a:ext cx="461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Efficient Quantum Circuits for Non-Unitary and Unitary Diagonal Operators with Space-Time-Accuracy trade-offs</a:t>
            </a:r>
          </a:p>
          <a:p>
            <a:r>
              <a:rPr lang="en-US" sz="1200" i="1" dirty="0">
                <a:solidFill>
                  <a:srgbClr val="002060"/>
                </a:solidFill>
              </a:rPr>
              <a:t>J. </a:t>
            </a:r>
            <a:r>
              <a:rPr lang="en-US" sz="1200" i="1" dirty="0" err="1">
                <a:solidFill>
                  <a:srgbClr val="002060"/>
                </a:solidFill>
              </a:rPr>
              <a:t>Zylberman</a:t>
            </a:r>
            <a:r>
              <a:rPr lang="en-US" sz="1200" i="1" dirty="0">
                <a:solidFill>
                  <a:srgbClr val="002060"/>
                </a:solidFill>
              </a:rPr>
              <a:t> et al., 2024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37" y="1935851"/>
            <a:ext cx="2342143" cy="1514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84" y="3584275"/>
            <a:ext cx="3502456" cy="1940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32118" y="3977734"/>
            <a:ext cx="4571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900" b="1" dirty="0"/>
              <a:t>-</a:t>
            </a:r>
            <a:endParaRPr lang="en-US" sz="2400" b="1" dirty="0" err="1"/>
          </a:p>
        </p:txBody>
      </p:sp>
      <p:sp>
        <p:nvSpPr>
          <p:cNvPr id="11" name="TextBox 10"/>
          <p:cNvSpPr txBox="1"/>
          <p:nvPr/>
        </p:nvSpPr>
        <p:spPr>
          <a:xfrm>
            <a:off x="9717881" y="4022454"/>
            <a:ext cx="4648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600" b="1" dirty="0"/>
              <a:t>+</a:t>
            </a:r>
            <a:endParaRPr lang="en-US" sz="1600" b="1" dirty="0" err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83" y="1606484"/>
            <a:ext cx="6311938" cy="14717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5421491" y="2322409"/>
            <a:ext cx="558473" cy="1231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COIN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137" y="2703502"/>
            <a:ext cx="558473" cy="12311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F9FDFE"/>
                </a:solidFill>
              </a:rPr>
              <a:t>ancilla</a:t>
            </a:r>
            <a:endParaRPr lang="en-US" sz="800" b="1" dirty="0">
              <a:solidFill>
                <a:srgbClr val="F9FDF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405901" y="1698288"/>
            <a:ext cx="589655" cy="12311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POSITIONS</a:t>
            </a:r>
          </a:p>
        </p:txBody>
      </p:sp>
      <p:sp>
        <p:nvSpPr>
          <p:cNvPr id="20" name="ZoneTexte 4"/>
          <p:cNvSpPr txBox="1"/>
          <p:nvPr/>
        </p:nvSpPr>
        <p:spPr>
          <a:xfrm>
            <a:off x="7882095" y="287604"/>
            <a:ext cx="43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</a:rPr>
              <a:t>Monte Carlo </a:t>
            </a:r>
            <a:r>
              <a:rPr lang="fr-FR" sz="1200" b="1" i="1" dirty="0" err="1">
                <a:solidFill>
                  <a:srgbClr val="002060"/>
                </a:solidFill>
              </a:rPr>
              <a:t>particle</a:t>
            </a:r>
            <a:r>
              <a:rPr lang="fr-FR" sz="1200" b="1" i="1" dirty="0">
                <a:solidFill>
                  <a:srgbClr val="002060"/>
                </a:solidFill>
              </a:rPr>
              <a:t> transport on quantum computers, 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Noé Olivier and Michel Nowak, 2024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2" name="Image 29">
            <a:hlinkClick r:id="rId11"/>
          </p:cNvPr>
          <p:cNvPicPr>
            <a:picLocks noChangeAspect="1"/>
          </p:cNvPicPr>
          <p:nvPr/>
        </p:nvPicPr>
        <p:blipFill rotWithShape="1">
          <a:blip r:embed="rId6"/>
          <a:srcRect l="26387" t="12453" r="26677" b="17133"/>
          <a:stretch/>
        </p:blipFill>
        <p:spPr>
          <a:xfrm>
            <a:off x="7312111" y="125358"/>
            <a:ext cx="569984" cy="691369"/>
          </a:xfrm>
          <a:prstGeom prst="rect">
            <a:avLst/>
          </a:prstGeom>
        </p:spPr>
      </p:pic>
      <p:sp>
        <p:nvSpPr>
          <p:cNvPr id="23" name="Text Placeholder 2"/>
          <p:cNvSpPr txBox="1">
            <a:spLocks/>
          </p:cNvSpPr>
          <p:nvPr/>
        </p:nvSpPr>
        <p:spPr>
          <a:xfrm>
            <a:off x="6465394" y="4684949"/>
            <a:ext cx="4564829" cy="7583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>
                <a:solidFill>
                  <a:srgbClr val="002060"/>
                </a:solidFill>
              </a:rPr>
              <a:t>Boundary conditions</a:t>
            </a:r>
          </a:p>
          <a:p>
            <a:pPr lvl="2"/>
            <a:r>
              <a:rPr lang="fr-FR" dirty="0">
                <a:solidFill>
                  <a:srgbClr val="002060"/>
                </a:solidFill>
              </a:rPr>
              <a:t>set local </a:t>
            </a:r>
            <a:r>
              <a:rPr lang="fr-FR" dirty="0" err="1">
                <a:solidFill>
                  <a:srgbClr val="002060"/>
                </a:solidFill>
              </a:rPr>
              <a:t>scattering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probability</a:t>
            </a:r>
            <a:r>
              <a:rPr lang="fr-FR" dirty="0">
                <a:solidFill>
                  <a:srgbClr val="002060"/>
                </a:solidFill>
              </a:rPr>
              <a:t> to 0</a:t>
            </a:r>
          </a:p>
          <a:p>
            <a:pPr lvl="2"/>
            <a:r>
              <a:rPr lang="fr-FR" dirty="0">
                <a:solidFill>
                  <a:srgbClr val="002060"/>
                </a:solidFill>
              </a:rPr>
              <a:t>Reset coin at </a:t>
            </a:r>
            <a:r>
              <a:rPr lang="fr-FR" dirty="0" err="1">
                <a:solidFill>
                  <a:srgbClr val="002060"/>
                </a:solidFill>
              </a:rPr>
              <a:t>each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step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Circuits for particle transport</a:t>
            </a:r>
          </a:p>
        </p:txBody>
      </p:sp>
      <p:sp>
        <p:nvSpPr>
          <p:cNvPr id="26" name="Left Brace 25"/>
          <p:cNvSpPr/>
          <p:nvPr/>
        </p:nvSpPr>
        <p:spPr>
          <a:xfrm rot="5400000" flipH="1">
            <a:off x="3916938" y="5559"/>
            <a:ext cx="183832" cy="6086317"/>
          </a:xfrm>
          <a:prstGeom prst="leftBrace">
            <a:avLst>
              <a:gd name="adj1" fmla="val 8333"/>
              <a:gd name="adj2" fmla="val 53998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2404" y="3259542"/>
            <a:ext cx="113973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00AB8E"/>
                </a:solidFill>
              </a:rPr>
              <a:t>coin preparation</a:t>
            </a:r>
          </a:p>
        </p:txBody>
      </p:sp>
      <p:sp>
        <p:nvSpPr>
          <p:cNvPr id="29" name="Left Brace 28"/>
          <p:cNvSpPr/>
          <p:nvPr/>
        </p:nvSpPr>
        <p:spPr>
          <a:xfrm rot="5400000" flipH="1">
            <a:off x="9292955" y="829588"/>
            <a:ext cx="142790" cy="4479301"/>
          </a:xfrm>
          <a:prstGeom prst="leftBrace">
            <a:avLst>
              <a:gd name="adj1" fmla="val 8333"/>
              <a:gd name="adj2" fmla="val 6385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124109" y="3288278"/>
            <a:ext cx="130805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00AB8E"/>
                </a:solidFill>
              </a:rPr>
              <a:t>transport 1 iteration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19575" y="801735"/>
            <a:ext cx="3305495" cy="463800"/>
          </a:xfrm>
        </p:spPr>
        <p:txBody>
          <a:bodyPr/>
          <a:lstStyle/>
          <a:p>
            <a:r>
              <a:rPr lang="en-US" dirty="0"/>
              <a:t>Circuit with positions only</a:t>
            </a:r>
          </a:p>
        </p:txBody>
      </p:sp>
      <p:sp>
        <p:nvSpPr>
          <p:cNvPr id="35" name="Text Placeholder 18"/>
          <p:cNvSpPr txBox="1">
            <a:spLocks/>
          </p:cNvSpPr>
          <p:nvPr/>
        </p:nvSpPr>
        <p:spPr>
          <a:xfrm>
            <a:off x="519575" y="3237369"/>
            <a:ext cx="3305495" cy="463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Circuit with score</a:t>
            </a:r>
          </a:p>
        </p:txBody>
      </p:sp>
      <p:sp>
        <p:nvSpPr>
          <p:cNvPr id="37" name="Left Brace 36"/>
          <p:cNvSpPr/>
          <p:nvPr/>
        </p:nvSpPr>
        <p:spPr>
          <a:xfrm rot="5400000">
            <a:off x="3561003" y="779476"/>
            <a:ext cx="281827" cy="5727965"/>
          </a:xfrm>
          <a:prstGeom prst="leftBrace">
            <a:avLst>
              <a:gd name="adj1" fmla="val 8333"/>
              <a:gd name="adj2" fmla="val 47161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408997" y="5810768"/>
            <a:ext cx="121828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00AB8E"/>
                </a:solidFill>
              </a:rPr>
              <a:t>score preparation</a:t>
            </a:r>
          </a:p>
        </p:txBody>
      </p:sp>
      <p:sp>
        <p:nvSpPr>
          <p:cNvPr id="41" name="Left Brace 40"/>
          <p:cNvSpPr/>
          <p:nvPr/>
        </p:nvSpPr>
        <p:spPr>
          <a:xfrm rot="5400000">
            <a:off x="8491291" y="1693868"/>
            <a:ext cx="194166" cy="3917951"/>
          </a:xfrm>
          <a:prstGeom prst="leftBrace">
            <a:avLst>
              <a:gd name="adj1" fmla="val 8333"/>
              <a:gd name="adj2" fmla="val 40874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0627279" y="3288279"/>
            <a:ext cx="64761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00AB8E"/>
                </a:solidFill>
              </a:rPr>
              <a:t>Swap test</a:t>
            </a:r>
          </a:p>
        </p:txBody>
      </p:sp>
      <p:sp>
        <p:nvSpPr>
          <p:cNvPr id="44" name="Left Brace 43"/>
          <p:cNvSpPr/>
          <p:nvPr/>
        </p:nvSpPr>
        <p:spPr>
          <a:xfrm rot="5400000">
            <a:off x="11030815" y="3152224"/>
            <a:ext cx="169647" cy="976721"/>
          </a:xfrm>
          <a:prstGeom prst="leftBrace">
            <a:avLst>
              <a:gd name="adj1" fmla="val 8333"/>
              <a:gd name="adj2" fmla="val 4862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1041416" y="5737905"/>
            <a:ext cx="876843" cy="1692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9FDFE"/>
                </a:solidFill>
              </a:rPr>
              <a:t>FINAL SCORE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08427" y="942329"/>
            <a:ext cx="1225550" cy="1692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9FDFE"/>
                </a:solidFill>
              </a:rPr>
              <a:t>FINAL POSITIONS</a:t>
            </a:r>
          </a:p>
        </p:txBody>
      </p:sp>
      <p:sp>
        <p:nvSpPr>
          <p:cNvPr id="47" name="Left Brace 46"/>
          <p:cNvSpPr/>
          <p:nvPr/>
        </p:nvSpPr>
        <p:spPr>
          <a:xfrm rot="5400000" flipH="1">
            <a:off x="10614168" y="5669053"/>
            <a:ext cx="261441" cy="235216"/>
          </a:xfrm>
          <a:prstGeom prst="leftBrace">
            <a:avLst>
              <a:gd name="adj1" fmla="val 8333"/>
              <a:gd name="adj2" fmla="val 47161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392489" y="1373331"/>
            <a:ext cx="556915" cy="12311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POSITIONS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04488" y="2003815"/>
            <a:ext cx="532915" cy="1231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COIN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591992" y="3825809"/>
            <a:ext cx="605565" cy="12311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POSITIONS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651534" y="4426008"/>
            <a:ext cx="500563" cy="127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COIN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92687" y="5320387"/>
            <a:ext cx="547994" cy="12311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F9FDFE"/>
                </a:solidFill>
              </a:rPr>
              <a:t>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5" y="1259014"/>
            <a:ext cx="11188755" cy="1618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"/>
          <a:stretch/>
        </p:blipFill>
        <p:spPr>
          <a:xfrm>
            <a:off x="965695" y="3764960"/>
            <a:ext cx="10668431" cy="188491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8494" y="4968761"/>
            <a:ext cx="558473" cy="12311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F9FDFE"/>
                </a:solidFill>
              </a:rPr>
              <a:t>ancilla</a:t>
            </a:r>
            <a:endParaRPr lang="en-US" sz="800" b="1" dirty="0">
              <a:solidFill>
                <a:srgbClr val="F9FDF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493" y="4807120"/>
            <a:ext cx="558473" cy="12311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F9FDFE"/>
                </a:solidFill>
              </a:rPr>
              <a:t>ancilla</a:t>
            </a:r>
            <a:endParaRPr lang="en-US" sz="800" b="1" dirty="0">
              <a:solidFill>
                <a:srgbClr val="F9FDF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4844" y="2373270"/>
            <a:ext cx="558473" cy="12311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F9FDFE"/>
                </a:solidFill>
              </a:rPr>
              <a:t>ancilla</a:t>
            </a:r>
            <a:endParaRPr lang="en-US" sz="800" b="1" dirty="0">
              <a:solidFill>
                <a:srgbClr val="F9FDF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568" y="2578236"/>
            <a:ext cx="558473" cy="12311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F9FDFE"/>
                </a:solidFill>
              </a:rPr>
              <a:t>ancilla</a:t>
            </a:r>
            <a:endParaRPr lang="en-US" sz="800" b="1" dirty="0">
              <a:solidFill>
                <a:srgbClr val="F9FDFE"/>
              </a:solidFill>
            </a:endParaRPr>
          </a:p>
        </p:txBody>
      </p:sp>
      <p:sp>
        <p:nvSpPr>
          <p:cNvPr id="33" name="ZoneTexte 4"/>
          <p:cNvSpPr txBox="1"/>
          <p:nvPr/>
        </p:nvSpPr>
        <p:spPr>
          <a:xfrm>
            <a:off x="7882095" y="287604"/>
            <a:ext cx="43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</a:rPr>
              <a:t>Monte Carlo </a:t>
            </a:r>
            <a:r>
              <a:rPr lang="fr-FR" sz="1200" b="1" i="1" dirty="0" err="1">
                <a:solidFill>
                  <a:srgbClr val="002060"/>
                </a:solidFill>
              </a:rPr>
              <a:t>particle</a:t>
            </a:r>
            <a:r>
              <a:rPr lang="fr-FR" sz="1200" b="1" i="1" dirty="0">
                <a:solidFill>
                  <a:srgbClr val="002060"/>
                </a:solidFill>
              </a:rPr>
              <a:t> transport on quantum computers, 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Noé Olivier and Michel Nowak, 2024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34" name="Image 29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26387" t="12453" r="26677" b="17133"/>
          <a:stretch/>
        </p:blipFill>
        <p:spPr>
          <a:xfrm>
            <a:off x="7312111" y="125358"/>
            <a:ext cx="569984" cy="6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9" grpId="0"/>
      <p:bldP spid="41" grpId="0" animBg="1"/>
      <p:bldP spid="44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017" y="347838"/>
            <a:ext cx="11016000" cy="369332"/>
          </a:xfrm>
        </p:spPr>
        <p:txBody>
          <a:bodyPr/>
          <a:lstStyle/>
          <a:p>
            <a:r>
              <a:rPr lang="en-US" dirty="0"/>
              <a:t>Flux comparison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5576" y="4904417"/>
            <a:ext cx="29574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002060"/>
                </a:solidFill>
              </a:rPr>
              <a:t>classical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finite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differences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3384" y="4904417"/>
            <a:ext cx="24937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002060"/>
                </a:solidFill>
              </a:rPr>
              <a:t>classical</a:t>
            </a:r>
            <a:r>
              <a:rPr lang="fr-FR" sz="1600" b="1" dirty="0">
                <a:solidFill>
                  <a:srgbClr val="002060"/>
                </a:solidFill>
              </a:rPr>
              <a:t> Monte Carlo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08881" y="4823799"/>
            <a:ext cx="2237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002060"/>
                </a:solidFill>
              </a:rPr>
              <a:t>measured</a:t>
            </a:r>
            <a:r>
              <a:rPr lang="fr-FR" sz="1600" b="1" dirty="0">
                <a:solidFill>
                  <a:srgbClr val="002060"/>
                </a:solidFill>
              </a:rPr>
              <a:t> quantum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51" y="1669016"/>
            <a:ext cx="3682072" cy="3000743"/>
          </a:xfrm>
          <a:prstGeom prst="rect">
            <a:avLst/>
          </a:prstGeom>
        </p:spPr>
      </p:pic>
      <p:sp>
        <p:nvSpPr>
          <p:cNvPr id="21" name="ZoneTexte 4"/>
          <p:cNvSpPr txBox="1"/>
          <p:nvPr/>
        </p:nvSpPr>
        <p:spPr>
          <a:xfrm>
            <a:off x="7882095" y="287604"/>
            <a:ext cx="43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</a:rPr>
              <a:t>Monte Carlo </a:t>
            </a:r>
            <a:r>
              <a:rPr lang="fr-FR" sz="1200" b="1" i="1" dirty="0" err="1">
                <a:solidFill>
                  <a:srgbClr val="002060"/>
                </a:solidFill>
              </a:rPr>
              <a:t>particle</a:t>
            </a:r>
            <a:r>
              <a:rPr lang="fr-FR" sz="1200" b="1" i="1" dirty="0">
                <a:solidFill>
                  <a:srgbClr val="002060"/>
                </a:solidFill>
              </a:rPr>
              <a:t> transport on quantum computers, 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Noé Olivier and Michel Nowak, 2024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4" name="Image 2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6387" t="12453" r="26677" b="17133"/>
          <a:stretch/>
        </p:blipFill>
        <p:spPr>
          <a:xfrm>
            <a:off x="7312111" y="125358"/>
            <a:ext cx="569984" cy="691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1" y="1669016"/>
            <a:ext cx="3945833" cy="3154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81" y="1711505"/>
            <a:ext cx="3805946" cy="30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" y="1072616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Quantum </a:t>
            </a:r>
            <a:r>
              <a:rPr lang="fr-FR" dirty="0" err="1"/>
              <a:t>walk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 in the </a:t>
            </a:r>
            <a:r>
              <a:rPr lang="fr-FR" dirty="0" err="1"/>
              <a:t>analog</a:t>
            </a:r>
            <a:r>
              <a:rPr lang="fr-FR" dirty="0"/>
              <a:t> </a:t>
            </a:r>
            <a:r>
              <a:rPr lang="fr-FR" dirty="0" err="1"/>
              <a:t>regime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179391" y="1637307"/>
            <a:ext cx="3723650" cy="420093"/>
          </a:xfrm>
        </p:spPr>
        <p:txBody>
          <a:bodyPr/>
          <a:lstStyle/>
          <a:p>
            <a:r>
              <a:rPr lang="en-US" dirty="0"/>
              <a:t>Guarantee</a:t>
            </a:r>
            <a:r>
              <a:rPr lang="fr-FR" dirty="0"/>
              <a:t> of convergence</a:t>
            </a:r>
            <a:endParaRPr lang="en-US" dirty="0"/>
          </a:p>
        </p:txBody>
      </p:sp>
      <p:sp>
        <p:nvSpPr>
          <p:cNvPr id="4" name="ZoneTexte 4"/>
          <p:cNvSpPr txBox="1"/>
          <p:nvPr/>
        </p:nvSpPr>
        <p:spPr>
          <a:xfrm>
            <a:off x="6973945" y="2282899"/>
            <a:ext cx="4718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Quantum walks can find a marked element on any graph,</a:t>
            </a:r>
          </a:p>
          <a:p>
            <a:r>
              <a:rPr lang="en-US" sz="1200" i="1" dirty="0">
                <a:solidFill>
                  <a:srgbClr val="002060"/>
                </a:solidFill>
              </a:rPr>
              <a:t>Hari </a:t>
            </a:r>
            <a:r>
              <a:rPr lang="en-US" sz="1200" i="1" dirty="0" err="1">
                <a:solidFill>
                  <a:srgbClr val="002060"/>
                </a:solidFill>
              </a:rPr>
              <a:t>Krovi</a:t>
            </a:r>
            <a:r>
              <a:rPr lang="en-US" sz="1200" i="1" dirty="0">
                <a:solidFill>
                  <a:srgbClr val="002060"/>
                </a:solidFill>
              </a:rPr>
              <a:t> et al, 2010</a:t>
            </a:r>
            <a:endParaRPr lang="en-US" dirty="0">
              <a:solidFill>
                <a:srgbClr val="002060"/>
              </a:solidFill>
            </a:endParaRPr>
          </a:p>
          <a:p>
            <a:br>
              <a:rPr lang="en-US" sz="1200" dirty="0"/>
            </a:br>
            <a:endParaRPr lang="en-US" sz="1200" b="1" i="1" dirty="0">
              <a:solidFill>
                <a:srgbClr val="002060"/>
              </a:solidFill>
            </a:endParaRPr>
          </a:p>
        </p:txBody>
      </p:sp>
      <p:pic>
        <p:nvPicPr>
          <p:cNvPr id="5" name="Image 2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6387" t="12453" r="26677" b="17133"/>
          <a:stretch/>
        </p:blipFill>
        <p:spPr>
          <a:xfrm>
            <a:off x="6403961" y="2120653"/>
            <a:ext cx="569984" cy="69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64573" y="3739558"/>
            <a:ext cx="4775346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à"/>
            </a:pPr>
            <a:endParaRPr lang="fr-FR" sz="16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400" dirty="0" err="1">
                <a:solidFill>
                  <a:srgbClr val="002060"/>
                </a:solidFill>
                <a:sym typeface="Wingdings" panose="05000000000000000000" pitchFamily="2" charset="2"/>
              </a:rPr>
              <a:t>Especially</a:t>
            </a:r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rgbClr val="002060"/>
                </a:solidFill>
                <a:sym typeface="Wingdings" panose="05000000000000000000" pitchFamily="2" charset="2"/>
              </a:rPr>
              <a:t>when</a:t>
            </a:r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starting</a:t>
            </a:r>
            <a:r>
              <a:rPr lang="fr-FR" sz="14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from</a:t>
            </a:r>
            <a:r>
              <a:rPr lang="fr-FR" sz="1400" b="1" dirty="0">
                <a:solidFill>
                  <a:srgbClr val="002060"/>
                </a:solidFill>
                <a:sym typeface="Wingdings" panose="05000000000000000000" pitchFamily="2" charset="2"/>
              </a:rPr>
              <a:t> a </a:t>
            </a:r>
            <a:r>
              <a:rPr lang="fr-FR" sz="1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localized</a:t>
            </a:r>
            <a:r>
              <a:rPr lang="fr-FR" sz="1400" b="1" dirty="0">
                <a:solidFill>
                  <a:srgbClr val="002060"/>
                </a:solidFill>
                <a:sym typeface="Wingdings" panose="05000000000000000000" pitchFamily="2" charset="2"/>
              </a:rPr>
              <a:t> state</a:t>
            </a:r>
          </a:p>
          <a:p>
            <a:pPr lvl="1"/>
            <a:endParaRPr lang="fr-FR" sz="1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400" dirty="0" err="1">
                <a:solidFill>
                  <a:srgbClr val="002060"/>
                </a:solidFill>
                <a:sym typeface="Wingdings" panose="05000000000000000000" pitchFamily="2" charset="2"/>
              </a:rPr>
              <a:t>Especially</a:t>
            </a:r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rgbClr val="002060"/>
                </a:solidFill>
                <a:sym typeface="Wingdings" panose="05000000000000000000" pitchFamily="2" charset="2"/>
              </a:rPr>
              <a:t>when</a:t>
            </a:r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rgbClr val="002060"/>
                </a:solidFill>
                <a:sym typeface="Wingdings" panose="05000000000000000000" pitchFamily="2" charset="2"/>
              </a:rPr>
              <a:t>they</a:t>
            </a:r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 are</a:t>
            </a:r>
            <a:r>
              <a:rPr lang="fr-FR" sz="14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absorbing</a:t>
            </a:r>
            <a:r>
              <a:rPr lang="fr-FR" sz="1400" b="1" dirty="0">
                <a:solidFill>
                  <a:srgbClr val="002060"/>
                </a:solidFill>
                <a:sym typeface="Wingdings" panose="05000000000000000000" pitchFamily="2" charset="2"/>
              </a:rPr>
              <a:t> conditions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endParaRPr lang="en-US" sz="1400" b="1" dirty="0" err="1">
              <a:solidFill>
                <a:srgbClr val="002060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179391" y="3437684"/>
            <a:ext cx="6146717" cy="4200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OK, but not always in a reasonable amount of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431" b="58027"/>
          <a:stretch/>
        </p:blipFill>
        <p:spPr>
          <a:xfrm>
            <a:off x="2331995" y="3355196"/>
            <a:ext cx="818446" cy="607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9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023" t="53127" r="51063" b="5826"/>
          <a:stretch/>
        </p:blipFill>
        <p:spPr>
          <a:xfrm>
            <a:off x="8739535" y="2400964"/>
            <a:ext cx="3063240" cy="2000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2" y="2299822"/>
            <a:ext cx="4541117" cy="3431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an importance map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87999" y="951114"/>
            <a:ext cx="4422409" cy="1348707"/>
          </a:xfrm>
        </p:spPr>
        <p:txBody>
          <a:bodyPr/>
          <a:lstStyle/>
          <a:p>
            <a:r>
              <a:rPr lang="en-US" dirty="0"/>
              <a:t>Scalar importance map</a:t>
            </a:r>
          </a:p>
          <a:p>
            <a:pPr lvl="1"/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b="1" dirty="0" err="1"/>
              <a:t>finite</a:t>
            </a:r>
            <a:r>
              <a:rPr lang="fr-FR" b="1" dirty="0"/>
              <a:t> </a:t>
            </a:r>
            <a:r>
              <a:rPr lang="fr-FR" b="1" dirty="0" err="1"/>
              <a:t>difference</a:t>
            </a:r>
            <a:r>
              <a:rPr lang="fr-FR" b="1" dirty="0"/>
              <a:t> </a:t>
            </a:r>
            <a:r>
              <a:rPr lang="fr-FR" b="1" dirty="0" err="1"/>
              <a:t>solver</a:t>
            </a:r>
            <a:endParaRPr lang="fr-FR" b="1" dirty="0"/>
          </a:p>
          <a:p>
            <a:pPr lvl="1"/>
            <a:r>
              <a:rPr lang="fr-FR" dirty="0" err="1"/>
              <a:t>Gives</a:t>
            </a:r>
            <a:r>
              <a:rPr lang="fr-FR" dirty="0"/>
              <a:t> the </a:t>
            </a:r>
            <a:r>
              <a:rPr lang="fr-FR" b="1" dirty="0" err="1"/>
              <a:t>expected</a:t>
            </a:r>
            <a:r>
              <a:rPr lang="fr-FR" b="1" dirty="0"/>
              <a:t> contribution </a:t>
            </a:r>
            <a:r>
              <a:rPr lang="fr-FR" dirty="0"/>
              <a:t>for 1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b="1" dirty="0"/>
              <a:t>x</a:t>
            </a:r>
            <a:r>
              <a:rPr lang="fr-FR" dirty="0"/>
              <a:t> to the detector </a:t>
            </a:r>
            <a:r>
              <a:rPr lang="fr-FR" dirty="0" err="1"/>
              <a:t>response</a:t>
            </a:r>
            <a:endParaRPr lang="fr-FR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869748" y="977318"/>
            <a:ext cx="5302887" cy="4033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Classical results with variance reduction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8939" y="4577670"/>
            <a:ext cx="44281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improved</a:t>
            </a:r>
            <a:r>
              <a:rPr lang="fr-FR" sz="1600" b="1" dirty="0">
                <a:solidFill>
                  <a:srgbClr val="002060"/>
                </a:solidFill>
              </a:rPr>
              <a:t> performance </a:t>
            </a:r>
            <a:r>
              <a:rPr lang="fr-FR" sz="1600" b="1" dirty="0" err="1">
                <a:solidFill>
                  <a:srgbClr val="002060"/>
                </a:solidFill>
              </a:rPr>
              <a:t>measure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6200000">
            <a:off x="10903313" y="3194470"/>
            <a:ext cx="538645" cy="254336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208970" y="3168551"/>
            <a:ext cx="3462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/>
              <a:t>x10</a:t>
            </a:r>
            <a:endParaRPr lang="en-US" sz="1600" b="1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985759" y="4577670"/>
            <a:ext cx="25022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rgbClr val="002060"/>
                </a:solidFill>
              </a:rPr>
              <a:t>same</a:t>
            </a:r>
            <a:r>
              <a:rPr lang="fr-FR" sz="1600" b="1" dirty="0">
                <a:solidFill>
                  <a:srgbClr val="002060"/>
                </a:solidFill>
              </a:rPr>
              <a:t> convergence rates</a:t>
            </a:r>
            <a:endParaRPr lang="en-US" sz="1600" b="1" dirty="0" err="1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763" t="11658" r="9254" b="47412"/>
          <a:stretch/>
        </p:blipFill>
        <p:spPr>
          <a:xfrm>
            <a:off x="5662926" y="2445364"/>
            <a:ext cx="2994857" cy="20439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6653" t="4945" r="12712" b="88202"/>
          <a:stretch/>
        </p:blipFill>
        <p:spPr>
          <a:xfrm>
            <a:off x="6386924" y="1889108"/>
            <a:ext cx="4541717" cy="3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54" y="1542166"/>
            <a:ext cx="6096000" cy="457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43431" b="58027"/>
          <a:stretch/>
        </p:blipFill>
        <p:spPr>
          <a:xfrm>
            <a:off x="8054565" y="3772811"/>
            <a:ext cx="818446" cy="607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 on quantum computers (1/2)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88000" y="977318"/>
            <a:ext cx="2834469" cy="529266"/>
          </a:xfrm>
        </p:spPr>
        <p:txBody>
          <a:bodyPr/>
          <a:lstStyle/>
          <a:p>
            <a:r>
              <a:rPr lang="en-US" dirty="0"/>
              <a:t>Exponential transform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719" t="2124" r="51497" b="14731"/>
          <a:stretch/>
        </p:blipFill>
        <p:spPr>
          <a:xfrm>
            <a:off x="1401354" y="1241951"/>
            <a:ext cx="1703634" cy="1396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501" t="21169" r="-3742" b="12433"/>
          <a:stretch/>
        </p:blipFill>
        <p:spPr>
          <a:xfrm>
            <a:off x="1072367" y="3144153"/>
            <a:ext cx="2032621" cy="1115495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671444" y="2737070"/>
            <a:ext cx="2834469" cy="5292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Collision biasing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6013456" y="977317"/>
            <a:ext cx="5017710" cy="859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Extension to quantum formalism</a:t>
            </a:r>
          </a:p>
          <a:p>
            <a:pPr lvl="1"/>
            <a:r>
              <a:rPr lang="fr-FR" b="1" dirty="0" err="1"/>
              <a:t>Renormalize</a:t>
            </a:r>
            <a:r>
              <a:rPr lang="fr-FR" dirty="0"/>
              <a:t> </a:t>
            </a:r>
            <a:r>
              <a:rPr lang="fr-FR" dirty="0" err="1"/>
              <a:t>sampled</a:t>
            </a:r>
            <a:r>
              <a:rPr lang="fr-FR" dirty="0"/>
              <a:t> distribution by </a:t>
            </a:r>
            <a:r>
              <a:rPr lang="fr-FR" b="1" dirty="0"/>
              <a:t>importance </a:t>
            </a:r>
            <a:r>
              <a:rPr lang="fr-FR" b="1" dirty="0" err="1"/>
              <a:t>map</a:t>
            </a:r>
            <a:endParaRPr lang="fr-FR" b="1" dirty="0"/>
          </a:p>
          <a:p>
            <a:pPr lvl="1"/>
            <a:r>
              <a:rPr lang="fr-FR" b="1" dirty="0"/>
              <a:t>Restart quantum </a:t>
            </a:r>
            <a:r>
              <a:rPr lang="fr-FR" b="1" dirty="0" err="1"/>
              <a:t>walk</a:t>
            </a:r>
            <a:r>
              <a:rPr lang="fr-FR" b="1" dirty="0"/>
              <a:t> </a:t>
            </a:r>
            <a:r>
              <a:rPr lang="fr-FR" dirty="0"/>
              <a:t>for </a:t>
            </a:r>
            <a:r>
              <a:rPr lang="fr-FR" b="1" dirty="0"/>
              <a:t>one shift </a:t>
            </a:r>
            <a:r>
              <a:rPr lang="fr-FR" dirty="0" err="1"/>
              <a:t>operator</a:t>
            </a:r>
            <a:r>
              <a:rPr lang="fr-FR" dirty="0"/>
              <a:t> call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671445" y="4496823"/>
            <a:ext cx="3512996" cy="138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Population control</a:t>
            </a:r>
          </a:p>
          <a:p>
            <a:pPr lvl="1"/>
            <a:r>
              <a:rPr lang="en-US" dirty="0"/>
              <a:t>Splitting</a:t>
            </a:r>
          </a:p>
          <a:p>
            <a:pPr lvl="1"/>
            <a:r>
              <a:rPr lang="en-US" dirty="0"/>
              <a:t>Roulette</a:t>
            </a:r>
          </a:p>
        </p:txBody>
      </p:sp>
      <p:pic>
        <p:nvPicPr>
          <p:cNvPr id="10" name="Image 29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26387" t="12453" r="26677" b="17133"/>
          <a:stretch/>
        </p:blipFill>
        <p:spPr>
          <a:xfrm>
            <a:off x="1797675" y="5274074"/>
            <a:ext cx="569984" cy="691369"/>
          </a:xfrm>
          <a:prstGeom prst="rect">
            <a:avLst/>
          </a:prstGeom>
        </p:spPr>
      </p:pic>
      <p:sp>
        <p:nvSpPr>
          <p:cNvPr id="11" name="ZoneTexte 4"/>
          <p:cNvSpPr txBox="1"/>
          <p:nvPr/>
        </p:nvSpPr>
        <p:spPr>
          <a:xfrm>
            <a:off x="2367660" y="5389836"/>
            <a:ext cx="248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Variance reduction techniques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CEA, 2018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Thales">
      <a:dk1>
        <a:srgbClr val="181A22"/>
      </a:dk1>
      <a:lt1>
        <a:srgbClr val="FFFFFF"/>
      </a:lt1>
      <a:dk2>
        <a:srgbClr val="242A75"/>
      </a:dk2>
      <a:lt2>
        <a:srgbClr val="00BBDD"/>
      </a:lt2>
      <a:accent1>
        <a:srgbClr val="AE2573"/>
      </a:accent1>
      <a:accent2>
        <a:srgbClr val="7C7FAB"/>
      </a:accent2>
      <a:accent3>
        <a:srgbClr val="00AB8E"/>
      </a:accent3>
      <a:accent4>
        <a:srgbClr val="EE2737"/>
      </a:accent4>
      <a:accent5>
        <a:srgbClr val="FFA300"/>
      </a:accent5>
      <a:accent6>
        <a:srgbClr val="FDDA24"/>
      </a:accent6>
      <a:hlink>
        <a:srgbClr val="242A75"/>
      </a:hlink>
      <a:folHlink>
        <a:srgbClr val="242A7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>
                <a:alpha val="0"/>
              </a:schemeClr>
            </a:gs>
            <a:gs pos="100000">
              <a:schemeClr val="tx2"/>
            </a:gs>
          </a:gsLst>
          <a:lin ang="168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97982</TotalTime>
  <Words>835</Words>
  <Application>Microsoft Office PowerPoint</Application>
  <PresentationFormat>Grand écran</PresentationFormat>
  <Paragraphs>190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Wingdings 3</vt:lpstr>
      <vt:lpstr>Office Theme</vt:lpstr>
      <vt:lpstr>Sampling rare events on Quantum Computers</vt:lpstr>
      <vt:lpstr>Monte Carlo on Quantum Computers: overview and motivation</vt:lpstr>
      <vt:lpstr>Particle transport on a grid-graph (1/2)</vt:lpstr>
      <vt:lpstr>Particle transport on a grid-graph (2/2)</vt:lpstr>
      <vt:lpstr>Circuits for particle transport</vt:lpstr>
      <vt:lpstr>Flux comparison</vt:lpstr>
      <vt:lpstr>Quantum walk failure in the analog regime</vt:lpstr>
      <vt:lpstr>The need for an importance map</vt:lpstr>
      <vt:lpstr>Importance Sampling on quantum computers (1/2)</vt:lpstr>
      <vt:lpstr>Importance Sampling on quantum computers (2/2)</vt:lpstr>
      <vt:lpstr>Adaptive Multilevel Splitting on quantum computers</vt:lpstr>
      <vt:lpstr>Amplitude estimation failure in the analog regime</vt:lpstr>
      <vt:lpstr>Implementation and convergence  of</vt:lpstr>
      <vt:lpstr>Conclusion and perspectives</vt:lpstr>
      <vt:lpstr>The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Thales Group Template;</dc:title>
  <dc:subject>Thales Group Template;</dc:subject>
  <dc:creator>Thales</dc:creator>
  <cp:keywords>Thales Group Template</cp:keywords>
  <cp:lastModifiedBy>MICHEL Antoine</cp:lastModifiedBy>
  <cp:revision>985</cp:revision>
  <dcterms:created xsi:type="dcterms:W3CDTF">2021-10-08T15:35:33Z</dcterms:created>
  <dcterms:modified xsi:type="dcterms:W3CDTF">2024-11-13T08:54:32Z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c9cc36-7289-4c96-81d0-25ee8eefd11d_Enabled">
    <vt:lpwstr>true</vt:lpwstr>
  </property>
  <property fmtid="{D5CDD505-2E9C-101B-9397-08002B2CF9AE}" pid="3" name="MSIP_Label_64c9cc36-7289-4c96-81d0-25ee8eefd11d_SetDate">
    <vt:lpwstr>2024-11-13T08:29:32Z</vt:lpwstr>
  </property>
  <property fmtid="{D5CDD505-2E9C-101B-9397-08002B2CF9AE}" pid="4" name="MSIP_Label_64c9cc36-7289-4c96-81d0-25ee8eefd11d_Method">
    <vt:lpwstr>Privileged</vt:lpwstr>
  </property>
  <property fmtid="{D5CDD505-2E9C-101B-9397-08002B2CF9AE}" pid="5" name="MSIP_Label_64c9cc36-7289-4c96-81d0-25ee8eefd11d_Name">
    <vt:lpwstr>THALES-CORE-01</vt:lpwstr>
  </property>
  <property fmtid="{D5CDD505-2E9C-101B-9397-08002B2CF9AE}" pid="6" name="MSIP_Label_64c9cc36-7289-4c96-81d0-25ee8eefd11d_SiteId">
    <vt:lpwstr>6e603289-5e46-4e26-ac7c-03a85420a9a5</vt:lpwstr>
  </property>
  <property fmtid="{D5CDD505-2E9C-101B-9397-08002B2CF9AE}" pid="7" name="MSIP_Label_64c9cc36-7289-4c96-81d0-25ee8eefd11d_ActionId">
    <vt:lpwstr>d2e40315-d8d3-4987-bebf-5dc2e8317523</vt:lpwstr>
  </property>
  <property fmtid="{D5CDD505-2E9C-101B-9397-08002B2CF9AE}" pid="8" name="MSIP_Label_64c9cc36-7289-4c96-81d0-25ee8eefd11d_ContentBits">
    <vt:lpwstr>3</vt:lpwstr>
  </property>
  <property fmtid="{D5CDD505-2E9C-101B-9397-08002B2CF9AE}" pid="9" name="Thales-Sensitivity">
    <vt:lpwstr>{TGOPEN}</vt:lpwstr>
  </property>
  <property fmtid="{D5CDD505-2E9C-101B-9397-08002B2CF9AE}" pid="10" name="MSIP_Label_2d26f538-337a-4593-a7e6-123667b1a538_Enabled">
    <vt:lpwstr>true</vt:lpwstr>
  </property>
  <property fmtid="{D5CDD505-2E9C-101B-9397-08002B2CF9AE}" pid="11" name="MSIP_Label_2d26f538-337a-4593-a7e6-123667b1a538_SetDate">
    <vt:lpwstr>2024-11-13T08:54:32Z</vt:lpwstr>
  </property>
  <property fmtid="{D5CDD505-2E9C-101B-9397-08002B2CF9AE}" pid="12" name="MSIP_Label_2d26f538-337a-4593-a7e6-123667b1a538_Method">
    <vt:lpwstr>Standard</vt:lpwstr>
  </property>
  <property fmtid="{D5CDD505-2E9C-101B-9397-08002B2CF9AE}" pid="13" name="MSIP_Label_2d26f538-337a-4593-a7e6-123667b1a538_Name">
    <vt:lpwstr>C1 Interne</vt:lpwstr>
  </property>
  <property fmtid="{D5CDD505-2E9C-101B-9397-08002B2CF9AE}" pid="14" name="MSIP_Label_2d26f538-337a-4593-a7e6-123667b1a538_SiteId">
    <vt:lpwstr>e242425b-70fc-44dc-9ddf-c21e304e6c80</vt:lpwstr>
  </property>
  <property fmtid="{D5CDD505-2E9C-101B-9397-08002B2CF9AE}" pid="15" name="MSIP_Label_2d26f538-337a-4593-a7e6-123667b1a538_ActionId">
    <vt:lpwstr>71d0aba0-96f0-4a97-827a-9ae31d4d7298</vt:lpwstr>
  </property>
  <property fmtid="{D5CDD505-2E9C-101B-9397-08002B2CF9AE}" pid="16" name="MSIP_Label_2d26f538-337a-4593-a7e6-123667b1a538_ContentBits">
    <vt:lpwstr>0</vt:lpwstr>
  </property>
</Properties>
</file>